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4234" r:id="rId2"/>
  </p:sldMasterIdLst>
  <p:notesMasterIdLst>
    <p:notesMasterId r:id="rId26"/>
  </p:notesMasterIdLst>
  <p:handoutMasterIdLst>
    <p:handoutMasterId r:id="rId27"/>
  </p:handoutMasterIdLst>
  <p:sldIdLst>
    <p:sldId id="322" r:id="rId3"/>
    <p:sldId id="257" r:id="rId4"/>
    <p:sldId id="299" r:id="rId5"/>
    <p:sldId id="324" r:id="rId6"/>
    <p:sldId id="325" r:id="rId7"/>
    <p:sldId id="296" r:id="rId8"/>
    <p:sldId id="350" r:id="rId9"/>
    <p:sldId id="261" r:id="rId10"/>
    <p:sldId id="361" r:id="rId11"/>
    <p:sldId id="359" r:id="rId12"/>
    <p:sldId id="262" r:id="rId13"/>
    <p:sldId id="327" r:id="rId14"/>
    <p:sldId id="328" r:id="rId15"/>
    <p:sldId id="329" r:id="rId16"/>
    <p:sldId id="331" r:id="rId17"/>
    <p:sldId id="332" r:id="rId18"/>
    <p:sldId id="366" r:id="rId19"/>
    <p:sldId id="362" r:id="rId20"/>
    <p:sldId id="313" r:id="rId21"/>
    <p:sldId id="316" r:id="rId22"/>
    <p:sldId id="363" r:id="rId23"/>
    <p:sldId id="364" r:id="rId24"/>
    <p:sldId id="345"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FF66"/>
    <a:srgbClr val="9DE4FD"/>
    <a:srgbClr val="FF9999"/>
    <a:srgbClr val="840205"/>
    <a:srgbClr val="4DE1BE"/>
    <a:srgbClr val="06404E"/>
    <a:srgbClr val="2906F8"/>
    <a:srgbClr val="F9F487"/>
    <a:srgbClr val="1D1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82197" autoAdjust="0"/>
  </p:normalViewPr>
  <p:slideViewPr>
    <p:cSldViewPr>
      <p:cViewPr varScale="1">
        <p:scale>
          <a:sx n="92" d="100"/>
          <a:sy n="92" d="100"/>
        </p:scale>
        <p:origin x="15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160ED1-60C2-4F73-8D6A-788BDE6DE921}" type="datetimeFigureOut">
              <a:rPr lang="ru-RU"/>
              <a:pPr>
                <a:defRPr/>
              </a:pPr>
              <a:t>13.11.2014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AC9699-4F7E-41FE-B808-CEACA4773433}" type="slidenum">
              <a:rPr lang="ru-RU"/>
              <a:pPr>
                <a:defRPr/>
              </a:pPr>
              <a:t>‹#›</a:t>
            </a:fld>
            <a:endParaRPr lang="ru-RU"/>
          </a:p>
        </p:txBody>
      </p:sp>
    </p:spTree>
    <p:extLst>
      <p:ext uri="{BB962C8B-B14F-4D97-AF65-F5344CB8AC3E}">
        <p14:creationId xmlns:p14="http://schemas.microsoft.com/office/powerpoint/2010/main" val="393775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01D9DD-E33F-4701-8AF7-CFC1EEB7DB9A}" type="datetimeFigureOut">
              <a:rPr lang="ru-RU"/>
              <a:pPr>
                <a:defRPr/>
              </a:pPr>
              <a:t>13.11.2014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076B9E-1503-4EC3-A336-CC0C410657F2}" type="slidenum">
              <a:rPr lang="ru-RU"/>
              <a:pPr>
                <a:defRPr/>
              </a:pPr>
              <a:t>‹#›</a:t>
            </a:fld>
            <a:endParaRPr lang="ru-RU"/>
          </a:p>
        </p:txBody>
      </p:sp>
    </p:spTree>
    <p:extLst>
      <p:ext uri="{BB962C8B-B14F-4D97-AF65-F5344CB8AC3E}">
        <p14:creationId xmlns:p14="http://schemas.microsoft.com/office/powerpoint/2010/main" val="3938117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ru-RU" dirty="0" smtClean="0"/>
              <a:t>Анализ ПЛПЖ систематически используется Организацией экономического сотрудничества и развития (англ. – OECD) и Всемирным Банком для мониторинга увеличения человеческого капитала и благосостояния в той или иной целевой группе в связи с предотвращаемыми причинами преждевременной смерти. Показатель ПЛПЖ дает дополнительную информацию для планирования и принятия решений в области здравоохранения. Потерянные годы потенциальной жизни дают возможность оценивать и сравнивать ситуацию на разных территориях (районах, городах, странах) при условии стандартизации используемых показателей. </a:t>
            </a:r>
          </a:p>
          <a:p>
            <a:pPr eaLnBrk="1" hangingPunct="1">
              <a:spcBef>
                <a:spcPct val="0"/>
              </a:spcBef>
            </a:pPr>
            <a:endParaRPr lang="ru-RU" dirty="0" smtClean="0"/>
          </a:p>
        </p:txBody>
      </p:sp>
      <p:sp>
        <p:nvSpPr>
          <p:cNvPr id="3891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6671C5-B784-4B2B-8F4F-E10604F1350C}" type="slidenum">
              <a:rPr lang="ru-RU" smtClean="0"/>
              <a:pPr fontAlgn="base">
                <a:spcBef>
                  <a:spcPct val="0"/>
                </a:spcBef>
                <a:spcAft>
                  <a:spcPct val="0"/>
                </a:spcAft>
                <a:defRPr/>
              </a:pPr>
              <a:t>2</a:t>
            </a:fld>
            <a:endParaRPr lang="ru-RU" smtClean="0"/>
          </a:p>
        </p:txBody>
      </p:sp>
    </p:spTree>
    <p:extLst>
      <p:ext uri="{BB962C8B-B14F-4D97-AF65-F5344CB8AC3E}">
        <p14:creationId xmlns:p14="http://schemas.microsoft.com/office/powerpoint/2010/main" val="359442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Женщины – среднегородской уровень</a:t>
            </a:r>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14</a:t>
            </a:fld>
            <a:endParaRPr lang="ru-RU"/>
          </a:p>
        </p:txBody>
      </p:sp>
    </p:spTree>
    <p:extLst>
      <p:ext uri="{BB962C8B-B14F-4D97-AF65-F5344CB8AC3E}">
        <p14:creationId xmlns:p14="http://schemas.microsoft.com/office/powerpoint/2010/main" val="107952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мужчины и женщины – несколько выше среднегородского уровня</a:t>
            </a:r>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15</a:t>
            </a:fld>
            <a:endParaRPr lang="ru-RU"/>
          </a:p>
        </p:txBody>
      </p:sp>
    </p:spTree>
    <p:extLst>
      <p:ext uri="{BB962C8B-B14F-4D97-AF65-F5344CB8AC3E}">
        <p14:creationId xmlns:p14="http://schemas.microsoft.com/office/powerpoint/2010/main" val="223223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МИАЦ контролирует правильность кодирования только на бумаге. Какие</a:t>
            </a:r>
            <a:r>
              <a:rPr lang="ru-RU" baseline="0" dirty="0" smtClean="0"/>
              <a:t> уточнения реально вносятся операторами – неизвестно.</a:t>
            </a:r>
          </a:p>
          <a:p>
            <a:r>
              <a:rPr lang="ru-RU" baseline="0" dirty="0" smtClean="0"/>
              <a:t>Для ПГПЖ использовалась БД ЗАГС</a:t>
            </a:r>
          </a:p>
          <a:p>
            <a:r>
              <a:rPr lang="ru-RU" baseline="0" dirty="0" smtClean="0"/>
              <a:t>Но официальные данные о смертности населения публикует Росстат, БД которого уточняется по результатам расследований, СМЭ, а также иногда по запросу </a:t>
            </a:r>
            <a:r>
              <a:rPr lang="ru-RU" baseline="0" dirty="0" err="1" smtClean="0"/>
              <a:t>Петростата</a:t>
            </a:r>
            <a:r>
              <a:rPr lang="ru-RU" baseline="0" dirty="0" smtClean="0"/>
              <a:t> уточняется сотрудниками МИАЦ. На основе уточненных данных формируется ежегодная форма С51. Совершенно очевидно, что данные </a:t>
            </a:r>
            <a:r>
              <a:rPr lang="ru-RU" baseline="0" dirty="0" err="1" smtClean="0"/>
              <a:t>Петростата</a:t>
            </a:r>
            <a:r>
              <a:rPr lang="ru-RU" baseline="0" dirty="0" smtClean="0"/>
              <a:t> довольно существенно отличаются от данных ЗАГС.</a:t>
            </a:r>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19</a:t>
            </a:fld>
            <a:endParaRPr lang="ru-RU"/>
          </a:p>
        </p:txBody>
      </p:sp>
    </p:spTree>
    <p:extLst>
      <p:ext uri="{BB962C8B-B14F-4D97-AF65-F5344CB8AC3E}">
        <p14:creationId xmlns:p14="http://schemas.microsoft.com/office/powerpoint/2010/main" val="354588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Необходимо создать единую БД умерших. В соответствии</a:t>
            </a:r>
            <a:r>
              <a:rPr lang="ru-RU" baseline="0" dirty="0" smtClean="0"/>
              <a:t> с идеологией ЕГИСЗ это должен быть федеральный сервис здравоохранения, обеспечивающий формирование БД Медицинских свидетельств о смерти в «облаке»). К нему должен быть обеспечен доступ МИАЦ - для контроля правильности кодирования, ЗАГС – для выписки свидетельств о смерти, полиции и СМЭ (через МИАЦ) – для уточнения данных, Росстата – для формирования государственной демографической статистики.</a:t>
            </a:r>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20</a:t>
            </a:fld>
            <a:endParaRPr lang="ru-RU"/>
          </a:p>
        </p:txBody>
      </p:sp>
    </p:spTree>
    <p:extLst>
      <p:ext uri="{BB962C8B-B14F-4D97-AF65-F5344CB8AC3E}">
        <p14:creationId xmlns:p14="http://schemas.microsoft.com/office/powerpoint/2010/main" val="354588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23</a:t>
            </a:fld>
            <a:endParaRPr lang="ru-RU"/>
          </a:p>
        </p:txBody>
      </p:sp>
    </p:spTree>
    <p:extLst>
      <p:ext uri="{BB962C8B-B14F-4D97-AF65-F5344CB8AC3E}">
        <p14:creationId xmlns:p14="http://schemas.microsoft.com/office/powerpoint/2010/main" val="1122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9156"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8771AF-F8D5-447E-B34E-181E7B63267B}" type="slidenum">
              <a:rPr lang="ru-RU" smtClean="0"/>
              <a:pPr fontAlgn="base">
                <a:spcBef>
                  <a:spcPct val="0"/>
                </a:spcBef>
                <a:spcAft>
                  <a:spcPct val="0"/>
                </a:spcAft>
                <a:defRPr/>
              </a:pPr>
              <a:t>3</a:t>
            </a:fld>
            <a:endParaRPr lang="ru-RU" smtClean="0"/>
          </a:p>
        </p:txBody>
      </p:sp>
    </p:spTree>
    <p:extLst>
      <p:ext uri="{BB962C8B-B14F-4D97-AF65-F5344CB8AC3E}">
        <p14:creationId xmlns:p14="http://schemas.microsoft.com/office/powerpoint/2010/main" val="105859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СПб – на уровне Финляндии</a:t>
            </a:r>
            <a:r>
              <a:rPr lang="ru-RU" baseline="0" dirty="0" smtClean="0"/>
              <a:t> и ОЭСР</a:t>
            </a:r>
            <a:r>
              <a:rPr lang="en-US" baseline="0" dirty="0" smtClean="0"/>
              <a:t> – </a:t>
            </a:r>
            <a:r>
              <a:rPr lang="ru-RU" baseline="0" dirty="0" smtClean="0"/>
              <a:t>но 40 лет тому назад</a:t>
            </a:r>
            <a:endParaRPr lang="ru-RU" dirty="0"/>
          </a:p>
        </p:txBody>
      </p:sp>
      <p:sp>
        <p:nvSpPr>
          <p:cNvPr id="4" name="Номер слайда 3"/>
          <p:cNvSpPr>
            <a:spLocks noGrp="1"/>
          </p:cNvSpPr>
          <p:nvPr>
            <p:ph type="sldNum" sz="quarter" idx="10"/>
          </p:nvPr>
        </p:nvSpPr>
        <p:spPr/>
        <p:txBody>
          <a:bodyPr/>
          <a:lstStyle/>
          <a:p>
            <a:fld id="{71AF6513-7E7F-4408-BD77-0C2C0CF21EF6}" type="slidenum">
              <a:rPr lang="ru-RU" smtClean="0"/>
              <a:t>4</a:t>
            </a:fld>
            <a:endParaRPr lang="ru-RU"/>
          </a:p>
        </p:txBody>
      </p:sp>
    </p:spTree>
    <p:extLst>
      <p:ext uri="{BB962C8B-B14F-4D97-AF65-F5344CB8AC3E}">
        <p14:creationId xmlns:p14="http://schemas.microsoft.com/office/powerpoint/2010/main" val="322755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dirty="0" smtClean="0"/>
              <a:t>В общегородской структуре смертности по причинам смерти доля злокачественных новообразований и болезней системы кровообращения заметно выше, чем доля этих же классов болезней в структуре ПЛПЖ. С другой стороны, среди причин ПЛПЖ выше доля инфекционных и паразитарных болезней, а также несчастных случаев и насилия. Эти различия объясняются разным «вкладом», который вносят случаи смерти лиц разных возрастных групп в общее число ПЛПЖ.</a:t>
            </a:r>
          </a:p>
          <a:p>
            <a:pPr eaLnBrk="1" hangingPunct="1">
              <a:spcBef>
                <a:spcPct val="0"/>
              </a:spcBef>
            </a:pPr>
            <a:endParaRPr lang="ru-RU" dirty="0" smtClean="0"/>
          </a:p>
        </p:txBody>
      </p:sp>
      <p:sp>
        <p:nvSpPr>
          <p:cNvPr id="46084"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4C2936-B7F5-4640-9657-8690CB8D1355}" type="slidenum">
              <a:rPr lang="ru-RU" smtClean="0"/>
              <a:pPr fontAlgn="base">
                <a:spcBef>
                  <a:spcPct val="0"/>
                </a:spcBef>
                <a:spcAft>
                  <a:spcPct val="0"/>
                </a:spcAft>
                <a:defRPr/>
              </a:pPr>
              <a:t>6</a:t>
            </a:fld>
            <a:endParaRPr lang="ru-RU" smtClean="0"/>
          </a:p>
        </p:txBody>
      </p:sp>
    </p:spTree>
    <p:extLst>
      <p:ext uri="{BB962C8B-B14F-4D97-AF65-F5344CB8AC3E}">
        <p14:creationId xmlns:p14="http://schemas.microsoft.com/office/powerpoint/2010/main" val="372076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dirty="0" smtClean="0"/>
              <a:t>Среди мужчин Калининского района распределение причин ПГПЖ довольно существенно отличалась от распределения причин среди женщин. На первом месте оказалась группа, в которую были включены алкогольные заболевания и внешние причины смерти (34</a:t>
            </a:r>
            <a:r>
              <a:rPr lang="en-US" altLang="ru-RU" dirty="0" smtClean="0"/>
              <a:t>%)</a:t>
            </a:r>
            <a:r>
              <a:rPr lang="ru-RU" altLang="ru-RU" dirty="0" smtClean="0"/>
              <a:t>. Второе место заняли болезни системы кровообращения (32</a:t>
            </a:r>
            <a:r>
              <a:rPr lang="en-US" altLang="ru-RU" dirty="0" smtClean="0"/>
              <a:t>%</a:t>
            </a:r>
            <a:r>
              <a:rPr lang="ru-RU" altLang="ru-RU" dirty="0" smtClean="0"/>
              <a:t>), и третье – злокачественные новообразования (15</a:t>
            </a:r>
            <a:r>
              <a:rPr lang="en-US" altLang="ru-RU" dirty="0" smtClean="0"/>
              <a:t>%</a:t>
            </a:r>
            <a:r>
              <a:rPr lang="ru-RU" altLang="ru-RU" dirty="0" smtClean="0"/>
              <a:t>). На все остальные причины ПГПЖ пришлось лишь 19</a:t>
            </a:r>
            <a:r>
              <a:rPr lang="en-US" altLang="ru-RU" dirty="0" smtClean="0"/>
              <a:t>%</a:t>
            </a:r>
            <a:r>
              <a:rPr lang="ru-RU" altLang="ru-RU" dirty="0" smtClean="0"/>
              <a:t> (у женщин – 16</a:t>
            </a:r>
            <a:r>
              <a:rPr lang="en-US" altLang="ru-RU" dirty="0" smtClean="0"/>
              <a:t>%</a:t>
            </a:r>
            <a:r>
              <a:rPr lang="ru-RU" altLang="ru-RU" dirty="0" smtClean="0"/>
              <a:t>). При этом совокупная доля самоубийств, ДТП и падений составила 11</a:t>
            </a:r>
            <a:r>
              <a:rPr lang="en-US" altLang="ru-RU" dirty="0" smtClean="0"/>
              <a:t>%</a:t>
            </a:r>
            <a:endParaRPr lang="ru-RU" altLang="ru-RU" dirty="0"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fontAlgn="base">
              <a:spcBef>
                <a:spcPct val="0"/>
              </a:spcBef>
              <a:spcAft>
                <a:spcPct val="0"/>
              </a:spcAft>
              <a:defRPr>
                <a:solidFill>
                  <a:schemeClr val="tx1"/>
                </a:solidFill>
                <a:latin typeface="Calibri" pitchFamily="34" charset="0"/>
              </a:defRPr>
            </a:lvl6pPr>
            <a:lvl7pPr marL="2743269" indent="-211021" fontAlgn="base">
              <a:spcBef>
                <a:spcPct val="0"/>
              </a:spcBef>
              <a:spcAft>
                <a:spcPct val="0"/>
              </a:spcAft>
              <a:defRPr>
                <a:solidFill>
                  <a:schemeClr val="tx1"/>
                </a:solidFill>
                <a:latin typeface="Calibri" pitchFamily="34" charset="0"/>
              </a:defRPr>
            </a:lvl7pPr>
            <a:lvl8pPr marL="3165310" indent="-211021" fontAlgn="base">
              <a:spcBef>
                <a:spcPct val="0"/>
              </a:spcBef>
              <a:spcAft>
                <a:spcPct val="0"/>
              </a:spcAft>
              <a:defRPr>
                <a:solidFill>
                  <a:schemeClr val="tx1"/>
                </a:solidFill>
                <a:latin typeface="Calibri" pitchFamily="34" charset="0"/>
              </a:defRPr>
            </a:lvl8pPr>
            <a:lvl9pPr marL="3587351" indent="-2110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A7C80DC-06DA-4930-9BEA-388968A529A7}" type="slidenum">
              <a:rPr lang="ru-RU" altLang="ru-RU"/>
              <a:pPr fontAlgn="base">
                <a:spcBef>
                  <a:spcPct val="0"/>
                </a:spcBef>
                <a:spcAft>
                  <a:spcPct val="0"/>
                </a:spcAft>
              </a:pPr>
              <a:t>7</a:t>
            </a:fld>
            <a:endParaRPr lang="ru-RU" altLang="ru-RU"/>
          </a:p>
        </p:txBody>
      </p:sp>
    </p:spTree>
    <p:extLst>
      <p:ext uri="{BB962C8B-B14F-4D97-AF65-F5344CB8AC3E}">
        <p14:creationId xmlns:p14="http://schemas.microsoft.com/office/powerpoint/2010/main" val="24299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ru-RU" dirty="0" smtClean="0"/>
              <a:t>В ранговом распределение меняются местами «Несчастные случаи и насилие» и «Болезни системы кровообращения», а также «Болезни органов пищеварения» и «Болезни органов дыхания». В тоже время, если различия показателей ПЛПЖ, рассчитанных для «Болезней системы кровообращения» и «Несчастные случаи и насилие» существенны, то между показателями для «Болезней органов пищеварения» и «Болезней органов дыхания» они минимальны.</a:t>
            </a:r>
          </a:p>
          <a:p>
            <a:pPr marL="228600" indent="-228600" eaLnBrk="1" fontAlgn="auto" hangingPunct="1">
              <a:spcBef>
                <a:spcPts val="0"/>
              </a:spcBef>
              <a:spcAft>
                <a:spcPts val="0"/>
              </a:spcAft>
              <a:buFont typeface="+mj-lt"/>
              <a:buAutoNum type="arabicPeriod"/>
              <a:defRPr/>
            </a:pPr>
            <a:r>
              <a:rPr lang="ru-RU" dirty="0" smtClean="0"/>
              <a:t>Злокачественные новообразования</a:t>
            </a:r>
          </a:p>
          <a:p>
            <a:pPr marL="228600" indent="-228600" eaLnBrk="1" fontAlgn="auto" hangingPunct="1">
              <a:spcBef>
                <a:spcPts val="0"/>
              </a:spcBef>
              <a:spcAft>
                <a:spcPts val="0"/>
              </a:spcAft>
              <a:buFont typeface="+mj-lt"/>
              <a:buAutoNum type="arabicPeriod"/>
              <a:defRPr/>
            </a:pPr>
            <a:r>
              <a:rPr lang="ru-RU" i="1" u="sng" dirty="0" smtClean="0"/>
              <a:t>Несчастные случаи и насилие</a:t>
            </a:r>
            <a:endParaRPr lang="ru-RU" dirty="0" smtClean="0"/>
          </a:p>
          <a:p>
            <a:pPr marL="228600" indent="-228600" eaLnBrk="1" fontAlgn="auto" hangingPunct="1">
              <a:spcBef>
                <a:spcPts val="0"/>
              </a:spcBef>
              <a:spcAft>
                <a:spcPts val="0"/>
              </a:spcAft>
              <a:buFont typeface="+mj-lt"/>
              <a:buAutoNum type="arabicPeriod"/>
              <a:defRPr/>
            </a:pPr>
            <a:r>
              <a:rPr lang="ru-RU" i="1" u="sng" dirty="0" smtClean="0"/>
              <a:t>Болезни системы кровообращения</a:t>
            </a:r>
            <a:endParaRPr lang="ru-RU" dirty="0" smtClean="0"/>
          </a:p>
          <a:p>
            <a:pPr marL="228600" indent="-228600" eaLnBrk="1" fontAlgn="auto" hangingPunct="1">
              <a:spcBef>
                <a:spcPts val="0"/>
              </a:spcBef>
              <a:spcAft>
                <a:spcPts val="0"/>
              </a:spcAft>
              <a:buFont typeface="+mj-lt"/>
              <a:buAutoNum type="arabicPeriod"/>
              <a:defRPr/>
            </a:pPr>
            <a:r>
              <a:rPr lang="ru-RU" dirty="0" smtClean="0"/>
              <a:t>Алкогольные заболевания и отравления</a:t>
            </a:r>
          </a:p>
          <a:p>
            <a:pPr marL="228600" indent="-228600" eaLnBrk="1" fontAlgn="auto" hangingPunct="1">
              <a:spcBef>
                <a:spcPts val="0"/>
              </a:spcBef>
              <a:spcAft>
                <a:spcPts val="0"/>
              </a:spcAft>
              <a:buFont typeface="+mj-lt"/>
              <a:buAutoNum type="arabicPeriod"/>
              <a:defRPr/>
            </a:pPr>
            <a:r>
              <a:rPr lang="ru-RU" dirty="0" smtClean="0"/>
              <a:t>Инфекционные заболевания</a:t>
            </a:r>
          </a:p>
          <a:p>
            <a:pPr marL="228600" indent="-228600" eaLnBrk="1" fontAlgn="auto" hangingPunct="1">
              <a:spcBef>
                <a:spcPts val="0"/>
              </a:spcBef>
              <a:spcAft>
                <a:spcPts val="0"/>
              </a:spcAft>
              <a:buFont typeface="+mj-lt"/>
              <a:buAutoNum type="arabicPeriod"/>
              <a:defRPr/>
            </a:pPr>
            <a:r>
              <a:rPr lang="ru-RU" i="1" u="sng" dirty="0" smtClean="0"/>
              <a:t>Болезни органов дыхания</a:t>
            </a:r>
            <a:endParaRPr lang="ru-RU" dirty="0" smtClean="0"/>
          </a:p>
          <a:p>
            <a:pPr marL="228600" indent="-228600" eaLnBrk="1" fontAlgn="auto" hangingPunct="1">
              <a:spcBef>
                <a:spcPts val="0"/>
              </a:spcBef>
              <a:spcAft>
                <a:spcPts val="0"/>
              </a:spcAft>
              <a:buFont typeface="+mj-lt"/>
              <a:buAutoNum type="arabicPeriod"/>
              <a:defRPr/>
            </a:pPr>
            <a:r>
              <a:rPr lang="ru-RU" i="1" u="sng" dirty="0" smtClean="0"/>
              <a:t>Болезни органов пищеварения</a:t>
            </a:r>
            <a:endParaRPr lang="ru-RU" dirty="0" smtClean="0"/>
          </a:p>
          <a:p>
            <a:pPr eaLnBrk="1" fontAlgn="auto" hangingPunct="1">
              <a:spcBef>
                <a:spcPts val="0"/>
              </a:spcBef>
              <a:spcAft>
                <a:spcPts val="0"/>
              </a:spcAft>
              <a:defRPr/>
            </a:pPr>
            <a:r>
              <a:rPr lang="ru-RU" dirty="0" smtClean="0"/>
              <a:t>Использование стандартизации по населению Санкт-Петербурга дает следующее ранговое распределение:</a:t>
            </a:r>
          </a:p>
          <a:p>
            <a:pPr marL="228600" indent="-228600" eaLnBrk="1" fontAlgn="auto" hangingPunct="1">
              <a:spcBef>
                <a:spcPts val="0"/>
              </a:spcBef>
              <a:spcAft>
                <a:spcPts val="0"/>
              </a:spcAft>
              <a:buFont typeface="+mj-lt"/>
              <a:buAutoNum type="arabicPeriod"/>
              <a:defRPr/>
            </a:pPr>
            <a:r>
              <a:rPr lang="ru-RU" dirty="0" smtClean="0"/>
              <a:t>Злокачественные новообразования</a:t>
            </a:r>
          </a:p>
          <a:p>
            <a:pPr marL="228600" indent="-228600" eaLnBrk="1" fontAlgn="auto" hangingPunct="1">
              <a:spcBef>
                <a:spcPts val="0"/>
              </a:spcBef>
              <a:spcAft>
                <a:spcPts val="0"/>
              </a:spcAft>
              <a:buFont typeface="+mj-lt"/>
              <a:buAutoNum type="arabicPeriod"/>
              <a:defRPr/>
            </a:pPr>
            <a:r>
              <a:rPr lang="ru-RU" i="1" u="sng" dirty="0" smtClean="0"/>
              <a:t>Болезни системы кровообращения</a:t>
            </a:r>
            <a:endParaRPr lang="ru-RU" dirty="0" smtClean="0"/>
          </a:p>
          <a:p>
            <a:pPr marL="228600" indent="-228600" eaLnBrk="1" fontAlgn="auto" hangingPunct="1">
              <a:spcBef>
                <a:spcPts val="0"/>
              </a:spcBef>
              <a:spcAft>
                <a:spcPts val="0"/>
              </a:spcAft>
              <a:buFont typeface="+mj-lt"/>
              <a:buAutoNum type="arabicPeriod"/>
              <a:defRPr/>
            </a:pPr>
            <a:r>
              <a:rPr lang="ru-RU" i="1" u="sng" dirty="0" smtClean="0"/>
              <a:t>Несчастные случаи и насилие</a:t>
            </a:r>
            <a:endParaRPr lang="ru-RU" dirty="0" smtClean="0"/>
          </a:p>
          <a:p>
            <a:pPr marL="228600" indent="-228600" eaLnBrk="1" fontAlgn="auto" hangingPunct="1">
              <a:spcBef>
                <a:spcPts val="0"/>
              </a:spcBef>
              <a:spcAft>
                <a:spcPts val="0"/>
              </a:spcAft>
              <a:buFont typeface="+mj-lt"/>
              <a:buAutoNum type="arabicPeriod"/>
              <a:defRPr/>
            </a:pPr>
            <a:r>
              <a:rPr lang="ru-RU" dirty="0" smtClean="0"/>
              <a:t>Алкогольные заболевания и отравления</a:t>
            </a:r>
          </a:p>
          <a:p>
            <a:pPr marL="228600" indent="-228600" eaLnBrk="1" fontAlgn="auto" hangingPunct="1">
              <a:spcBef>
                <a:spcPts val="0"/>
              </a:spcBef>
              <a:spcAft>
                <a:spcPts val="0"/>
              </a:spcAft>
              <a:buFont typeface="+mj-lt"/>
              <a:buAutoNum type="arabicPeriod"/>
              <a:defRPr/>
            </a:pPr>
            <a:r>
              <a:rPr lang="ru-RU" dirty="0" smtClean="0"/>
              <a:t>Инфекционные заболевания </a:t>
            </a:r>
          </a:p>
          <a:p>
            <a:pPr marL="228600" indent="-228600" eaLnBrk="1" fontAlgn="auto" hangingPunct="1">
              <a:spcBef>
                <a:spcPts val="0"/>
              </a:spcBef>
              <a:spcAft>
                <a:spcPts val="0"/>
              </a:spcAft>
              <a:buFont typeface="+mj-lt"/>
              <a:buAutoNum type="arabicPeriod"/>
              <a:defRPr/>
            </a:pPr>
            <a:r>
              <a:rPr lang="ru-RU" i="1" u="sng" dirty="0" smtClean="0"/>
              <a:t>Болезни органов пищеварения</a:t>
            </a:r>
            <a:endParaRPr lang="ru-RU" dirty="0" smtClean="0"/>
          </a:p>
          <a:p>
            <a:pPr marL="228600" indent="-228600" eaLnBrk="1" fontAlgn="auto" hangingPunct="1">
              <a:spcBef>
                <a:spcPts val="0"/>
              </a:spcBef>
              <a:spcAft>
                <a:spcPts val="0"/>
              </a:spcAft>
              <a:buFont typeface="+mj-lt"/>
              <a:buAutoNum type="arabicPeriod"/>
              <a:defRPr/>
            </a:pPr>
            <a:r>
              <a:rPr lang="ru-RU" i="1" u="sng" dirty="0" smtClean="0"/>
              <a:t>Болезни органов дыхания</a:t>
            </a:r>
            <a:endParaRPr lang="ru-RU" dirty="0" smtClean="0"/>
          </a:p>
          <a:p>
            <a:pPr eaLnBrk="1" fontAlgn="auto" hangingPunct="1">
              <a:spcBef>
                <a:spcPts val="0"/>
              </a:spcBef>
              <a:spcAft>
                <a:spcPts val="0"/>
              </a:spcAft>
              <a:defRPr/>
            </a:pPr>
            <a:endParaRPr lang="ru-RU" dirty="0" smtClean="0"/>
          </a:p>
          <a:p>
            <a:pPr eaLnBrk="1" fontAlgn="auto" hangingPunct="1">
              <a:spcBef>
                <a:spcPts val="0"/>
              </a:spcBef>
              <a:spcAft>
                <a:spcPts val="0"/>
              </a:spcAft>
              <a:defRPr/>
            </a:pPr>
            <a:endParaRPr lang="ru-RU" dirty="0"/>
          </a:p>
        </p:txBody>
      </p:sp>
      <p:sp>
        <p:nvSpPr>
          <p:cNvPr id="41988"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316A71-1683-4D64-9F48-D8C475D1182C}" type="slidenum">
              <a:rPr lang="ru-RU" smtClean="0"/>
              <a:pPr fontAlgn="base">
                <a:spcBef>
                  <a:spcPct val="0"/>
                </a:spcBef>
                <a:spcAft>
                  <a:spcPct val="0"/>
                </a:spcAft>
                <a:defRPr/>
              </a:pPr>
              <a:t>8</a:t>
            </a:fld>
            <a:endParaRPr lang="ru-RU" smtClean="0"/>
          </a:p>
        </p:txBody>
      </p:sp>
    </p:spTree>
    <p:extLst>
      <p:ext uri="{BB962C8B-B14F-4D97-AF65-F5344CB8AC3E}">
        <p14:creationId xmlns:p14="http://schemas.microsoft.com/office/powerpoint/2010/main" val="384088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dirty="0" smtClean="0"/>
              <a:t>Обязательно надо указывать</a:t>
            </a:r>
            <a:r>
              <a:rPr lang="ru-RU" baseline="0" dirty="0" smtClean="0"/>
              <a:t> коды МКБ-10, иначе невозможно осуществлять сравнительный анализ</a:t>
            </a:r>
            <a:endParaRPr lang="ru-RU" dirty="0" smtClean="0"/>
          </a:p>
        </p:txBody>
      </p:sp>
      <p:sp>
        <p:nvSpPr>
          <p:cNvPr id="43012" name="Номер слайда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81507B-97A3-4E21-86A0-A42FF8B8A2EA}" type="slidenum">
              <a:rPr lang="ru-RU" smtClean="0"/>
              <a:pPr fontAlgn="base">
                <a:spcBef>
                  <a:spcPct val="0"/>
                </a:spcBef>
                <a:spcAft>
                  <a:spcPct val="0"/>
                </a:spcAft>
                <a:defRPr/>
              </a:pPr>
              <a:t>11</a:t>
            </a:fld>
            <a:endParaRPr lang="ru-RU" smtClean="0"/>
          </a:p>
        </p:txBody>
      </p:sp>
    </p:spTree>
    <p:extLst>
      <p:ext uri="{BB962C8B-B14F-4D97-AF65-F5344CB8AC3E}">
        <p14:creationId xmlns:p14="http://schemas.microsoft.com/office/powerpoint/2010/main" val="407399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Калининский район – среднегородской уровень</a:t>
            </a:r>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12</a:t>
            </a:fld>
            <a:endParaRPr lang="ru-RU"/>
          </a:p>
        </p:txBody>
      </p:sp>
    </p:spTree>
    <p:extLst>
      <p:ext uri="{BB962C8B-B14F-4D97-AF65-F5344CB8AC3E}">
        <p14:creationId xmlns:p14="http://schemas.microsoft.com/office/powerpoint/2010/main" val="291439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Мужчины</a:t>
            </a:r>
            <a:r>
              <a:rPr lang="ru-RU" baseline="0" dirty="0" smtClean="0"/>
              <a:t> – несколько ниже среднегородского уровня</a:t>
            </a:r>
            <a:endParaRPr lang="ru-RU" dirty="0"/>
          </a:p>
        </p:txBody>
      </p:sp>
      <p:sp>
        <p:nvSpPr>
          <p:cNvPr id="4" name="Номер слайда 3"/>
          <p:cNvSpPr>
            <a:spLocks noGrp="1"/>
          </p:cNvSpPr>
          <p:nvPr>
            <p:ph type="sldNum" sz="quarter" idx="10"/>
          </p:nvPr>
        </p:nvSpPr>
        <p:spPr/>
        <p:txBody>
          <a:bodyPr/>
          <a:lstStyle/>
          <a:p>
            <a:pPr>
              <a:defRPr/>
            </a:pPr>
            <a:fld id="{28076B9E-1503-4EC3-A336-CC0C410657F2}" type="slidenum">
              <a:rPr lang="ru-RU" smtClean="0"/>
              <a:pPr>
                <a:defRPr/>
              </a:pPr>
              <a:t>13</a:t>
            </a:fld>
            <a:endParaRPr lang="ru-RU"/>
          </a:p>
        </p:txBody>
      </p:sp>
    </p:spTree>
    <p:extLst>
      <p:ext uri="{BB962C8B-B14F-4D97-AF65-F5344CB8AC3E}">
        <p14:creationId xmlns:p14="http://schemas.microsoft.com/office/powerpoint/2010/main" val="395434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3" name="Date Placeholder 3"/>
          <p:cNvSpPr>
            <a:spLocks noGrp="1"/>
          </p:cNvSpPr>
          <p:nvPr>
            <p:ph type="dt" sz="half" idx="10"/>
          </p:nvPr>
        </p:nvSpPr>
        <p:spPr/>
        <p:txBody>
          <a:bodyPr/>
          <a:lstStyle>
            <a:lvl1pPr>
              <a:defRPr/>
            </a:lvl1pPr>
          </a:lstStyle>
          <a:p>
            <a:pPr>
              <a:defRPr/>
            </a:pPr>
            <a:fld id="{C2903574-657B-40FE-9045-7BDDBB498E69}" type="datetimeFigureOut">
              <a:rPr lang="ru-RU"/>
              <a:pPr>
                <a:defRPr/>
              </a:pPr>
              <a:t>13.11.2014</a:t>
            </a:fld>
            <a:endParaRPr lang="ru-RU"/>
          </a:p>
        </p:txBody>
      </p:sp>
      <p:sp>
        <p:nvSpPr>
          <p:cNvPr id="94" name="Footer Placeholder 4"/>
          <p:cNvSpPr>
            <a:spLocks noGrp="1"/>
          </p:cNvSpPr>
          <p:nvPr>
            <p:ph type="ftr" sz="quarter" idx="11"/>
          </p:nvPr>
        </p:nvSpPr>
        <p:spPr/>
        <p:txBody>
          <a:bodyPr/>
          <a:lstStyle>
            <a:lvl1pPr>
              <a:defRPr/>
            </a:lvl1pPr>
          </a:lstStyle>
          <a:p>
            <a:pPr>
              <a:defRPr/>
            </a:pPr>
            <a:endParaRPr lang="ru-RU"/>
          </a:p>
        </p:txBody>
      </p:sp>
      <p:sp>
        <p:nvSpPr>
          <p:cNvPr id="95" name="Slide Number Placeholder 5"/>
          <p:cNvSpPr>
            <a:spLocks noGrp="1"/>
          </p:cNvSpPr>
          <p:nvPr>
            <p:ph type="sldNum" sz="quarter" idx="12"/>
          </p:nvPr>
        </p:nvSpPr>
        <p:spPr/>
        <p:txBody>
          <a:bodyPr/>
          <a:lstStyle>
            <a:lvl1pPr>
              <a:defRPr/>
            </a:lvl1pPr>
          </a:lstStyle>
          <a:p>
            <a:pPr>
              <a:defRPr/>
            </a:pPr>
            <a:fld id="{B3701F41-5CEF-49B4-8C62-1AEAE947778C}" type="slidenum">
              <a:rPr lang="ru-RU"/>
              <a:pPr>
                <a:defRPr/>
              </a:pPr>
              <a:t>‹#›</a:t>
            </a:fld>
            <a:endParaRPr lang="ru-RU"/>
          </a:p>
        </p:txBody>
      </p:sp>
    </p:spTree>
    <p:extLst>
      <p:ext uri="{BB962C8B-B14F-4D97-AF65-F5344CB8AC3E}">
        <p14:creationId xmlns:p14="http://schemas.microsoft.com/office/powerpoint/2010/main" val="88951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9217E52-FEC5-42FB-8281-7410F329D821}" type="datetimeFigureOut">
              <a:rPr lang="ru-RU"/>
              <a:pPr>
                <a:defRPr/>
              </a:pPr>
              <a:t>13.11.2014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5A19DDD-884C-4D9A-A43D-5CD4568151E1}" type="slidenum">
              <a:rPr lang="ru-RU"/>
              <a:pPr>
                <a:defRPr/>
              </a:pPr>
              <a:t>‹#›</a:t>
            </a:fld>
            <a:endParaRPr lang="ru-RU"/>
          </a:p>
        </p:txBody>
      </p:sp>
    </p:spTree>
    <p:extLst>
      <p:ext uri="{BB962C8B-B14F-4D97-AF65-F5344CB8AC3E}">
        <p14:creationId xmlns:p14="http://schemas.microsoft.com/office/powerpoint/2010/main" val="117210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55A8573-69AB-41BF-9103-62F7F50A0808}" type="datetimeFigureOut">
              <a:rPr lang="ru-RU"/>
              <a:pPr>
                <a:defRPr/>
              </a:pPr>
              <a:t>13.11.2014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A2D6B3E-1F02-4FE9-AA76-48DEB67BFB03}" type="slidenum">
              <a:rPr lang="ru-RU"/>
              <a:pPr>
                <a:defRPr/>
              </a:pPr>
              <a:t>‹#›</a:t>
            </a:fld>
            <a:endParaRPr lang="ru-RU"/>
          </a:p>
        </p:txBody>
      </p:sp>
    </p:spTree>
    <p:extLst>
      <p:ext uri="{BB962C8B-B14F-4D97-AF65-F5344CB8AC3E}">
        <p14:creationId xmlns:p14="http://schemas.microsoft.com/office/powerpoint/2010/main" val="78619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pPr fontAlgn="auto">
              <a:spcBef>
                <a:spcPts val="0"/>
              </a:spcBef>
              <a:spcAft>
                <a:spcPts val="0"/>
              </a:spcAft>
            </a:pPr>
            <a:r>
              <a:rPr lang="en-US" sz="6600" dirty="0" smtClean="0">
                <a:solidFill>
                  <a:prstClr val="white"/>
                </a:solidFill>
                <a:effectLst>
                  <a:outerShdw blurRad="38100" dist="38100" dir="2700000" algn="tl">
                    <a:srgbClr val="000000">
                      <a:alpha val="43137"/>
                    </a:srgbClr>
                  </a:outerShdw>
                </a:effectLst>
                <a:latin typeface="Palatino Linotype"/>
                <a:cs typeface="+mn-cs"/>
              </a:rPr>
              <a:t>{</a:t>
            </a:r>
            <a:endParaRPr lang="en-US" sz="6600" dirty="0">
              <a:solidFill>
                <a:prstClr val="white"/>
              </a:solidFill>
              <a:effectLst>
                <a:outerShdw blurRad="38100" dist="38100" dir="2700000" algn="tl">
                  <a:srgbClr val="000000">
                    <a:alpha val="43137"/>
                  </a:srgbClr>
                </a:outerShdw>
              </a:effectLst>
              <a:latin typeface="Palatino Linotype"/>
              <a:cs typeface="+mn-cs"/>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70557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40801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pPr fontAlgn="auto">
              <a:spcBef>
                <a:spcPts val="0"/>
              </a:spcBef>
              <a:spcAft>
                <a:spcPts val="0"/>
              </a:spcAft>
            </a:pPr>
            <a:r>
              <a:rPr lang="en-US" sz="6600" dirty="0" smtClean="0">
                <a:solidFill>
                  <a:prstClr val="white"/>
                </a:solidFill>
                <a:effectLst>
                  <a:outerShdw blurRad="38100" dist="38100" dir="2700000" algn="tl">
                    <a:srgbClr val="000000">
                      <a:alpha val="43137"/>
                    </a:srgbClr>
                  </a:outerShdw>
                </a:effectLst>
                <a:latin typeface="Palatino Linotype"/>
                <a:cs typeface="+mn-cs"/>
              </a:rPr>
              <a:t>{</a:t>
            </a:r>
            <a:endParaRPr lang="en-US" sz="6600" dirty="0">
              <a:solidFill>
                <a:prstClr val="white"/>
              </a:solidFill>
              <a:effectLst>
                <a:outerShdw blurRad="38100" dist="38100" dir="2700000" algn="tl">
                  <a:srgbClr val="000000">
                    <a:alpha val="43137"/>
                  </a:srgbClr>
                </a:outerShdw>
              </a:effectLst>
              <a:latin typeface="Palatino Linotype"/>
              <a:cs typeface="+mn-cs"/>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113838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69993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fontAlgn="auto">
              <a:spcBef>
                <a:spcPts val="0"/>
              </a:spcBef>
              <a:spcAft>
                <a:spcPts val="0"/>
              </a:spcAft>
            </a:pPr>
            <a:r>
              <a:rPr lang="en-US" sz="6000" dirty="0" smtClean="0">
                <a:solidFill>
                  <a:prstClr val="white"/>
                </a:solidFill>
                <a:effectLst>
                  <a:outerShdw blurRad="38100" dist="38100" dir="2700000" algn="tl">
                    <a:srgbClr val="000000">
                      <a:alpha val="43137"/>
                    </a:srgbClr>
                  </a:outerShdw>
                </a:effectLst>
                <a:latin typeface="Palatino Linotype"/>
                <a:cs typeface="+mn-cs"/>
              </a:rPr>
              <a:t>{</a:t>
            </a:r>
            <a:endParaRPr lang="en-US" sz="6000" dirty="0">
              <a:solidFill>
                <a:prstClr val="white"/>
              </a:solidFill>
              <a:effectLst>
                <a:outerShdw blurRad="38100" dist="38100" dir="2700000" algn="tl">
                  <a:srgbClr val="000000">
                    <a:alpha val="43137"/>
                  </a:srgbClr>
                </a:outerShdw>
              </a:effectLst>
              <a:latin typeface="Palatino Linotype"/>
              <a:cs typeface="+mn-cs"/>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fontAlgn="auto">
              <a:spcBef>
                <a:spcPts val="0"/>
              </a:spcBef>
              <a:spcAft>
                <a:spcPts val="0"/>
              </a:spcAft>
            </a:pPr>
            <a:r>
              <a:rPr lang="en-US" sz="6000" dirty="0" smtClean="0">
                <a:solidFill>
                  <a:prstClr val="white"/>
                </a:solidFill>
                <a:effectLst>
                  <a:outerShdw blurRad="38100" dist="38100" dir="2700000" algn="tl">
                    <a:srgbClr val="000000">
                      <a:alpha val="43137"/>
                    </a:srgbClr>
                  </a:outerShdw>
                </a:effectLst>
                <a:latin typeface="Palatino Linotype"/>
                <a:cs typeface="+mn-cs"/>
              </a:rPr>
              <a:t>{</a:t>
            </a:r>
            <a:endParaRPr lang="en-US" sz="6000" dirty="0">
              <a:solidFill>
                <a:prstClr val="white"/>
              </a:solidFill>
              <a:effectLst>
                <a:outerShdw blurRad="38100" dist="38100" dir="2700000" algn="tl">
                  <a:srgbClr val="000000">
                    <a:alpha val="43137"/>
                  </a:srgbClr>
                </a:outerShdw>
              </a:effectLst>
              <a:latin typeface="Palatino Linotype"/>
              <a:cs typeface="+mn-cs"/>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977368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05417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85157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fontAlgn="auto">
              <a:spcBef>
                <a:spcPts val="0"/>
              </a:spcBef>
              <a:spcAft>
                <a:spcPts val="0"/>
              </a:spcAft>
            </a:pPr>
            <a:r>
              <a:rPr lang="en-US" sz="8000" dirty="0" smtClean="0">
                <a:solidFill>
                  <a:prstClr val="white"/>
                </a:solidFill>
                <a:effectLst>
                  <a:outerShdw blurRad="38100" dist="38100" dir="2700000" algn="tl">
                    <a:srgbClr val="000000">
                      <a:alpha val="43137"/>
                    </a:srgbClr>
                  </a:outerShdw>
                </a:effectLst>
                <a:latin typeface="Palatino Linotype"/>
                <a:cs typeface="+mn-cs"/>
              </a:rPr>
              <a:t>{</a:t>
            </a:r>
            <a:endParaRPr lang="en-US" sz="8000" dirty="0">
              <a:solidFill>
                <a:prstClr val="white"/>
              </a:solidFill>
              <a:effectLst>
                <a:outerShdw blurRad="38100" dist="38100" dir="2700000" algn="tl">
                  <a:srgbClr val="000000">
                    <a:alpha val="43137"/>
                  </a:srgbClr>
                </a:outerShdw>
              </a:effectLst>
              <a:latin typeface="Palatino Linotype"/>
              <a:cs typeface="+mn-cs"/>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53023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A687109-DC6B-4477-A7FE-24C7676CDA5F}" type="datetimeFigureOut">
              <a:rPr lang="ru-RU"/>
              <a:pPr>
                <a:defRPr/>
              </a:pPr>
              <a:t>13.11.2014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F8D1C1-3F25-45B7-8C28-D33F9D6EE95D}" type="slidenum">
              <a:rPr lang="ru-RU"/>
              <a:pPr>
                <a:defRPr/>
              </a:pPr>
              <a:t>‹#›</a:t>
            </a:fld>
            <a:endParaRPr lang="ru-RU"/>
          </a:p>
        </p:txBody>
      </p:sp>
    </p:spTree>
    <p:extLst>
      <p:ext uri="{BB962C8B-B14F-4D97-AF65-F5344CB8AC3E}">
        <p14:creationId xmlns:p14="http://schemas.microsoft.com/office/powerpoint/2010/main" val="186881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fontAlgn="auto">
              <a:spcBef>
                <a:spcPts val="0"/>
              </a:spcBef>
              <a:spcAft>
                <a:spcPts val="0"/>
              </a:spcAft>
            </a:pPr>
            <a:r>
              <a:rPr lang="en-US" sz="6000" dirty="0" smtClean="0">
                <a:solidFill>
                  <a:prstClr val="white"/>
                </a:solidFill>
                <a:effectLst>
                  <a:outerShdw blurRad="38100" dist="38100" dir="2700000" algn="tl">
                    <a:srgbClr val="000000">
                      <a:alpha val="43137"/>
                    </a:srgbClr>
                  </a:outerShdw>
                </a:effectLst>
                <a:latin typeface="Palatino Linotype"/>
                <a:cs typeface="+mn-cs"/>
              </a:rPr>
              <a:t>{</a:t>
            </a:r>
            <a:endParaRPr lang="en-US" sz="6000" dirty="0">
              <a:solidFill>
                <a:prstClr val="white"/>
              </a:solidFill>
              <a:effectLst>
                <a:outerShdw blurRad="38100" dist="38100" dir="2700000" algn="tl">
                  <a:srgbClr val="000000">
                    <a:alpha val="43137"/>
                  </a:srgbClr>
                </a:outerShdw>
              </a:effectLst>
              <a:latin typeface="Palatino Linotype"/>
              <a:cs typeface="+mn-cs"/>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425842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37624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5B1431-ED95-4D60-9B18-6A95E68BF0BD}" type="datetimeFigureOut">
              <a:rPr lang="ru-RU" smtClean="0">
                <a:solidFill>
                  <a:prstClr val="white">
                    <a:alpha val="60000"/>
                  </a:prstClr>
                </a:solidFill>
              </a:rPr>
              <a:pPr/>
              <a:t>13.11.2014</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E8E1392E-28C0-44F6-BE04-9839DBCD9C72}"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3308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91" name="Date Placeholder 1"/>
          <p:cNvSpPr>
            <a:spLocks noGrp="1"/>
          </p:cNvSpPr>
          <p:nvPr>
            <p:ph type="dt" sz="half" idx="10"/>
          </p:nvPr>
        </p:nvSpPr>
        <p:spPr/>
        <p:txBody>
          <a:bodyPr/>
          <a:lstStyle>
            <a:lvl1pPr>
              <a:defRPr/>
            </a:lvl1pPr>
          </a:lstStyle>
          <a:p>
            <a:pPr>
              <a:defRPr/>
            </a:pPr>
            <a:fld id="{CF479465-BBF6-4902-B46B-F84CA97C2567}" type="datetimeFigureOut">
              <a:rPr lang="ru-RU"/>
              <a:pPr>
                <a:defRPr/>
              </a:pPr>
              <a:t>13.11.2014</a:t>
            </a:fld>
            <a:endParaRPr lang="ru-RU"/>
          </a:p>
        </p:txBody>
      </p:sp>
      <p:sp>
        <p:nvSpPr>
          <p:cNvPr id="92" name="Footer Placeholder 90"/>
          <p:cNvSpPr>
            <a:spLocks noGrp="1"/>
          </p:cNvSpPr>
          <p:nvPr>
            <p:ph type="ftr" sz="quarter" idx="11"/>
          </p:nvPr>
        </p:nvSpPr>
        <p:spPr/>
        <p:txBody>
          <a:bodyPr/>
          <a:lstStyle>
            <a:lvl1pPr>
              <a:defRPr/>
            </a:lvl1pPr>
          </a:lstStyle>
          <a:p>
            <a:pPr>
              <a:defRPr/>
            </a:pPr>
            <a:endParaRPr lang="ru-RU"/>
          </a:p>
        </p:txBody>
      </p:sp>
      <p:sp>
        <p:nvSpPr>
          <p:cNvPr id="93" name="Slide Number Placeholder 91"/>
          <p:cNvSpPr>
            <a:spLocks noGrp="1"/>
          </p:cNvSpPr>
          <p:nvPr>
            <p:ph type="sldNum" sz="quarter" idx="12"/>
          </p:nvPr>
        </p:nvSpPr>
        <p:spPr/>
        <p:txBody>
          <a:bodyPr/>
          <a:lstStyle>
            <a:lvl1pPr>
              <a:defRPr/>
            </a:lvl1pPr>
          </a:lstStyle>
          <a:p>
            <a:pPr>
              <a:defRPr/>
            </a:pPr>
            <a:fld id="{3CBF704A-CCD0-4F46-BD8F-D619E7B3CB22}" type="slidenum">
              <a:rPr lang="ru-RU"/>
              <a:pPr>
                <a:defRPr/>
              </a:pPr>
              <a:t>‹#›</a:t>
            </a:fld>
            <a:endParaRPr lang="ru-RU"/>
          </a:p>
        </p:txBody>
      </p:sp>
    </p:spTree>
    <p:extLst>
      <p:ext uri="{BB962C8B-B14F-4D97-AF65-F5344CB8AC3E}">
        <p14:creationId xmlns:p14="http://schemas.microsoft.com/office/powerpoint/2010/main" val="223776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1E64B40E-F083-4F03-BD2D-3AA5983C8258}" type="datetimeFigureOut">
              <a:rPr lang="ru-RU"/>
              <a:pPr>
                <a:defRPr/>
              </a:pPr>
              <a:t>13.11.2014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A0C2060-EE3D-4376-877E-2B3391A50905}" type="slidenum">
              <a:rPr lang="ru-RU"/>
              <a:pPr>
                <a:defRPr/>
              </a:pPr>
              <a:t>‹#›</a:t>
            </a:fld>
            <a:endParaRPr lang="ru-RU"/>
          </a:p>
        </p:txBody>
      </p:sp>
    </p:spTree>
    <p:extLst>
      <p:ext uri="{BB962C8B-B14F-4D97-AF65-F5344CB8AC3E}">
        <p14:creationId xmlns:p14="http://schemas.microsoft.com/office/powerpoint/2010/main" val="7207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BE789957-153E-48DB-AB3C-191216F34836}" type="datetimeFigureOut">
              <a:rPr lang="ru-RU"/>
              <a:pPr>
                <a:defRPr/>
              </a:pPr>
              <a:t>13.11.2014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727CBA53-ABE2-4195-89CC-FDC9A5EBC8E6}" type="slidenum">
              <a:rPr lang="ru-RU"/>
              <a:pPr>
                <a:defRPr/>
              </a:pPr>
              <a:t>‹#›</a:t>
            </a:fld>
            <a:endParaRPr lang="ru-RU"/>
          </a:p>
        </p:txBody>
      </p:sp>
    </p:spTree>
    <p:extLst>
      <p:ext uri="{BB962C8B-B14F-4D97-AF65-F5344CB8AC3E}">
        <p14:creationId xmlns:p14="http://schemas.microsoft.com/office/powerpoint/2010/main" val="218325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51FB0634-3C20-4E5C-AEF8-AE3C6624C630}" type="datetimeFigureOut">
              <a:rPr lang="ru-RU"/>
              <a:pPr>
                <a:defRPr/>
              </a:pPr>
              <a:t>13.11.2014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20DE0C35-D7DF-4FF2-B1E6-78D2AE91665C}" type="slidenum">
              <a:rPr lang="ru-RU"/>
              <a:pPr>
                <a:defRPr/>
              </a:pPr>
              <a:t>‹#›</a:t>
            </a:fld>
            <a:endParaRPr lang="ru-RU"/>
          </a:p>
        </p:txBody>
      </p:sp>
    </p:spTree>
    <p:extLst>
      <p:ext uri="{BB962C8B-B14F-4D97-AF65-F5344CB8AC3E}">
        <p14:creationId xmlns:p14="http://schemas.microsoft.com/office/powerpoint/2010/main" val="83290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10734F-204E-464A-A4C8-20506C87AA1B}" type="datetimeFigureOut">
              <a:rPr lang="ru-RU"/>
              <a:pPr>
                <a:defRPr/>
              </a:pPr>
              <a:t>13.11.2014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6CAACA9D-217F-4BD6-84D8-F2DBE52DA5B9}" type="slidenum">
              <a:rPr lang="ru-RU"/>
              <a:pPr>
                <a:defRPr/>
              </a:pPr>
              <a:t>‹#›</a:t>
            </a:fld>
            <a:endParaRPr lang="ru-RU"/>
          </a:p>
        </p:txBody>
      </p:sp>
    </p:spTree>
    <p:extLst>
      <p:ext uri="{BB962C8B-B14F-4D97-AF65-F5344CB8AC3E}">
        <p14:creationId xmlns:p14="http://schemas.microsoft.com/office/powerpoint/2010/main" val="136741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75DEE089-7BB7-4296-A6C2-10F7C9AF829E}" type="datetimeFigureOut">
              <a:rPr lang="ru-RU"/>
              <a:pPr>
                <a:defRPr/>
              </a:pPr>
              <a:t>13.11.2014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487AEE8-5863-4134-B0D1-2C7A62A20EC1}" type="slidenum">
              <a:rPr lang="ru-RU"/>
              <a:pPr>
                <a:defRPr/>
              </a:pPr>
              <a:t>‹#›</a:t>
            </a:fld>
            <a:endParaRPr lang="ru-RU"/>
          </a:p>
        </p:txBody>
      </p:sp>
    </p:spTree>
    <p:extLst>
      <p:ext uri="{BB962C8B-B14F-4D97-AF65-F5344CB8AC3E}">
        <p14:creationId xmlns:p14="http://schemas.microsoft.com/office/powerpoint/2010/main" val="306763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Date Placeholder 4"/>
          <p:cNvSpPr>
            <a:spLocks noGrp="1"/>
          </p:cNvSpPr>
          <p:nvPr>
            <p:ph type="dt" sz="half" idx="10"/>
          </p:nvPr>
        </p:nvSpPr>
        <p:spPr/>
        <p:txBody>
          <a:bodyPr/>
          <a:lstStyle>
            <a:lvl1pPr>
              <a:defRPr/>
            </a:lvl1pPr>
          </a:lstStyle>
          <a:p>
            <a:pPr>
              <a:defRPr/>
            </a:pPr>
            <a:fld id="{AA3BFD45-9332-4AAF-A28C-99609B29F4D7}" type="datetimeFigureOut">
              <a:rPr lang="ru-RU"/>
              <a:pPr>
                <a:defRPr/>
              </a:pPr>
              <a:t>13.11.2014</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1DA863E0-9323-4DF2-A7A5-F035F97EB09B}" type="slidenum">
              <a:rPr lang="ru-RU"/>
              <a:pPr>
                <a:defRPr/>
              </a:pPr>
              <a:t>‹#›</a:t>
            </a:fld>
            <a:endParaRPr lang="ru-RU"/>
          </a:p>
        </p:txBody>
      </p:sp>
    </p:spTree>
    <p:extLst>
      <p:ext uri="{BB962C8B-B14F-4D97-AF65-F5344CB8AC3E}">
        <p14:creationId xmlns:p14="http://schemas.microsoft.com/office/powerpoint/2010/main" val="282327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D11B5"/>
            </a:gs>
            <a:gs pos="52000">
              <a:srgbClr val="2906F8"/>
            </a:gs>
            <a:gs pos="100000">
              <a:schemeClr val="bg2">
                <a:shade val="45000"/>
                <a:satMod val="220000"/>
              </a:schemeClr>
            </a:gs>
          </a:gsLst>
          <a:lin ang="162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solidFill>
                <a:latin typeface="+mn-lt"/>
                <a:cs typeface="+mn-cs"/>
              </a:defRPr>
            </a:lvl1pPr>
          </a:lstStyle>
          <a:p>
            <a:pPr>
              <a:defRPr/>
            </a:pPr>
            <a:fld id="{9C9CBD86-B24C-484B-953F-614E8E17FCD6}" type="datetimeFigureOut">
              <a:rPr lang="ru-RU"/>
              <a:pPr>
                <a:defRPr/>
              </a:pPr>
              <a:t>13.11.2014</a:t>
            </a:fld>
            <a:endParaRPr lang="ru-RU"/>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solidFill>
                <a:latin typeface="+mn-lt"/>
                <a:cs typeface="+mn-cs"/>
              </a:defRPr>
            </a:lvl1pPr>
          </a:lstStyle>
          <a:p>
            <a:pPr>
              <a:defRPr/>
            </a:pPr>
            <a:fld id="{A1095774-7DB6-4A71-A94C-51BB9CFC5FE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218" r:id="rId1"/>
    <p:sldLayoutId id="2147484211" r:id="rId2"/>
    <p:sldLayoutId id="2147484219" r:id="rId3"/>
    <p:sldLayoutId id="2147484212" r:id="rId4"/>
    <p:sldLayoutId id="2147484213" r:id="rId5"/>
    <p:sldLayoutId id="2147484214" r:id="rId6"/>
    <p:sldLayoutId id="2147484215" r:id="rId7"/>
    <p:sldLayoutId id="2147484220" r:id="rId8"/>
    <p:sldLayoutId id="2147484221" r:id="rId9"/>
    <p:sldLayoutId id="2147484216" r:id="rId10"/>
    <p:sldLayoutId id="2147484217" r:id="rId11"/>
  </p:sldLayoutIdLst>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Calibri" pitchFamily="34" charset="0"/>
        </a:defRPr>
      </a:lvl2pPr>
      <a:lvl3pPr algn="l" rtl="0" eaLnBrk="0" fontAlgn="base" hangingPunct="0">
        <a:spcBef>
          <a:spcPct val="0"/>
        </a:spcBef>
        <a:spcAft>
          <a:spcPct val="0"/>
        </a:spcAft>
        <a:tabLst>
          <a:tab pos="3830638" algn="l"/>
        </a:tabLst>
        <a:defRPr sz="3600" b="1">
          <a:solidFill>
            <a:srgbClr val="FEFEFE"/>
          </a:solidFill>
          <a:latin typeface="Calibri" pitchFamily="34" charset="0"/>
        </a:defRPr>
      </a:lvl3pPr>
      <a:lvl4pPr algn="l" rtl="0" eaLnBrk="0" fontAlgn="base" hangingPunct="0">
        <a:spcBef>
          <a:spcPct val="0"/>
        </a:spcBef>
        <a:spcAft>
          <a:spcPct val="0"/>
        </a:spcAft>
        <a:tabLst>
          <a:tab pos="3830638" algn="l"/>
        </a:tabLst>
        <a:defRPr sz="3600" b="1">
          <a:solidFill>
            <a:srgbClr val="FEFEFE"/>
          </a:solidFill>
          <a:latin typeface="Calibri" pitchFamily="34" charset="0"/>
        </a:defRPr>
      </a:lvl4pPr>
      <a:lvl5pPr algn="l" rtl="0" eaLnBrk="0" fontAlgn="base" hangingPunct="0">
        <a:spcBef>
          <a:spcPct val="0"/>
        </a:spcBef>
        <a:spcAft>
          <a:spcPct val="0"/>
        </a:spcAft>
        <a:tabLst>
          <a:tab pos="3830638" algn="l"/>
        </a:tabLst>
        <a:defRPr sz="3600" b="1">
          <a:solidFill>
            <a:srgbClr val="FEFEFE"/>
          </a:solidFill>
          <a:latin typeface="Calibri" pitchFamily="34" charset="0"/>
        </a:defRPr>
      </a:lvl5pPr>
      <a:lvl6pPr marL="457200" algn="l" rtl="0" fontAlgn="base">
        <a:spcBef>
          <a:spcPct val="0"/>
        </a:spcBef>
        <a:spcAft>
          <a:spcPct val="0"/>
        </a:spcAft>
        <a:tabLst>
          <a:tab pos="3830638" algn="l"/>
        </a:tabLst>
        <a:defRPr sz="3600" b="1">
          <a:solidFill>
            <a:srgbClr val="FEFEFE"/>
          </a:solidFill>
          <a:latin typeface="Calibri" pitchFamily="34" charset="0"/>
        </a:defRPr>
      </a:lvl6pPr>
      <a:lvl7pPr marL="914400" algn="l" rtl="0" fontAlgn="base">
        <a:spcBef>
          <a:spcPct val="0"/>
        </a:spcBef>
        <a:spcAft>
          <a:spcPct val="0"/>
        </a:spcAft>
        <a:tabLst>
          <a:tab pos="3830638" algn="l"/>
        </a:tabLst>
        <a:defRPr sz="3600" b="1">
          <a:solidFill>
            <a:srgbClr val="FEFEFE"/>
          </a:solidFill>
          <a:latin typeface="Calibri" pitchFamily="34" charset="0"/>
        </a:defRPr>
      </a:lvl7pPr>
      <a:lvl8pPr marL="1371600" algn="l" rtl="0" fontAlgn="base">
        <a:spcBef>
          <a:spcPct val="0"/>
        </a:spcBef>
        <a:spcAft>
          <a:spcPct val="0"/>
        </a:spcAft>
        <a:tabLst>
          <a:tab pos="3830638" algn="l"/>
        </a:tabLst>
        <a:defRPr sz="3600" b="1">
          <a:solidFill>
            <a:srgbClr val="FEFEFE"/>
          </a:solidFill>
          <a:latin typeface="Calibri" pitchFamily="34" charset="0"/>
        </a:defRPr>
      </a:lvl8pPr>
      <a:lvl9pPr marL="1828800" algn="l" rtl="0" fontAlgn="base">
        <a:spcBef>
          <a:spcPct val="0"/>
        </a:spcBef>
        <a:spcAft>
          <a:spcPct val="0"/>
        </a:spcAft>
        <a:tabLst>
          <a:tab pos="3830638" algn="l"/>
        </a:tabLst>
        <a:defRPr sz="3600" b="1">
          <a:solidFill>
            <a:srgbClr val="FEFEFE"/>
          </a:solidFill>
          <a:latin typeface="Calibri"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fontAlgn="auto">
              <a:spcBef>
                <a:spcPts val="0"/>
              </a:spcBef>
              <a:spcAft>
                <a:spcPts val="0"/>
              </a:spcAft>
            </a:pPr>
            <a:fld id="{3F5B1431-ED95-4D60-9B18-6A95E68BF0BD}" type="datetimeFigureOut">
              <a:rPr lang="ru-RU" smtClean="0">
                <a:solidFill>
                  <a:prstClr val="white">
                    <a:alpha val="60000"/>
                  </a:prstClr>
                </a:solidFill>
                <a:latin typeface="Palatino Linotype"/>
                <a:cs typeface="+mn-cs"/>
              </a:rPr>
              <a:pPr fontAlgn="auto">
                <a:spcBef>
                  <a:spcPts val="0"/>
                </a:spcBef>
                <a:spcAft>
                  <a:spcPts val="0"/>
                </a:spcAft>
              </a:pPr>
              <a:t>13.11.2014</a:t>
            </a:fld>
            <a:endParaRPr lang="ru-RU">
              <a:solidFill>
                <a:prstClr val="white">
                  <a:alpha val="60000"/>
                </a:prstClr>
              </a:solidFill>
              <a:latin typeface="Palatino Linotype"/>
              <a:cs typeface="+mn-cs"/>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fontAlgn="auto">
              <a:spcBef>
                <a:spcPts val="0"/>
              </a:spcBef>
              <a:spcAft>
                <a:spcPts val="0"/>
              </a:spcAft>
            </a:pPr>
            <a:endParaRPr lang="ru-RU">
              <a:solidFill>
                <a:prstClr val="white">
                  <a:alpha val="60000"/>
                </a:prstClr>
              </a:solidFill>
              <a:latin typeface="Palatino Linotype"/>
              <a:cs typeface="+mn-cs"/>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fontAlgn="auto">
              <a:spcBef>
                <a:spcPts val="0"/>
              </a:spcBef>
              <a:spcAft>
                <a:spcPts val="0"/>
              </a:spcAft>
            </a:pPr>
            <a:fld id="{E8E1392E-28C0-44F6-BE04-9839DBCD9C72}" type="slidenum">
              <a:rPr lang="ru-RU" smtClean="0">
                <a:solidFill>
                  <a:prstClr val="white">
                    <a:alpha val="60000"/>
                  </a:prstClr>
                </a:solidFill>
                <a:latin typeface="Palatino Linotype"/>
                <a:cs typeface="+mn-cs"/>
              </a:rPr>
              <a:pPr fontAlgn="auto">
                <a:spcBef>
                  <a:spcPts val="0"/>
                </a:spcBef>
                <a:spcAft>
                  <a:spcPts val="0"/>
                </a:spcAft>
              </a:pPr>
              <a:t>‹#›</a:t>
            </a:fld>
            <a:endParaRPr lang="ru-RU">
              <a:solidFill>
                <a:prstClr val="white">
                  <a:alpha val="60000"/>
                </a:prstClr>
              </a:solidFill>
              <a:latin typeface="Palatino Linotype"/>
              <a:cs typeface="+mn-cs"/>
            </a:endParaRPr>
          </a:p>
        </p:txBody>
      </p:sp>
    </p:spTree>
    <p:extLst>
      <p:ext uri="{BB962C8B-B14F-4D97-AF65-F5344CB8AC3E}">
        <p14:creationId xmlns:p14="http://schemas.microsoft.com/office/powerpoint/2010/main" val="2914340714"/>
      </p:ext>
    </p:extLst>
  </p:cSld>
  <p:clrMap bg1="dk1" tx1="lt1" bg2="dk2"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33.png"/><Relationship Id="rId4" Type="http://schemas.openxmlformats.org/officeDocument/2006/relationships/image" Target="../media/image27.wmf"/><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26.wmf"/><Relationship Id="rId4" Type="http://schemas.openxmlformats.org/officeDocument/2006/relationships/image" Target="../media/image35.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4"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51520" y="4005064"/>
            <a:ext cx="7848872" cy="1096271"/>
          </a:xfrm>
          <a:prstGeom prst="rect">
            <a:avLst/>
          </a:prstGeom>
          <a:solidFill>
            <a:srgbClr val="A8DBFA">
              <a:alpha val="0"/>
            </a:srgbClr>
          </a:solidFill>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ru-RU" sz="2800" dirty="0">
                <a:solidFill>
                  <a:srgbClr val="FFC000"/>
                </a:solidFill>
                <a:effectLst>
                  <a:outerShdw blurRad="38100" dist="38100" dir="2700000" algn="tl">
                    <a:srgbClr val="000000">
                      <a:alpha val="43137"/>
                    </a:srgbClr>
                  </a:outerShdw>
                </a:effectLst>
              </a:rPr>
              <a:t>Проблемы статистического кодирования и классификации при расчете потерянных лет потенциальной жизни на федеральном, региональном и муниципальном </a:t>
            </a:r>
            <a:r>
              <a:rPr lang="ru-RU" sz="2800" dirty="0" smtClean="0">
                <a:solidFill>
                  <a:srgbClr val="FFC000"/>
                </a:solidFill>
                <a:effectLst>
                  <a:outerShdw blurRad="38100" dist="38100" dir="2700000" algn="tl">
                    <a:srgbClr val="000000">
                      <a:alpha val="43137"/>
                    </a:srgbClr>
                  </a:outerShdw>
                </a:effectLst>
              </a:rPr>
              <a:t>уровне </a:t>
            </a:r>
            <a:endParaRPr lang="en-US" sz="2800" dirty="0" smtClean="0">
              <a:solidFill>
                <a:srgbClr val="FFC000"/>
              </a:solidFill>
              <a:effectLst>
                <a:outerShdw blurRad="38100" dist="38100" dir="2700000" algn="tl">
                  <a:srgbClr val="000000">
                    <a:alpha val="43137"/>
                  </a:srgbClr>
                </a:outerShdw>
              </a:effectLst>
            </a:endParaRPr>
          </a:p>
        </p:txBody>
      </p:sp>
      <p:sp>
        <p:nvSpPr>
          <p:cNvPr id="5" name="Подзаголовок 2"/>
          <p:cNvSpPr txBox="1">
            <a:spLocks/>
          </p:cNvSpPr>
          <p:nvPr/>
        </p:nvSpPr>
        <p:spPr>
          <a:xfrm>
            <a:off x="3275856" y="5481475"/>
            <a:ext cx="5516537" cy="707886"/>
          </a:xfrm>
          <a:prstGeom prst="rect">
            <a:avLst/>
          </a:prstGeom>
          <a:solidFill>
            <a:srgbClr val="A8DBFA">
              <a:alpha val="0"/>
            </a:srgbClr>
          </a:solidFill>
        </p:spPr>
        <p:txBody>
          <a:bodyPr wrap="square" rtlCol="0">
            <a:spAutoFit/>
          </a:bodyPr>
          <a:lstStyle>
            <a:defPPr>
              <a:defRPr lang="ru-RU"/>
            </a:defPPr>
            <a:lvl1pPr algn="ctr">
              <a:defRPr b="1">
                <a:solidFill>
                  <a:schemeClr val="bg1"/>
                </a:solidFill>
              </a:defRPr>
            </a:lvl1pPr>
          </a:lstStyle>
          <a:p>
            <a:pPr algn="r"/>
            <a:r>
              <a:rPr lang="ru-RU" sz="2000" spc="50" dirty="0" smtClean="0">
                <a:ln w="13335" cmpd="sng">
                  <a:solidFill>
                    <a:schemeClr val="accent1">
                      <a:lumMod val="50000"/>
                    </a:schemeClr>
                  </a:solidFill>
                  <a:prstDash val="solid"/>
                </a:ln>
                <a:solidFill>
                  <a:srgbClr val="FFC000"/>
                </a:solidFill>
                <a:effectLst>
                  <a:outerShdw blurRad="38100" dist="38100" dir="2700000" algn="tl">
                    <a:srgbClr val="000000">
                      <a:alpha val="43137"/>
                    </a:srgbClr>
                  </a:outerShdw>
                </a:effectLst>
                <a:latin typeface="+mj-lt"/>
                <a:ea typeface="+mj-ea"/>
                <a:cs typeface="+mj-cs"/>
              </a:rPr>
              <a:t>Генеральный директора ООО «Стратег»</a:t>
            </a:r>
            <a:br>
              <a:rPr lang="ru-RU" sz="2000" spc="50" dirty="0" smtClean="0">
                <a:ln w="13335" cmpd="sng">
                  <a:solidFill>
                    <a:schemeClr val="accent1">
                      <a:lumMod val="50000"/>
                    </a:schemeClr>
                  </a:solidFill>
                  <a:prstDash val="solid"/>
                </a:ln>
                <a:solidFill>
                  <a:srgbClr val="FFC000"/>
                </a:solidFill>
                <a:effectLst>
                  <a:outerShdw blurRad="38100" dist="38100" dir="2700000" algn="tl">
                    <a:srgbClr val="000000">
                      <a:alpha val="43137"/>
                    </a:srgbClr>
                  </a:outerShdw>
                </a:effectLst>
                <a:latin typeface="+mj-lt"/>
                <a:ea typeface="+mj-ea"/>
                <a:cs typeface="+mj-cs"/>
              </a:rPr>
            </a:br>
            <a:r>
              <a:rPr lang="ru-RU" sz="2000" spc="50" dirty="0" smtClean="0">
                <a:ln w="13335" cmpd="sng">
                  <a:solidFill>
                    <a:schemeClr val="accent1">
                      <a:lumMod val="50000"/>
                    </a:schemeClr>
                  </a:solidFill>
                  <a:prstDash val="solid"/>
                </a:ln>
                <a:solidFill>
                  <a:srgbClr val="FFC000"/>
                </a:solidFill>
                <a:effectLst>
                  <a:outerShdw blurRad="38100" dist="38100" dir="2700000" algn="tl">
                    <a:srgbClr val="000000">
                      <a:alpha val="43137"/>
                    </a:srgbClr>
                  </a:outerShdw>
                </a:effectLst>
                <a:latin typeface="+mj-lt"/>
                <a:ea typeface="+mj-ea"/>
                <a:cs typeface="+mj-cs"/>
              </a:rPr>
              <a:t>д.м.н. Красильников Игорь Анатольевич</a:t>
            </a:r>
          </a:p>
        </p:txBody>
      </p:sp>
    </p:spTree>
    <p:extLst>
      <p:ext uri="{BB962C8B-B14F-4D97-AF65-F5344CB8AC3E}">
        <p14:creationId xmlns:p14="http://schemas.microsoft.com/office/powerpoint/2010/main" val="811336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ctr"/>
            <a:r>
              <a:rPr lang="ru-RU" sz="2800" dirty="0" smtClean="0">
                <a:solidFill>
                  <a:srgbClr val="FFC000"/>
                </a:solidFill>
              </a:rPr>
              <a:t>Структура населения</a:t>
            </a:r>
            <a:endParaRPr lang="ru-RU" sz="2800" dirty="0">
              <a:solidFill>
                <a:srgbClr val="FFC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85299941"/>
              </p:ext>
            </p:extLst>
          </p:nvPr>
        </p:nvGraphicFramePr>
        <p:xfrm>
          <a:off x="1691680" y="1340770"/>
          <a:ext cx="5760639" cy="5256589"/>
        </p:xfrm>
        <a:graphic>
          <a:graphicData uri="http://schemas.openxmlformats.org/drawingml/2006/table">
            <a:tbl>
              <a:tblPr firstRow="1" firstCol="1" bandRow="1">
                <a:tableStyleId>{5C22544A-7EE6-4342-B048-85BDC9FD1C3A}</a:tableStyleId>
              </a:tblPr>
              <a:tblGrid>
                <a:gridCol w="1920213"/>
                <a:gridCol w="1920213"/>
                <a:gridCol w="1920213"/>
              </a:tblGrid>
              <a:tr h="490952">
                <a:tc rowSpan="2">
                  <a:txBody>
                    <a:bodyPr/>
                    <a:lstStyle/>
                    <a:p>
                      <a:pPr algn="ctr">
                        <a:spcAft>
                          <a:spcPts val="0"/>
                        </a:spcAft>
                      </a:pPr>
                      <a:r>
                        <a:rPr lang="ru-RU" sz="1400" dirty="0">
                          <a:effectLst/>
                        </a:rPr>
                        <a:t>Возрастная группа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gridSpan="2">
                  <a:txBody>
                    <a:bodyPr/>
                    <a:lstStyle/>
                    <a:p>
                      <a:pPr algn="ctr">
                        <a:spcAft>
                          <a:spcPts val="0"/>
                        </a:spcAft>
                      </a:pPr>
                      <a:r>
                        <a:rPr lang="ru-RU" sz="1400">
                          <a:effectLst/>
                        </a:rPr>
                        <a:t>Доля от общей численности населения в возрасте до 70 лет</a:t>
                      </a:r>
                      <a:endParaRPr lang="ru-RU" sz="1600">
                        <a:effectLst/>
                        <a:latin typeface="Times New Roman" panose="02020603050405020304" pitchFamily="18" charset="0"/>
                        <a:ea typeface="Times New Roman" panose="02020603050405020304" pitchFamily="18" charset="0"/>
                      </a:endParaRPr>
                    </a:p>
                  </a:txBody>
                  <a:tcPr marL="9525" marR="9525" marT="9525" marB="9525"/>
                </a:tc>
                <a:tc hMerge="1">
                  <a:txBody>
                    <a:bodyPr/>
                    <a:lstStyle/>
                    <a:p>
                      <a:endParaRPr lang="ru-RU"/>
                    </a:p>
                  </a:txBody>
                  <a:tcPr/>
                </a:tc>
              </a:tr>
              <a:tr h="490952">
                <a:tc vMerge="1">
                  <a:txBody>
                    <a:bodyPr/>
                    <a:lstStyle/>
                    <a:p>
                      <a:endParaRPr lang="ru-RU"/>
                    </a:p>
                  </a:txBody>
                  <a:tcPr/>
                </a:tc>
                <a:tc>
                  <a:txBody>
                    <a:bodyPr/>
                    <a:lstStyle/>
                    <a:p>
                      <a:pPr algn="ctr">
                        <a:spcAft>
                          <a:spcPts val="0"/>
                        </a:spcAft>
                      </a:pPr>
                      <a:r>
                        <a:rPr lang="en-US" sz="1400">
                          <a:effectLst/>
                        </a:rPr>
                        <a:t>OECD</a:t>
                      </a:r>
                      <a:endParaRPr lang="ru-RU" sz="16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a:effectLst/>
                        </a:rPr>
                        <a:t>ВПН-2010</a:t>
                      </a:r>
                      <a:br>
                        <a:rPr lang="ru-RU" sz="1400">
                          <a:effectLst/>
                        </a:rPr>
                      </a:br>
                      <a:r>
                        <a:rPr lang="ru-RU" sz="1400">
                          <a:effectLst/>
                        </a:rPr>
                        <a:t>Санкт-Петербург</a:t>
                      </a:r>
                      <a:endParaRPr lang="ru-RU" sz="1600">
                        <a:effectLst/>
                        <a:latin typeface="Times New Roman" panose="02020603050405020304" pitchFamily="18" charset="0"/>
                        <a:ea typeface="Times New Roman" panose="02020603050405020304" pitchFamily="18" charset="0"/>
                      </a:endParaRPr>
                    </a:p>
                  </a:txBody>
                  <a:tcPr marL="9525" marR="9525" marT="9525" marB="9525"/>
                </a:tc>
              </a:tr>
              <a:tr h="394575">
                <a:tc>
                  <a:txBody>
                    <a:bodyPr/>
                    <a:lstStyle/>
                    <a:p>
                      <a:pPr marL="360000" algn="l">
                        <a:spcAft>
                          <a:spcPts val="0"/>
                        </a:spcAft>
                      </a:pPr>
                      <a:r>
                        <a:rPr lang="ru-RU" sz="1400" dirty="0">
                          <a:effectLst/>
                        </a:rPr>
                        <a:t>До 1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B050"/>
                      </a:solidFill>
                      <a:prstDash val="solid"/>
                      <a:round/>
                      <a:headEnd type="none" w="med" len="med"/>
                      <a:tailEnd type="none" w="med" len="med"/>
                    </a:lnB>
                  </a:tcPr>
                </a:tc>
                <a:tc>
                  <a:txBody>
                    <a:bodyPr/>
                    <a:lstStyle/>
                    <a:p>
                      <a:pPr algn="ctr">
                        <a:spcAft>
                          <a:spcPts val="0"/>
                        </a:spcAft>
                      </a:pPr>
                      <a:r>
                        <a:rPr lang="ru-RU" sz="1400" dirty="0">
                          <a:effectLst/>
                        </a:rPr>
                        <a:t>0,017543</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B050"/>
                      </a:solidFill>
                      <a:prstDash val="solid"/>
                      <a:round/>
                      <a:headEnd type="none" w="med" len="med"/>
                      <a:tailEnd type="none" w="med" len="med"/>
                    </a:lnB>
                  </a:tcPr>
                </a:tc>
                <a:tc>
                  <a:txBody>
                    <a:bodyPr/>
                    <a:lstStyle/>
                    <a:p>
                      <a:pPr marL="0" algn="ctr" defTabSz="914400" rtl="0" eaLnBrk="1" latinLnBrk="0" hangingPunct="1">
                        <a:spcAft>
                          <a:spcPts val="0"/>
                        </a:spcAft>
                      </a:pPr>
                      <a:r>
                        <a:rPr lang="ru-RU" sz="1400" kern="1200" dirty="0">
                          <a:solidFill>
                            <a:schemeClr val="dk1"/>
                          </a:solidFill>
                          <a:effectLst/>
                          <a:latin typeface="+mn-lt"/>
                          <a:ea typeface="+mn-ea"/>
                          <a:cs typeface="+mn-cs"/>
                        </a:rPr>
                        <a:t>0,010066</a:t>
                      </a:r>
                    </a:p>
                  </a:txBody>
                  <a:tcPr marL="9525" marR="9525" marT="9525" marB="9525" anchor="ctr">
                    <a:lnB w="38100" cap="flat" cmpd="sng" algn="ctr">
                      <a:solidFill>
                        <a:srgbClr val="00B050"/>
                      </a:solidFill>
                      <a:prstDash val="solid"/>
                      <a:round/>
                      <a:headEnd type="none" w="med" len="med"/>
                      <a:tailEnd type="none" w="med" len="med"/>
                    </a:lnB>
                  </a:tcPr>
                </a:tc>
              </a:tr>
              <a:tr h="258674">
                <a:tc>
                  <a:txBody>
                    <a:bodyPr/>
                    <a:lstStyle/>
                    <a:p>
                      <a:pPr marL="360000" algn="l">
                        <a:spcAft>
                          <a:spcPts val="0"/>
                        </a:spcAft>
                      </a:pPr>
                      <a:r>
                        <a:rPr lang="ru-RU" sz="1400" dirty="0">
                          <a:effectLst/>
                        </a:rPr>
                        <a:t>01-04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B050"/>
                      </a:solidFill>
                      <a:prstDash val="solid"/>
                      <a:round/>
                      <a:headEnd type="none" w="med" len="med"/>
                      <a:tailEnd type="none" w="med" len="med"/>
                    </a:lnT>
                  </a:tcPr>
                </a:tc>
                <a:tc>
                  <a:txBody>
                    <a:bodyPr/>
                    <a:lstStyle/>
                    <a:p>
                      <a:pPr algn="ctr">
                        <a:spcAft>
                          <a:spcPts val="0"/>
                        </a:spcAft>
                      </a:pPr>
                      <a:r>
                        <a:rPr lang="ru-RU" sz="1400" dirty="0">
                          <a:effectLst/>
                        </a:rPr>
                        <a:t>0,068298</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B050"/>
                      </a:solidFill>
                      <a:prstDash val="solid"/>
                      <a:round/>
                      <a:headEnd type="none" w="med" len="med"/>
                      <a:tailEnd type="none" w="med" len="med"/>
                    </a:lnT>
                    <a:solidFill>
                      <a:srgbClr val="CCFF66"/>
                    </a:solidFill>
                  </a:tcPr>
                </a:tc>
                <a:tc>
                  <a:txBody>
                    <a:bodyPr/>
                    <a:lstStyle/>
                    <a:p>
                      <a:pPr algn="ctr">
                        <a:spcAft>
                          <a:spcPts val="0"/>
                        </a:spcAft>
                      </a:pPr>
                      <a:r>
                        <a:rPr lang="ru-RU" sz="1400" dirty="0">
                          <a:effectLst/>
                        </a:rPr>
                        <a:t>0,037497</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B050"/>
                      </a:solidFill>
                      <a:prstDash val="solid"/>
                      <a:round/>
                      <a:headEnd type="none" w="med" len="med"/>
                      <a:tailEnd type="none" w="med" len="med"/>
                    </a:lnT>
                    <a:solidFill>
                      <a:srgbClr val="CCFF66"/>
                    </a:solidFill>
                  </a:tcPr>
                </a:tc>
              </a:tr>
              <a:tr h="258674">
                <a:tc>
                  <a:txBody>
                    <a:bodyPr/>
                    <a:lstStyle/>
                    <a:p>
                      <a:pPr marL="360000" algn="l">
                        <a:spcAft>
                          <a:spcPts val="0"/>
                        </a:spcAft>
                      </a:pPr>
                      <a:r>
                        <a:rPr lang="ru-RU" sz="1400" dirty="0">
                          <a:effectLst/>
                        </a:rPr>
                        <a:t>05-09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0,087394</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solidFill>
                      <a:srgbClr val="CCFF66"/>
                    </a:solidFill>
                  </a:tcPr>
                </a:tc>
                <a:tc>
                  <a:txBody>
                    <a:bodyPr/>
                    <a:lstStyle/>
                    <a:p>
                      <a:pPr algn="ctr">
                        <a:spcAft>
                          <a:spcPts val="0"/>
                        </a:spcAft>
                      </a:pPr>
                      <a:r>
                        <a:rPr lang="ru-RU" sz="1400" dirty="0">
                          <a:effectLst/>
                        </a:rPr>
                        <a:t>0,042814</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solidFill>
                      <a:srgbClr val="CCFF66"/>
                    </a:solidFill>
                  </a:tcPr>
                </a:tc>
              </a:tr>
              <a:tr h="258674">
                <a:tc>
                  <a:txBody>
                    <a:bodyPr/>
                    <a:lstStyle/>
                    <a:p>
                      <a:pPr marL="360000" algn="l">
                        <a:spcAft>
                          <a:spcPts val="0"/>
                        </a:spcAft>
                      </a:pPr>
                      <a:r>
                        <a:rPr lang="ru-RU" sz="1400" dirty="0">
                          <a:effectLst/>
                        </a:rPr>
                        <a:t>10-14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0,089710</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solidFill>
                      <a:srgbClr val="CCFF66"/>
                    </a:solidFill>
                  </a:tcPr>
                </a:tc>
                <a:tc>
                  <a:txBody>
                    <a:bodyPr/>
                    <a:lstStyle/>
                    <a:p>
                      <a:pPr algn="ctr">
                        <a:spcAft>
                          <a:spcPts val="0"/>
                        </a:spcAft>
                      </a:pPr>
                      <a:r>
                        <a:rPr lang="ru-RU" sz="1400" dirty="0">
                          <a:effectLst/>
                        </a:rPr>
                        <a:t>0,038002</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solidFill>
                      <a:srgbClr val="CCFF66"/>
                    </a:solidFill>
                  </a:tcPr>
                </a:tc>
              </a:tr>
              <a:tr h="258674">
                <a:tc>
                  <a:txBody>
                    <a:bodyPr/>
                    <a:lstStyle/>
                    <a:p>
                      <a:pPr marL="360000" algn="l">
                        <a:spcAft>
                          <a:spcPts val="0"/>
                        </a:spcAft>
                      </a:pPr>
                      <a:r>
                        <a:rPr lang="ru-RU" sz="1400" dirty="0">
                          <a:effectLst/>
                        </a:rPr>
                        <a:t>15-19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B050"/>
                      </a:solidFill>
                      <a:prstDash val="solid"/>
                      <a:round/>
                      <a:headEnd type="none" w="med" len="med"/>
                      <a:tailEnd type="none" w="med" len="med"/>
                    </a:lnB>
                  </a:tcPr>
                </a:tc>
                <a:tc>
                  <a:txBody>
                    <a:bodyPr/>
                    <a:lstStyle/>
                    <a:p>
                      <a:pPr algn="ctr">
                        <a:spcAft>
                          <a:spcPts val="0"/>
                        </a:spcAft>
                      </a:pPr>
                      <a:r>
                        <a:rPr lang="ru-RU" sz="1400" dirty="0">
                          <a:effectLst/>
                        </a:rPr>
                        <a:t>0,092488</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B050"/>
                      </a:solidFill>
                      <a:prstDash val="solid"/>
                      <a:round/>
                      <a:headEnd type="none" w="med" len="med"/>
                      <a:tailEnd type="none" w="med" len="med"/>
                    </a:lnB>
                    <a:solidFill>
                      <a:srgbClr val="CCFF66"/>
                    </a:solidFill>
                  </a:tcPr>
                </a:tc>
                <a:tc>
                  <a:txBody>
                    <a:bodyPr/>
                    <a:lstStyle/>
                    <a:p>
                      <a:pPr algn="ctr">
                        <a:spcAft>
                          <a:spcPts val="0"/>
                        </a:spcAft>
                      </a:pPr>
                      <a:r>
                        <a:rPr lang="ru-RU" sz="1400" dirty="0">
                          <a:effectLst/>
                        </a:rPr>
                        <a:t>0,057773</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B050"/>
                      </a:solidFill>
                      <a:prstDash val="solid"/>
                      <a:round/>
                      <a:headEnd type="none" w="med" len="med"/>
                      <a:tailEnd type="none" w="med" len="med"/>
                    </a:lnB>
                    <a:solidFill>
                      <a:srgbClr val="CCFF66"/>
                    </a:solidFill>
                  </a:tcPr>
                </a:tc>
              </a:tr>
              <a:tr h="258674">
                <a:tc>
                  <a:txBody>
                    <a:bodyPr/>
                    <a:lstStyle/>
                    <a:p>
                      <a:pPr marL="360000" algn="l">
                        <a:spcAft>
                          <a:spcPts val="0"/>
                        </a:spcAft>
                      </a:pPr>
                      <a:r>
                        <a:rPr lang="ru-RU" sz="1400" dirty="0">
                          <a:effectLst/>
                        </a:rPr>
                        <a:t>20-24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B050"/>
                      </a:solidFill>
                      <a:prstDash val="solid"/>
                      <a:round/>
                      <a:headEnd type="none" w="med" len="med"/>
                      <a:tailEnd type="none" w="med" len="med"/>
                    </a:lnT>
                  </a:tcPr>
                </a:tc>
                <a:tc>
                  <a:txBody>
                    <a:bodyPr/>
                    <a:lstStyle/>
                    <a:p>
                      <a:pPr algn="ctr">
                        <a:spcAft>
                          <a:spcPts val="0"/>
                        </a:spcAft>
                      </a:pPr>
                      <a:r>
                        <a:rPr lang="ru-RU" sz="1400" dirty="0">
                          <a:effectLst/>
                        </a:rPr>
                        <a:t>0,088596</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B050"/>
                      </a:solidFill>
                      <a:prstDash val="solid"/>
                      <a:round/>
                      <a:headEnd type="none" w="med" len="med"/>
                      <a:tailEnd type="none" w="med" len="med"/>
                    </a:lnT>
                  </a:tcPr>
                </a:tc>
                <a:tc>
                  <a:txBody>
                    <a:bodyPr/>
                    <a:lstStyle/>
                    <a:p>
                      <a:pPr algn="ctr">
                        <a:spcAft>
                          <a:spcPts val="0"/>
                        </a:spcAft>
                      </a:pPr>
                      <a:r>
                        <a:rPr lang="ru-RU" sz="1400" dirty="0">
                          <a:effectLst/>
                        </a:rPr>
                        <a:t>0,099716</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B050"/>
                      </a:solidFill>
                      <a:prstDash val="solid"/>
                      <a:round/>
                      <a:headEnd type="none" w="med" len="med"/>
                      <a:tailEnd type="none" w="med" len="med"/>
                    </a:lnT>
                  </a:tcPr>
                </a:tc>
              </a:tr>
              <a:tr h="258674">
                <a:tc>
                  <a:txBody>
                    <a:bodyPr/>
                    <a:lstStyle/>
                    <a:p>
                      <a:pPr marL="360000" algn="l">
                        <a:spcAft>
                          <a:spcPts val="0"/>
                        </a:spcAft>
                      </a:pPr>
                      <a:r>
                        <a:rPr lang="ru-RU" sz="1400" dirty="0">
                          <a:effectLst/>
                        </a:rPr>
                        <a:t>25-29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0,084409</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0,099234</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r>
              <a:tr h="258674">
                <a:tc>
                  <a:txBody>
                    <a:bodyPr/>
                    <a:lstStyle/>
                    <a:p>
                      <a:pPr marL="360000" algn="l">
                        <a:spcAft>
                          <a:spcPts val="0"/>
                        </a:spcAft>
                      </a:pPr>
                      <a:r>
                        <a:rPr lang="ru-RU" sz="1400" dirty="0">
                          <a:effectLst/>
                        </a:rPr>
                        <a:t>30-34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0,082379</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0,090871</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r>
              <a:tr h="258674">
                <a:tc>
                  <a:txBody>
                    <a:bodyPr/>
                    <a:lstStyle/>
                    <a:p>
                      <a:pPr marL="360000" algn="l">
                        <a:spcAft>
                          <a:spcPts val="0"/>
                        </a:spcAft>
                      </a:pPr>
                      <a:r>
                        <a:rPr lang="ru-RU" sz="1400" dirty="0">
                          <a:effectLst/>
                        </a:rPr>
                        <a:t>35-39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0,068138</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0,083759</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r>
              <a:tr h="258674">
                <a:tc>
                  <a:txBody>
                    <a:bodyPr/>
                    <a:lstStyle/>
                    <a:p>
                      <a:pPr marL="360000" algn="l">
                        <a:spcAft>
                          <a:spcPts val="0"/>
                        </a:spcAft>
                      </a:pPr>
                      <a:r>
                        <a:rPr lang="ru-RU" sz="1400" dirty="0">
                          <a:effectLst/>
                        </a:rPr>
                        <a:t>40-44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a:effectLst/>
                        </a:rPr>
                        <a:t>0,063002</a:t>
                      </a:r>
                      <a:endParaRPr lang="ru-RU" sz="16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0,076137</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r>
              <a:tr h="258674">
                <a:tc>
                  <a:txBody>
                    <a:bodyPr/>
                    <a:lstStyle/>
                    <a:p>
                      <a:pPr marL="360000" algn="l">
                        <a:spcAft>
                          <a:spcPts val="0"/>
                        </a:spcAft>
                      </a:pPr>
                      <a:r>
                        <a:rPr lang="ru-RU" sz="1400" dirty="0">
                          <a:effectLst/>
                        </a:rPr>
                        <a:t>45-49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70C0"/>
                      </a:solidFill>
                      <a:prstDash val="solid"/>
                      <a:round/>
                      <a:headEnd type="none" w="med" len="med"/>
                      <a:tailEnd type="none" w="med" len="med"/>
                    </a:lnB>
                  </a:tcPr>
                </a:tc>
                <a:tc>
                  <a:txBody>
                    <a:bodyPr/>
                    <a:lstStyle/>
                    <a:p>
                      <a:pPr algn="ctr">
                        <a:spcAft>
                          <a:spcPts val="0"/>
                        </a:spcAft>
                      </a:pPr>
                      <a:r>
                        <a:rPr lang="ru-RU" sz="1400" dirty="0">
                          <a:effectLst/>
                        </a:rPr>
                        <a:t>0,060101</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70C0"/>
                      </a:solidFill>
                      <a:prstDash val="solid"/>
                      <a:round/>
                      <a:headEnd type="none" w="med" len="med"/>
                      <a:tailEnd type="none" w="med" len="med"/>
                    </a:lnB>
                  </a:tcPr>
                </a:tc>
                <a:tc>
                  <a:txBody>
                    <a:bodyPr/>
                    <a:lstStyle/>
                    <a:p>
                      <a:pPr algn="ctr">
                        <a:spcAft>
                          <a:spcPts val="0"/>
                        </a:spcAft>
                      </a:pPr>
                      <a:r>
                        <a:rPr lang="ru-RU" sz="1400" dirty="0">
                          <a:effectLst/>
                        </a:rPr>
                        <a:t>0,084577</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B w="38100" cap="flat" cmpd="sng" algn="ctr">
                      <a:solidFill>
                        <a:srgbClr val="0070C0"/>
                      </a:solidFill>
                      <a:prstDash val="solid"/>
                      <a:round/>
                      <a:headEnd type="none" w="med" len="med"/>
                      <a:tailEnd type="none" w="med" len="med"/>
                    </a:lnB>
                  </a:tcPr>
                </a:tc>
              </a:tr>
              <a:tr h="258674">
                <a:tc>
                  <a:txBody>
                    <a:bodyPr/>
                    <a:lstStyle/>
                    <a:p>
                      <a:pPr marL="360000" algn="l">
                        <a:spcAft>
                          <a:spcPts val="0"/>
                        </a:spcAft>
                      </a:pPr>
                      <a:r>
                        <a:rPr lang="ru-RU" sz="1400" dirty="0">
                          <a:effectLst/>
                        </a:rPr>
                        <a:t>50-54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a:txBody>
                    <a:bodyPr/>
                    <a:lstStyle/>
                    <a:p>
                      <a:pPr algn="ctr">
                        <a:spcAft>
                          <a:spcPts val="0"/>
                        </a:spcAft>
                      </a:pPr>
                      <a:r>
                        <a:rPr lang="ru-RU" sz="1400" dirty="0">
                          <a:solidFill>
                            <a:sysClr val="windowText" lastClr="000000"/>
                          </a:solidFill>
                          <a:effectLst/>
                        </a:rPr>
                        <a:t>0,059007</a:t>
                      </a:r>
                      <a:endParaRPr lang="ru-RU" sz="1600" dirty="0">
                        <a:solidFill>
                          <a:sysClr val="windowText" lastClr="000000"/>
                        </a:solidFill>
                        <a:effectLst/>
                        <a:latin typeface="Times New Roman" panose="02020603050405020304" pitchFamily="18" charset="0"/>
                        <a:ea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T w="38100" cap="flat" cmpd="sng" algn="ctr">
                      <a:solidFill>
                        <a:srgbClr val="0070C0"/>
                      </a:solidFill>
                      <a:prstDash val="solid"/>
                      <a:round/>
                      <a:headEnd type="none" w="med" len="med"/>
                      <a:tailEnd type="none" w="med" len="med"/>
                    </a:lnT>
                    <a:solidFill>
                      <a:srgbClr val="CCCCFF"/>
                    </a:solidFill>
                  </a:tcPr>
                </a:tc>
                <a:tc>
                  <a:txBody>
                    <a:bodyPr/>
                    <a:lstStyle/>
                    <a:p>
                      <a:pPr algn="ctr">
                        <a:spcAft>
                          <a:spcPts val="0"/>
                        </a:spcAft>
                      </a:pPr>
                      <a:r>
                        <a:rPr lang="ru-RU" sz="1400" dirty="0">
                          <a:solidFill>
                            <a:sysClr val="windowText" lastClr="000000"/>
                          </a:solidFill>
                          <a:effectLst/>
                        </a:rPr>
                        <a:t>0,090215</a:t>
                      </a:r>
                      <a:endParaRPr lang="ru-RU" sz="1600" dirty="0">
                        <a:solidFill>
                          <a:sysClr val="windowText" lastClr="000000"/>
                        </a:solidFill>
                        <a:effectLst/>
                        <a:latin typeface="Times New Roman" panose="02020603050405020304" pitchFamily="18" charset="0"/>
                        <a:ea typeface="Times New Roman" panose="02020603050405020304" pitchFamily="18" charset="0"/>
                      </a:endParaRPr>
                    </a:p>
                  </a:txBody>
                  <a:tcPr marL="9525" marR="9525" marT="9525" marB="9525" anchor="ctr">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solidFill>
                      <a:srgbClr val="CCCCFF"/>
                    </a:solidFill>
                  </a:tcPr>
                </a:tc>
              </a:tr>
              <a:tr h="258674">
                <a:tc>
                  <a:txBody>
                    <a:bodyPr/>
                    <a:lstStyle/>
                    <a:p>
                      <a:pPr marL="360000" algn="l">
                        <a:spcAft>
                          <a:spcPts val="0"/>
                        </a:spcAft>
                      </a:pPr>
                      <a:r>
                        <a:rPr lang="ru-RU" sz="1400" dirty="0">
                          <a:effectLst/>
                        </a:rPr>
                        <a:t>55-59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ru-RU" sz="1400" dirty="0">
                          <a:solidFill>
                            <a:sysClr val="windowText" lastClr="000000"/>
                          </a:solidFill>
                          <a:effectLst/>
                        </a:rPr>
                        <a:t>0,054918</a:t>
                      </a:r>
                      <a:endParaRPr lang="ru-RU" sz="1600" dirty="0">
                        <a:solidFill>
                          <a:sysClr val="windowText" lastClr="000000"/>
                        </a:solidFill>
                        <a:effectLst/>
                        <a:latin typeface="Times New Roman" panose="02020603050405020304" pitchFamily="18" charset="0"/>
                        <a:ea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solidFill>
                      <a:srgbClr val="CCCCFF"/>
                    </a:solidFill>
                  </a:tcPr>
                </a:tc>
                <a:tc>
                  <a:txBody>
                    <a:bodyPr/>
                    <a:lstStyle/>
                    <a:p>
                      <a:pPr algn="ctr">
                        <a:spcAft>
                          <a:spcPts val="0"/>
                        </a:spcAft>
                      </a:pPr>
                      <a:r>
                        <a:rPr lang="ru-RU" sz="1400" dirty="0">
                          <a:solidFill>
                            <a:sysClr val="windowText" lastClr="000000"/>
                          </a:solidFill>
                          <a:effectLst/>
                        </a:rPr>
                        <a:t>0,080750</a:t>
                      </a:r>
                      <a:endParaRPr lang="ru-RU" sz="1600" dirty="0">
                        <a:solidFill>
                          <a:sysClr val="windowText" lastClr="000000"/>
                        </a:solidFill>
                        <a:effectLst/>
                        <a:latin typeface="Times New Roman" panose="02020603050405020304" pitchFamily="18" charset="0"/>
                        <a:ea typeface="Times New Roman" panose="02020603050405020304" pitchFamily="18" charset="0"/>
                      </a:endParaRPr>
                    </a:p>
                  </a:txBody>
                  <a:tcPr marL="9525" marR="9525" marT="9525" marB="9525" anchor="ctr">
                    <a:lnR w="12700" cap="flat" cmpd="sng" algn="ctr">
                      <a:solidFill>
                        <a:schemeClr val="tx1"/>
                      </a:solidFill>
                      <a:prstDash val="solid"/>
                      <a:round/>
                      <a:headEnd type="none" w="med" len="med"/>
                      <a:tailEnd type="none" w="med" len="med"/>
                    </a:lnR>
                    <a:solidFill>
                      <a:srgbClr val="CCCCFF"/>
                    </a:solidFill>
                  </a:tcPr>
                </a:tc>
              </a:tr>
              <a:tr h="258674">
                <a:tc>
                  <a:txBody>
                    <a:bodyPr/>
                    <a:lstStyle/>
                    <a:p>
                      <a:pPr marL="360000" algn="l">
                        <a:spcAft>
                          <a:spcPts val="0"/>
                        </a:spcAft>
                      </a:pPr>
                      <a:r>
                        <a:rPr lang="ru-RU" sz="1400" dirty="0">
                          <a:effectLst/>
                        </a:rPr>
                        <a:t>60-64 года</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R w="12700" cap="flat" cmpd="sng" algn="ctr">
                      <a:solidFill>
                        <a:schemeClr val="tx1"/>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ctr">
                        <a:spcAft>
                          <a:spcPts val="0"/>
                        </a:spcAft>
                      </a:pPr>
                      <a:r>
                        <a:rPr lang="ru-RU" sz="1400" dirty="0">
                          <a:solidFill>
                            <a:sysClr val="windowText" lastClr="000000"/>
                          </a:solidFill>
                          <a:effectLst/>
                        </a:rPr>
                        <a:t>0,042070</a:t>
                      </a:r>
                      <a:endParaRPr lang="ru-RU" sz="1600" dirty="0">
                        <a:solidFill>
                          <a:sysClr val="windowText" lastClr="000000"/>
                        </a:solidFill>
                        <a:effectLst/>
                        <a:latin typeface="Times New Roman" panose="02020603050405020304" pitchFamily="18" charset="0"/>
                        <a:ea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B w="38100" cap="flat" cmpd="sng" algn="ctr">
                      <a:solidFill>
                        <a:srgbClr val="0070C0"/>
                      </a:solidFill>
                      <a:prstDash val="solid"/>
                      <a:round/>
                      <a:headEnd type="none" w="med" len="med"/>
                      <a:tailEnd type="none" w="med" len="med"/>
                    </a:lnB>
                    <a:solidFill>
                      <a:srgbClr val="CCCCFF"/>
                    </a:solidFill>
                  </a:tcPr>
                </a:tc>
                <a:tc>
                  <a:txBody>
                    <a:bodyPr/>
                    <a:lstStyle/>
                    <a:p>
                      <a:pPr algn="ctr">
                        <a:spcAft>
                          <a:spcPts val="0"/>
                        </a:spcAft>
                      </a:pPr>
                      <a:r>
                        <a:rPr lang="ru-RU" sz="1400" dirty="0">
                          <a:solidFill>
                            <a:sysClr val="windowText" lastClr="000000"/>
                          </a:solidFill>
                          <a:effectLst/>
                        </a:rPr>
                        <a:t>0,073951</a:t>
                      </a:r>
                      <a:endParaRPr lang="ru-RU" sz="1600" dirty="0">
                        <a:solidFill>
                          <a:sysClr val="windowText" lastClr="000000"/>
                        </a:solidFill>
                        <a:effectLst/>
                        <a:latin typeface="Times New Roman" panose="02020603050405020304" pitchFamily="18" charset="0"/>
                        <a:ea typeface="Times New Roman" panose="02020603050405020304" pitchFamily="18" charset="0"/>
                      </a:endParaRPr>
                    </a:p>
                  </a:txBody>
                  <a:tcPr marL="9525" marR="9525" marT="9525" marB="9525" anchor="ctr">
                    <a:lnR w="12700" cap="flat" cmpd="sng" algn="ctr">
                      <a:solidFill>
                        <a:schemeClr val="tx1"/>
                      </a:solidFill>
                      <a:prstDash val="solid"/>
                      <a:round/>
                      <a:headEnd type="none" w="med" len="med"/>
                      <a:tailEnd type="none" w="med" len="med"/>
                    </a:lnR>
                    <a:lnB w="38100" cap="flat" cmpd="sng" algn="ctr">
                      <a:solidFill>
                        <a:srgbClr val="0070C0"/>
                      </a:solidFill>
                      <a:prstDash val="solid"/>
                      <a:round/>
                      <a:headEnd type="none" w="med" len="med"/>
                      <a:tailEnd type="none" w="med" len="med"/>
                    </a:lnB>
                    <a:solidFill>
                      <a:srgbClr val="CCCCFF"/>
                    </a:solidFill>
                  </a:tcPr>
                </a:tc>
              </a:tr>
              <a:tr h="258674">
                <a:tc>
                  <a:txBody>
                    <a:bodyPr/>
                    <a:lstStyle/>
                    <a:p>
                      <a:pPr marL="360000" algn="l">
                        <a:spcAft>
                          <a:spcPts val="0"/>
                        </a:spcAft>
                      </a:pPr>
                      <a:r>
                        <a:rPr lang="ru-RU" sz="1400" dirty="0">
                          <a:effectLst/>
                        </a:rPr>
                        <a:t>65-69 лет</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70C0"/>
                      </a:solidFill>
                      <a:prstDash val="solid"/>
                      <a:round/>
                      <a:headEnd type="none" w="med" len="med"/>
                      <a:tailEnd type="none" w="med" len="med"/>
                    </a:lnT>
                  </a:tcPr>
                </a:tc>
                <a:tc>
                  <a:txBody>
                    <a:bodyPr/>
                    <a:lstStyle/>
                    <a:p>
                      <a:pPr algn="ctr">
                        <a:spcAft>
                          <a:spcPts val="0"/>
                        </a:spcAft>
                      </a:pPr>
                      <a:r>
                        <a:rPr lang="ru-RU" sz="1400">
                          <a:effectLst/>
                        </a:rPr>
                        <a:t>0,041947</a:t>
                      </a:r>
                      <a:endParaRPr lang="ru-RU" sz="160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70C0"/>
                      </a:solidFill>
                      <a:prstDash val="solid"/>
                      <a:round/>
                      <a:headEnd type="none" w="med" len="med"/>
                      <a:tailEnd type="none" w="med" len="med"/>
                    </a:lnT>
                  </a:tcPr>
                </a:tc>
                <a:tc>
                  <a:txBody>
                    <a:bodyPr/>
                    <a:lstStyle/>
                    <a:p>
                      <a:pPr algn="ctr">
                        <a:spcAft>
                          <a:spcPts val="0"/>
                        </a:spcAft>
                      </a:pPr>
                      <a:r>
                        <a:rPr lang="ru-RU" sz="1400" dirty="0">
                          <a:effectLst/>
                        </a:rPr>
                        <a:t>0,034638</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lnT w="38100" cap="flat" cmpd="sng" algn="ctr">
                      <a:solidFill>
                        <a:srgbClr val="0070C0"/>
                      </a:solidFill>
                      <a:prstDash val="solid"/>
                      <a:round/>
                      <a:headEnd type="none" w="med" len="med"/>
                      <a:tailEnd type="none" w="med" len="med"/>
                    </a:lnT>
                  </a:tcPr>
                </a:tc>
              </a:tr>
              <a:tr h="258674">
                <a:tc>
                  <a:txBody>
                    <a:bodyPr/>
                    <a:lstStyle/>
                    <a:p>
                      <a:pPr marL="360000" algn="l">
                        <a:spcAft>
                          <a:spcPts val="0"/>
                        </a:spcAft>
                      </a:pPr>
                      <a:r>
                        <a:rPr lang="ru-RU" sz="1400" dirty="0">
                          <a:effectLst/>
                        </a:rPr>
                        <a:t>Всего</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a:effectLst/>
                        </a:rPr>
                        <a:t>1,000000</a:t>
                      </a:r>
                      <a:endParaRPr lang="ru-RU" sz="16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spcAft>
                          <a:spcPts val="0"/>
                        </a:spcAft>
                      </a:pPr>
                      <a:r>
                        <a:rPr lang="ru-RU" sz="1400" dirty="0">
                          <a:effectLst/>
                        </a:rPr>
                        <a:t>1,000000</a:t>
                      </a:r>
                      <a:endParaRPr lang="ru-RU" sz="1600" dirty="0">
                        <a:effectLst/>
                        <a:latin typeface="Times New Roman" panose="02020603050405020304" pitchFamily="18" charset="0"/>
                        <a:ea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320035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360040"/>
          </a:xfrm>
        </p:spPr>
        <p:txBody>
          <a:bodyPr>
            <a:normAutofit fontScale="90000"/>
          </a:bodyPr>
          <a:lstStyle/>
          <a:p>
            <a:pPr eaLnBrk="1" fontAlgn="auto" hangingPunct="1">
              <a:spcAft>
                <a:spcPts val="0"/>
              </a:spcAft>
              <a:defRPr/>
            </a:pPr>
            <a:r>
              <a:rPr lang="ru-RU" dirty="0" smtClean="0">
                <a:solidFill>
                  <a:srgbClr val="FFC000"/>
                </a:solidFill>
              </a:rPr>
              <a:t>Группировка причин смерти</a:t>
            </a:r>
            <a:endParaRPr lang="ru-RU" dirty="0">
              <a:solidFill>
                <a:srgbClr val="FFC000"/>
              </a:solidFill>
            </a:endParaRPr>
          </a:p>
        </p:txBody>
      </p:sp>
      <p:sp>
        <p:nvSpPr>
          <p:cNvPr id="3" name="Объект 2"/>
          <p:cNvSpPr>
            <a:spLocks noGrp="1"/>
          </p:cNvSpPr>
          <p:nvPr>
            <p:ph idx="1"/>
          </p:nvPr>
        </p:nvSpPr>
        <p:spPr>
          <a:xfrm>
            <a:off x="-6057" y="548680"/>
            <a:ext cx="9144000" cy="5761038"/>
          </a:xfrm>
        </p:spPr>
        <p:txBody>
          <a:bodyPr/>
          <a:lstStyle/>
          <a:p>
            <a:pPr eaLnBrk="1" hangingPunct="1">
              <a:spcBef>
                <a:spcPts val="300"/>
              </a:spcBef>
            </a:pPr>
            <a:r>
              <a:rPr lang="ru-RU" sz="2000" b="1" dirty="0" smtClean="0"/>
              <a:t>Инфекционные и паразитарные болезни </a:t>
            </a:r>
            <a:r>
              <a:rPr lang="en-US" sz="2000" b="1" dirty="0" smtClean="0">
                <a:solidFill>
                  <a:srgbClr val="FFC000"/>
                </a:solidFill>
              </a:rPr>
              <a:t>(</a:t>
            </a:r>
            <a:r>
              <a:rPr lang="en-US" sz="2000" b="1" dirty="0">
                <a:solidFill>
                  <a:srgbClr val="FFC000"/>
                </a:solidFill>
              </a:rPr>
              <a:t>A00-B99,J65)</a:t>
            </a:r>
            <a:endParaRPr lang="ru-RU" sz="2000" b="1" dirty="0" smtClean="0"/>
          </a:p>
          <a:p>
            <a:pPr lvl="1" eaLnBrk="1" hangingPunct="1">
              <a:spcBef>
                <a:spcPts val="300"/>
              </a:spcBef>
            </a:pPr>
            <a:r>
              <a:rPr lang="ru-RU" sz="1600" b="1" dirty="0" smtClean="0"/>
              <a:t>болезнь, вызванная ВИЧ </a:t>
            </a:r>
            <a:r>
              <a:rPr lang="en-US" sz="1600" b="1" dirty="0"/>
              <a:t>(B20-B24)</a:t>
            </a:r>
            <a:endParaRPr lang="ru-RU" sz="1600" b="1" dirty="0" smtClean="0"/>
          </a:p>
          <a:p>
            <a:pPr eaLnBrk="1" hangingPunct="1">
              <a:spcBef>
                <a:spcPts val="300"/>
              </a:spcBef>
            </a:pPr>
            <a:r>
              <a:rPr lang="ru-RU" sz="2000" b="1" dirty="0" smtClean="0"/>
              <a:t>Злокачественные новообразования </a:t>
            </a:r>
            <a:r>
              <a:rPr lang="en-US" sz="2000" b="1" dirty="0">
                <a:solidFill>
                  <a:srgbClr val="FFC000"/>
                </a:solidFill>
              </a:rPr>
              <a:t>(C00-C97)</a:t>
            </a:r>
            <a:endParaRPr lang="ru-RU" sz="2000" b="1" dirty="0" smtClean="0"/>
          </a:p>
          <a:p>
            <a:pPr lvl="1" eaLnBrk="1" hangingPunct="1">
              <a:spcBef>
                <a:spcPts val="300"/>
              </a:spcBef>
            </a:pPr>
            <a:r>
              <a:rPr lang="ru-RU" sz="1600" b="1" dirty="0" smtClean="0"/>
              <a:t>злокачественные новообразования ободочной, прямой кишки и ануса </a:t>
            </a:r>
            <a:r>
              <a:rPr lang="en-US" sz="1600" b="1" dirty="0"/>
              <a:t>(C18-C21)</a:t>
            </a:r>
            <a:endParaRPr lang="ru-RU" sz="1600" b="1" dirty="0" smtClean="0"/>
          </a:p>
          <a:p>
            <a:pPr lvl="1" eaLnBrk="1" hangingPunct="1">
              <a:spcBef>
                <a:spcPts val="300"/>
              </a:spcBef>
            </a:pPr>
            <a:r>
              <a:rPr lang="ru-RU" sz="1600" b="1" dirty="0" smtClean="0"/>
              <a:t>злокачественные новообразования трахеи, бронхов и легких </a:t>
            </a:r>
            <a:r>
              <a:rPr lang="en-US" sz="1600" b="1" dirty="0"/>
              <a:t>(C33-C34)</a:t>
            </a:r>
            <a:endParaRPr lang="ru-RU" sz="1600" b="1" dirty="0" smtClean="0"/>
          </a:p>
          <a:p>
            <a:pPr eaLnBrk="1" hangingPunct="1">
              <a:spcBef>
                <a:spcPts val="300"/>
              </a:spcBef>
            </a:pPr>
            <a:r>
              <a:rPr lang="ru-RU" sz="2000" b="1" dirty="0" smtClean="0"/>
              <a:t>Болезни нервной системы и органов чувств </a:t>
            </a:r>
            <a:r>
              <a:rPr lang="en-US" sz="2000" b="1" dirty="0">
                <a:solidFill>
                  <a:srgbClr val="FFC000"/>
                </a:solidFill>
              </a:rPr>
              <a:t>(G00-H95)</a:t>
            </a:r>
            <a:endParaRPr lang="ru-RU" sz="2000" b="1" dirty="0" smtClean="0"/>
          </a:p>
          <a:p>
            <a:pPr eaLnBrk="1" hangingPunct="1">
              <a:spcBef>
                <a:spcPts val="300"/>
              </a:spcBef>
            </a:pPr>
            <a:r>
              <a:rPr lang="ru-RU" sz="2000" b="1" dirty="0" smtClean="0"/>
              <a:t>Болезни системы кровообращения </a:t>
            </a:r>
            <a:r>
              <a:rPr lang="en-US" sz="2000" b="1" dirty="0">
                <a:solidFill>
                  <a:srgbClr val="FFC000"/>
                </a:solidFill>
              </a:rPr>
              <a:t>(I00-I425,I427-I99)</a:t>
            </a:r>
            <a:endParaRPr lang="ru-RU" sz="2000" b="1" dirty="0" smtClean="0"/>
          </a:p>
          <a:p>
            <a:pPr lvl="1" eaLnBrk="1" hangingPunct="1">
              <a:spcBef>
                <a:spcPts val="300"/>
              </a:spcBef>
            </a:pPr>
            <a:r>
              <a:rPr lang="ru-RU" sz="1600" b="1" dirty="0" smtClean="0"/>
              <a:t>ишемическая болезнь сердца </a:t>
            </a:r>
            <a:r>
              <a:rPr lang="en-US" sz="1600" b="1" dirty="0"/>
              <a:t> (I20-I25)</a:t>
            </a:r>
            <a:endParaRPr lang="ru-RU" sz="1600" b="1" dirty="0" smtClean="0"/>
          </a:p>
          <a:p>
            <a:pPr lvl="1" eaLnBrk="1" hangingPunct="1">
              <a:spcBef>
                <a:spcPts val="300"/>
              </a:spcBef>
            </a:pPr>
            <a:r>
              <a:rPr lang="ru-RU" sz="1600" b="1" dirty="0" smtClean="0"/>
              <a:t>инфаркт миокарда </a:t>
            </a:r>
            <a:r>
              <a:rPr lang="en-US" sz="1600" b="1" dirty="0"/>
              <a:t> (I21,I22)</a:t>
            </a:r>
            <a:endParaRPr lang="ru-RU" sz="1600" b="1" dirty="0" smtClean="0"/>
          </a:p>
          <a:p>
            <a:pPr lvl="1" eaLnBrk="1" hangingPunct="1">
              <a:spcBef>
                <a:spcPts val="300"/>
              </a:spcBef>
            </a:pPr>
            <a:r>
              <a:rPr lang="ru-RU" sz="1600" b="1" dirty="0" smtClean="0"/>
              <a:t>цереброваскулярные болезни </a:t>
            </a:r>
            <a:r>
              <a:rPr lang="en-US" sz="1600" b="1" dirty="0"/>
              <a:t>(I60-I69)</a:t>
            </a:r>
            <a:endParaRPr lang="ru-RU" sz="1600" b="1" dirty="0" smtClean="0"/>
          </a:p>
          <a:p>
            <a:pPr eaLnBrk="1" hangingPunct="1">
              <a:spcBef>
                <a:spcPts val="300"/>
              </a:spcBef>
            </a:pPr>
            <a:r>
              <a:rPr lang="ru-RU" sz="2000" b="1" dirty="0" smtClean="0"/>
              <a:t>Болезни органов дыхания </a:t>
            </a:r>
            <a:r>
              <a:rPr lang="en-US" sz="2000" b="1" dirty="0">
                <a:solidFill>
                  <a:srgbClr val="FFC000"/>
                </a:solidFill>
              </a:rPr>
              <a:t>(J00-J64,J66-J99)</a:t>
            </a:r>
            <a:endParaRPr lang="ru-RU" sz="2000" b="1" dirty="0" smtClean="0"/>
          </a:p>
          <a:p>
            <a:pPr lvl="1" eaLnBrk="1" hangingPunct="1">
              <a:spcBef>
                <a:spcPts val="300"/>
              </a:spcBef>
            </a:pPr>
            <a:r>
              <a:rPr lang="ru-RU" sz="1600" b="1" dirty="0" smtClean="0"/>
              <a:t>грипп и пневмония </a:t>
            </a:r>
            <a:r>
              <a:rPr lang="en-US" sz="1600" b="1" dirty="0"/>
              <a:t>(J10-J18,J849)</a:t>
            </a:r>
            <a:endParaRPr lang="ru-RU" sz="1600" b="1" dirty="0" smtClean="0"/>
          </a:p>
          <a:p>
            <a:pPr eaLnBrk="1" hangingPunct="1">
              <a:spcBef>
                <a:spcPts val="300"/>
              </a:spcBef>
            </a:pPr>
            <a:r>
              <a:rPr lang="ru-RU" sz="2000" b="1" dirty="0" smtClean="0"/>
              <a:t>Болезни органов пищеварения </a:t>
            </a:r>
            <a:r>
              <a:rPr lang="en-US" sz="2000" b="1" dirty="0">
                <a:solidFill>
                  <a:srgbClr val="FFC000"/>
                </a:solidFill>
              </a:rPr>
              <a:t>(K00-K291,K293-K67,K71-K851,K853-K93)</a:t>
            </a:r>
            <a:endParaRPr lang="ru-RU" sz="2000" b="1" dirty="0" smtClean="0"/>
          </a:p>
          <a:p>
            <a:pPr lvl="1" eaLnBrk="1" hangingPunct="1">
              <a:spcBef>
                <a:spcPts val="300"/>
              </a:spcBef>
            </a:pPr>
            <a:r>
              <a:rPr lang="ru-RU" sz="1600" b="1" dirty="0" smtClean="0"/>
              <a:t>хронические заболевания печени и цирроз </a:t>
            </a:r>
            <a:r>
              <a:rPr lang="en-US" sz="1600" b="1" dirty="0"/>
              <a:t>(K73,K74,K76)</a:t>
            </a:r>
            <a:endParaRPr lang="ru-RU" sz="1600" b="1" dirty="0" smtClean="0"/>
          </a:p>
          <a:p>
            <a:pPr eaLnBrk="1" hangingPunct="1">
              <a:spcBef>
                <a:spcPts val="300"/>
              </a:spcBef>
            </a:pPr>
            <a:r>
              <a:rPr lang="ru-RU" sz="2000" b="1" dirty="0" smtClean="0"/>
              <a:t>Алкогольные заболевания и острое алкогольное отравление  </a:t>
            </a:r>
            <a:r>
              <a:rPr lang="en-US" sz="2000" b="1" dirty="0">
                <a:solidFill>
                  <a:srgbClr val="FFC000"/>
                </a:solidFill>
              </a:rPr>
              <a:t>(F10, G31.2, G40.51, G62.1, G72.1, I42.6, K29.2, K70, K85.2, K86.0, O35.4, P04.3, X45)</a:t>
            </a:r>
            <a:endParaRPr lang="ru-RU" sz="2000" b="1" dirty="0">
              <a:solidFill>
                <a:srgbClr val="FFC000"/>
              </a:solidFill>
            </a:endParaRPr>
          </a:p>
          <a:p>
            <a:pPr eaLnBrk="1" hangingPunct="1">
              <a:spcBef>
                <a:spcPts val="300"/>
              </a:spcBef>
            </a:pPr>
            <a:r>
              <a:rPr lang="ru-RU" sz="2000" b="1" dirty="0" smtClean="0"/>
              <a:t>Несчастные случаи и насилие</a:t>
            </a:r>
            <a:r>
              <a:rPr lang="ru-RU" sz="2000" b="1" dirty="0">
                <a:solidFill>
                  <a:srgbClr val="FFC000"/>
                </a:solidFill>
              </a:rPr>
              <a:t> (V01-X44, X46-Y89)</a:t>
            </a:r>
          </a:p>
          <a:p>
            <a:pPr lvl="1" eaLnBrk="1" hangingPunct="1">
              <a:spcBef>
                <a:spcPts val="300"/>
              </a:spcBef>
            </a:pPr>
            <a:r>
              <a:rPr lang="ru-RU" sz="1600" b="1" dirty="0" smtClean="0"/>
              <a:t>ДТП </a:t>
            </a:r>
            <a:r>
              <a:rPr lang="en-US" sz="1600" b="1" dirty="0"/>
              <a:t>(</a:t>
            </a:r>
            <a:r>
              <a:rPr lang="en-US" sz="1600" b="1" dirty="0" smtClean="0"/>
              <a:t>V01-V89)</a:t>
            </a:r>
            <a:endParaRPr lang="ru-RU" sz="1600" b="1" dirty="0" smtClean="0"/>
          </a:p>
          <a:p>
            <a:pPr lvl="1" eaLnBrk="1" hangingPunct="1">
              <a:spcBef>
                <a:spcPts val="300"/>
              </a:spcBef>
            </a:pPr>
            <a:r>
              <a:rPr lang="ru-RU" sz="1600" b="1" dirty="0" smtClean="0"/>
              <a:t>падения</a:t>
            </a:r>
            <a:r>
              <a:rPr lang="en-US" sz="1600" b="1" dirty="0"/>
              <a:t> (W00-W19)</a:t>
            </a:r>
            <a:endParaRPr lang="ru-RU" sz="1600" b="1" dirty="0" smtClean="0"/>
          </a:p>
          <a:p>
            <a:pPr lvl="1" eaLnBrk="1" hangingPunct="1">
              <a:spcBef>
                <a:spcPts val="300"/>
              </a:spcBef>
            </a:pPr>
            <a:r>
              <a:rPr lang="ru-RU" sz="1600" b="1" dirty="0" smtClean="0"/>
              <a:t>самоубийства</a:t>
            </a:r>
            <a:r>
              <a:rPr lang="en-US" sz="1600" b="1" dirty="0"/>
              <a:t> (X60-X84,Y870)</a:t>
            </a:r>
            <a:endParaRPr lang="ru-RU" sz="1600" b="1" dirty="0" smtClean="0"/>
          </a:p>
          <a:p>
            <a:pPr eaLnBrk="1" hangingPunct="1"/>
            <a:endParaRPr lang="ru-RU"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nodeType="afterGroup">
                            <p:stCondLst>
                              <p:cond delay="16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1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anim calcmode="lin" valueType="num">
                                      <p:cBhvr>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6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anim calcmode="lin" valueType="num">
                                      <p:cBhvr>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anim calcmode="lin" valueType="num">
                                      <p:cBhvr>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anim calcmode="lin" valueType="num">
                                      <p:cBhvr>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500"/>
                                        <p:tgtEl>
                                          <p:spTgt spid="3">
                                            <p:txEl>
                                              <p:pRg st="11" end="11"/>
                                            </p:txEl>
                                          </p:spTgt>
                                        </p:tgtEl>
                                      </p:cBhvr>
                                    </p:animEffect>
                                    <p:anim calcmode="lin" valueType="num">
                                      <p:cBhvr>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500"/>
                                        <p:tgtEl>
                                          <p:spTgt spid="3">
                                            <p:txEl>
                                              <p:pRg st="12" end="12"/>
                                            </p:txEl>
                                          </p:spTgt>
                                        </p:tgtEl>
                                      </p:cBhvr>
                                    </p:animEffect>
                                    <p:anim calcmode="lin" valueType="num">
                                      <p:cBhvr>
                                        <p:cTn id="7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5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500"/>
                                        <p:tgtEl>
                                          <p:spTgt spid="3">
                                            <p:txEl>
                                              <p:pRg st="13" end="13"/>
                                            </p:txEl>
                                          </p:spTgt>
                                        </p:tgtEl>
                                      </p:cBhvr>
                                    </p:animEffect>
                                    <p:anim calcmode="lin" valueType="num">
                                      <p:cBhvr>
                                        <p:cTn id="8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500" fill="hold"/>
                                        <p:tgtEl>
                                          <p:spTgt spid="3">
                                            <p:txEl>
                                              <p:pRg st="13" end="1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Effect transition="in" filter="fade">
                                      <p:cBhvr>
                                        <p:cTn id="87" dur="500"/>
                                        <p:tgtEl>
                                          <p:spTgt spid="3">
                                            <p:txEl>
                                              <p:pRg st="14" end="14"/>
                                            </p:txEl>
                                          </p:spTgt>
                                        </p:tgtEl>
                                      </p:cBhvr>
                                    </p:animEffect>
                                    <p:anim calcmode="lin" valueType="num">
                                      <p:cBhvr>
                                        <p:cTn id="8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9" dur="500" fill="hold"/>
                                        <p:tgtEl>
                                          <p:spTgt spid="3">
                                            <p:txEl>
                                              <p:pRg st="14" end="14"/>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
                                            <p:txEl>
                                              <p:pRg st="15" end="15"/>
                                            </p:txEl>
                                          </p:spTgt>
                                        </p:tgtEl>
                                        <p:attrNameLst>
                                          <p:attrName>style.visibility</p:attrName>
                                        </p:attrNameLst>
                                      </p:cBhvr>
                                      <p:to>
                                        <p:strVal val="visible"/>
                                      </p:to>
                                    </p:set>
                                    <p:animEffect transition="in" filter="fade">
                                      <p:cBhvr>
                                        <p:cTn id="92" dur="500"/>
                                        <p:tgtEl>
                                          <p:spTgt spid="3">
                                            <p:txEl>
                                              <p:pRg st="15" end="15"/>
                                            </p:txEl>
                                          </p:spTgt>
                                        </p:tgtEl>
                                      </p:cBhvr>
                                    </p:animEffect>
                                    <p:anim calcmode="lin" valueType="num">
                                      <p:cBhvr>
                                        <p:cTn id="9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4" dur="500" fill="hold"/>
                                        <p:tgtEl>
                                          <p:spTgt spid="3">
                                            <p:txEl>
                                              <p:pRg st="15" end="15"/>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Effect transition="in" filter="fade">
                                      <p:cBhvr>
                                        <p:cTn id="97" dur="500"/>
                                        <p:tgtEl>
                                          <p:spTgt spid="3">
                                            <p:txEl>
                                              <p:pRg st="16" end="16"/>
                                            </p:txEl>
                                          </p:spTgt>
                                        </p:tgtEl>
                                      </p:cBhvr>
                                    </p:animEffect>
                                    <p:anim calcmode="lin" valueType="num">
                                      <p:cBhvr>
                                        <p:cTn id="98"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9" dur="500" fill="hold"/>
                                        <p:tgtEl>
                                          <p:spTgt spid="3">
                                            <p:txEl>
                                              <p:pRg st="16" end="16"/>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
                                            <p:txEl>
                                              <p:pRg st="17" end="17"/>
                                            </p:txEl>
                                          </p:spTgt>
                                        </p:tgtEl>
                                        <p:attrNameLst>
                                          <p:attrName>style.visibility</p:attrName>
                                        </p:attrNameLst>
                                      </p:cBhvr>
                                      <p:to>
                                        <p:strVal val="visible"/>
                                      </p:to>
                                    </p:set>
                                    <p:animEffect transition="in" filter="fade">
                                      <p:cBhvr>
                                        <p:cTn id="102" dur="500"/>
                                        <p:tgtEl>
                                          <p:spTgt spid="3">
                                            <p:txEl>
                                              <p:pRg st="17" end="17"/>
                                            </p:txEl>
                                          </p:spTgt>
                                        </p:tgtEl>
                                      </p:cBhvr>
                                    </p:animEffect>
                                    <p:anim calcmode="lin" valueType="num">
                                      <p:cBhvr>
                                        <p:cTn id="10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4" dur="500" fill="hold"/>
                                        <p:tgtEl>
                                          <p:spTgt spid="3">
                                            <p:txEl>
                                              <p:pRg st="17" end="17"/>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Effect transition="in" filter="fade">
                                      <p:cBhvr>
                                        <p:cTn id="107" dur="500"/>
                                        <p:tgtEl>
                                          <p:spTgt spid="3">
                                            <p:txEl>
                                              <p:pRg st="18" end="18"/>
                                            </p:txEl>
                                          </p:spTgt>
                                        </p:tgtEl>
                                      </p:cBhvr>
                                    </p:animEffect>
                                    <p:anim calcmode="lin" valueType="num">
                                      <p:cBhvr>
                                        <p:cTn id="108"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9" dur="5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595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283968" y="116632"/>
            <a:ext cx="4851879" cy="878846"/>
          </a:xfrm>
        </p:spPr>
        <p:txBody>
          <a:bodyPr>
            <a:noAutofit/>
          </a:bodyPr>
          <a:lstStyle/>
          <a:p>
            <a:pPr algn="ctr">
              <a:spcBef>
                <a:spcPts val="0"/>
              </a:spcBef>
            </a:pPr>
            <a:r>
              <a:rPr lang="ru-RU" sz="1800" dirty="0" smtClean="0">
                <a:solidFill>
                  <a:srgbClr val="2E1FF5"/>
                </a:solidFill>
                <a:latin typeface="Arial" pitchFamily="34" charset="0"/>
              </a:rPr>
              <a:t>Все причины смерти – оба пола</a:t>
            </a:r>
            <a:r>
              <a:rPr lang="ru-RU" sz="2000" dirty="0">
                <a:solidFill>
                  <a:srgbClr val="2E1FF5"/>
                </a:solidFill>
                <a:latin typeface="Arial" pitchFamily="34" charset="0"/>
              </a:rPr>
              <a:t/>
            </a:r>
            <a:br>
              <a:rPr lang="ru-RU" sz="2000" dirty="0">
                <a:solidFill>
                  <a:srgbClr val="2E1FF5"/>
                </a:solidFill>
                <a:latin typeface="Arial" pitchFamily="34" charset="0"/>
              </a:rPr>
            </a:br>
            <a:r>
              <a:rPr lang="en-US" sz="1400" b="0" dirty="0">
                <a:solidFill>
                  <a:srgbClr val="2E1FF5"/>
                </a:solidFill>
                <a:latin typeface="Arial" pitchFamily="34" charset="0"/>
              </a:rPr>
              <a:t>(A00-R99, V01-Y89)</a:t>
            </a:r>
            <a:r>
              <a:rPr lang="ru-RU" sz="1400" b="0" dirty="0" smtClean="0">
                <a:solidFill>
                  <a:srgbClr val="2E1FF5"/>
                </a:solidFill>
                <a:latin typeface="Arial" pitchFamily="34" charset="0"/>
              </a:rPr>
              <a:t/>
            </a:r>
            <a:br>
              <a:rPr lang="ru-RU" sz="1400" b="0" dirty="0" smtClean="0">
                <a:solidFill>
                  <a:srgbClr val="2E1FF5"/>
                </a:solidFill>
                <a:latin typeface="Arial" pitchFamily="34" charset="0"/>
              </a:rPr>
            </a:br>
            <a:r>
              <a:rPr lang="ru-RU" sz="1400" b="0" dirty="0" smtClean="0">
                <a:solidFill>
                  <a:srgbClr val="2E1FF5"/>
                </a:solidFill>
                <a:latin typeface="Arial" pitchFamily="34" charset="0"/>
                <a:cs typeface="Arial" pitchFamily="34" charset="0"/>
              </a:rPr>
              <a:t>ПГПЖ </a:t>
            </a:r>
            <a:r>
              <a:rPr lang="ru-RU" sz="1400" b="0" dirty="0">
                <a:solidFill>
                  <a:srgbClr val="2E1FF5"/>
                </a:solidFill>
                <a:latin typeface="Arial" pitchFamily="34" charset="0"/>
                <a:cs typeface="Arial" pitchFamily="34" charset="0"/>
              </a:rPr>
              <a:t>на 100 </a:t>
            </a:r>
            <a:r>
              <a:rPr lang="ru-RU" sz="1400" b="0" dirty="0" err="1" smtClean="0">
                <a:solidFill>
                  <a:srgbClr val="2E1FF5"/>
                </a:solidFill>
                <a:latin typeface="Arial" pitchFamily="34" charset="0"/>
                <a:cs typeface="Arial" pitchFamily="34" charset="0"/>
              </a:rPr>
              <a:t>тыс.населения</a:t>
            </a:r>
            <a:r>
              <a:rPr lang="ru-RU" sz="1400" b="0" dirty="0" smtClean="0">
                <a:solidFill>
                  <a:srgbClr val="2E1FF5"/>
                </a:solidFill>
                <a:latin typeface="Arial" pitchFamily="34" charset="0"/>
                <a:cs typeface="Arial" pitchFamily="34" charset="0"/>
              </a:rPr>
              <a:t> (стандарт </a:t>
            </a:r>
            <a:r>
              <a:rPr lang="en-US" sz="1400" b="0" dirty="0" smtClean="0">
                <a:solidFill>
                  <a:srgbClr val="2E1FF5"/>
                </a:solidFill>
                <a:latin typeface="Arial" pitchFamily="34" charset="0"/>
                <a:cs typeface="Arial" pitchFamily="34" charset="0"/>
              </a:rPr>
              <a:t>OECD)</a:t>
            </a:r>
            <a:r>
              <a:rPr lang="ru-RU" sz="1400" b="0" dirty="0" smtClean="0">
                <a:solidFill>
                  <a:srgbClr val="2E1FF5"/>
                </a:solidFill>
                <a:latin typeface="Arial" pitchFamily="34" charset="0"/>
                <a:cs typeface="Arial" pitchFamily="34" charset="0"/>
              </a:rPr>
              <a:t> </a:t>
            </a:r>
            <a:br>
              <a:rPr lang="ru-RU" sz="1400" b="0" dirty="0" smtClean="0">
                <a:solidFill>
                  <a:srgbClr val="2E1FF5"/>
                </a:solidFill>
                <a:latin typeface="Arial" pitchFamily="34" charset="0"/>
                <a:cs typeface="Arial" pitchFamily="34" charset="0"/>
              </a:rPr>
            </a:br>
            <a:r>
              <a:rPr lang="ru-RU" sz="1400" b="0" dirty="0" smtClean="0">
                <a:solidFill>
                  <a:srgbClr val="2E1FF5"/>
                </a:solidFill>
                <a:latin typeface="Arial" pitchFamily="34" charset="0"/>
                <a:cs typeface="Arial" pitchFamily="34" charset="0"/>
              </a:rPr>
              <a:t>Санкт-Петербург</a:t>
            </a:r>
            <a:r>
              <a:rPr lang="ru-RU" sz="1400" b="0" dirty="0">
                <a:solidFill>
                  <a:srgbClr val="2E1FF5"/>
                </a:solidFill>
                <a:latin typeface="Arial" pitchFamily="34" charset="0"/>
                <a:cs typeface="Arial" pitchFamily="34" charset="0"/>
              </a:rPr>
              <a:t>, 2010 г</a:t>
            </a:r>
            <a:r>
              <a:rPr lang="ru-RU" sz="1400" b="0" dirty="0" smtClean="0">
                <a:solidFill>
                  <a:srgbClr val="2E1FF5"/>
                </a:solidFill>
                <a:latin typeface="Arial" pitchFamily="34" charset="0"/>
                <a:cs typeface="Arial" pitchFamily="34" charset="0"/>
              </a:rPr>
              <a:t>.</a:t>
            </a:r>
            <a:endParaRPr lang="ru-RU" sz="1400" b="0" dirty="0">
              <a:solidFill>
                <a:srgbClr val="2E1FF5"/>
              </a:solidFill>
              <a:latin typeface="Arial" pitchFamily="34" charset="0"/>
              <a:cs typeface="Arial" pitchFamily="34" charset="0"/>
            </a:endParaRPr>
          </a:p>
        </p:txBody>
      </p:sp>
    </p:spTree>
    <p:extLst>
      <p:ext uri="{BB962C8B-B14F-4D97-AF65-F5344CB8AC3E}">
        <p14:creationId xmlns:p14="http://schemas.microsoft.com/office/powerpoint/2010/main" val="120778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502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283968" y="116632"/>
            <a:ext cx="4851879" cy="878846"/>
          </a:xfrm>
        </p:spPr>
        <p:txBody>
          <a:bodyPr>
            <a:noAutofit/>
          </a:bodyPr>
          <a:lstStyle/>
          <a:p>
            <a:pPr algn="ctr">
              <a:spcBef>
                <a:spcPts val="0"/>
              </a:spcBef>
            </a:pPr>
            <a:r>
              <a:rPr lang="ru-RU" sz="1800" dirty="0" smtClean="0">
                <a:solidFill>
                  <a:srgbClr val="2E1FF5"/>
                </a:solidFill>
                <a:latin typeface="Arial" pitchFamily="34" charset="0"/>
              </a:rPr>
              <a:t>Все причины смерти – мужчины</a:t>
            </a:r>
            <a:r>
              <a:rPr lang="ru-RU" sz="2000" dirty="0">
                <a:solidFill>
                  <a:srgbClr val="2E1FF5"/>
                </a:solidFill>
                <a:latin typeface="Arial" pitchFamily="34" charset="0"/>
              </a:rPr>
              <a:t/>
            </a:r>
            <a:br>
              <a:rPr lang="ru-RU" sz="2000" dirty="0">
                <a:solidFill>
                  <a:srgbClr val="2E1FF5"/>
                </a:solidFill>
                <a:latin typeface="Arial" pitchFamily="34" charset="0"/>
              </a:rPr>
            </a:br>
            <a:r>
              <a:rPr lang="en-US" sz="1400" b="0" dirty="0">
                <a:solidFill>
                  <a:srgbClr val="2E1FF5"/>
                </a:solidFill>
                <a:latin typeface="Arial" pitchFamily="34" charset="0"/>
              </a:rPr>
              <a:t>(A00-R99, V01-Y89)</a:t>
            </a:r>
            <a:r>
              <a:rPr lang="ru-RU" sz="1400" b="0" dirty="0" smtClean="0">
                <a:solidFill>
                  <a:srgbClr val="2E1FF5"/>
                </a:solidFill>
                <a:latin typeface="Arial" pitchFamily="34" charset="0"/>
              </a:rPr>
              <a:t/>
            </a:r>
            <a:br>
              <a:rPr lang="ru-RU" sz="1400" b="0" dirty="0" smtClean="0">
                <a:solidFill>
                  <a:srgbClr val="2E1FF5"/>
                </a:solidFill>
                <a:latin typeface="Arial" pitchFamily="34" charset="0"/>
              </a:rPr>
            </a:br>
            <a:r>
              <a:rPr lang="ru-RU" sz="1400" b="0" dirty="0" smtClean="0">
                <a:solidFill>
                  <a:srgbClr val="2E1FF5"/>
                </a:solidFill>
                <a:latin typeface="Arial" pitchFamily="34" charset="0"/>
                <a:cs typeface="Arial" pitchFamily="34" charset="0"/>
              </a:rPr>
              <a:t>ПГПЖ </a:t>
            </a:r>
            <a:r>
              <a:rPr lang="ru-RU" sz="1400" b="0" dirty="0">
                <a:solidFill>
                  <a:srgbClr val="2E1FF5"/>
                </a:solidFill>
                <a:latin typeface="Arial" pitchFamily="34" charset="0"/>
                <a:cs typeface="Arial" pitchFamily="34" charset="0"/>
              </a:rPr>
              <a:t>на 100 </a:t>
            </a:r>
            <a:r>
              <a:rPr lang="ru-RU" sz="1400" b="0" dirty="0" err="1" smtClean="0">
                <a:solidFill>
                  <a:srgbClr val="2E1FF5"/>
                </a:solidFill>
                <a:latin typeface="Arial" pitchFamily="34" charset="0"/>
                <a:cs typeface="Arial" pitchFamily="34" charset="0"/>
              </a:rPr>
              <a:t>тыс.населения</a:t>
            </a:r>
            <a:r>
              <a:rPr lang="ru-RU" sz="1400" b="0" dirty="0" smtClean="0">
                <a:solidFill>
                  <a:srgbClr val="2E1FF5"/>
                </a:solidFill>
                <a:latin typeface="Arial" pitchFamily="34" charset="0"/>
                <a:cs typeface="Arial" pitchFamily="34" charset="0"/>
              </a:rPr>
              <a:t> (стандарт </a:t>
            </a:r>
            <a:r>
              <a:rPr lang="en-US" sz="1400" b="0" dirty="0" smtClean="0">
                <a:solidFill>
                  <a:srgbClr val="2E1FF5"/>
                </a:solidFill>
                <a:latin typeface="Arial" pitchFamily="34" charset="0"/>
                <a:cs typeface="Arial" pitchFamily="34" charset="0"/>
              </a:rPr>
              <a:t>OECD)</a:t>
            </a:r>
            <a:r>
              <a:rPr lang="ru-RU" sz="1400" b="0" dirty="0" smtClean="0">
                <a:solidFill>
                  <a:srgbClr val="2E1FF5"/>
                </a:solidFill>
                <a:latin typeface="Arial" pitchFamily="34" charset="0"/>
                <a:cs typeface="Arial" pitchFamily="34" charset="0"/>
              </a:rPr>
              <a:t> </a:t>
            </a:r>
            <a:br>
              <a:rPr lang="ru-RU" sz="1400" b="0" dirty="0" smtClean="0">
                <a:solidFill>
                  <a:srgbClr val="2E1FF5"/>
                </a:solidFill>
                <a:latin typeface="Arial" pitchFamily="34" charset="0"/>
                <a:cs typeface="Arial" pitchFamily="34" charset="0"/>
              </a:rPr>
            </a:br>
            <a:r>
              <a:rPr lang="ru-RU" sz="1400" b="0" dirty="0" smtClean="0">
                <a:solidFill>
                  <a:srgbClr val="2E1FF5"/>
                </a:solidFill>
                <a:latin typeface="Arial" pitchFamily="34" charset="0"/>
                <a:cs typeface="Arial" pitchFamily="34" charset="0"/>
              </a:rPr>
              <a:t>Санкт-Петербург</a:t>
            </a:r>
            <a:r>
              <a:rPr lang="ru-RU" sz="1400" b="0" dirty="0">
                <a:solidFill>
                  <a:srgbClr val="2E1FF5"/>
                </a:solidFill>
                <a:latin typeface="Arial" pitchFamily="34" charset="0"/>
                <a:cs typeface="Arial" pitchFamily="34" charset="0"/>
              </a:rPr>
              <a:t>, 2010 г</a:t>
            </a:r>
            <a:r>
              <a:rPr lang="ru-RU" sz="1400" b="0" dirty="0" smtClean="0">
                <a:solidFill>
                  <a:srgbClr val="2E1FF5"/>
                </a:solidFill>
                <a:latin typeface="Arial" pitchFamily="34" charset="0"/>
                <a:cs typeface="Arial" pitchFamily="34" charset="0"/>
              </a:rPr>
              <a:t>.</a:t>
            </a:r>
            <a:endParaRPr lang="ru-RU" sz="1400" b="0" dirty="0">
              <a:solidFill>
                <a:srgbClr val="2E1FF5"/>
              </a:solidFill>
              <a:latin typeface="Arial" pitchFamily="34" charset="0"/>
              <a:cs typeface="Arial" pitchFamily="34" charset="0"/>
            </a:endParaRPr>
          </a:p>
        </p:txBody>
      </p:sp>
    </p:spTree>
    <p:extLst>
      <p:ext uri="{BB962C8B-B14F-4D97-AF65-F5344CB8AC3E}">
        <p14:creationId xmlns:p14="http://schemas.microsoft.com/office/powerpoint/2010/main" val="2491510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5"/>
            <a:ext cx="9144000" cy="68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283968" y="116632"/>
            <a:ext cx="4851879" cy="878846"/>
          </a:xfrm>
        </p:spPr>
        <p:txBody>
          <a:bodyPr>
            <a:noAutofit/>
          </a:bodyPr>
          <a:lstStyle/>
          <a:p>
            <a:pPr algn="ctr">
              <a:spcBef>
                <a:spcPts val="0"/>
              </a:spcBef>
            </a:pPr>
            <a:r>
              <a:rPr lang="ru-RU" sz="1800" dirty="0" smtClean="0">
                <a:solidFill>
                  <a:srgbClr val="2E1FF5"/>
                </a:solidFill>
                <a:latin typeface="Arial" pitchFamily="34" charset="0"/>
              </a:rPr>
              <a:t>Все причины смерти – женщины</a:t>
            </a:r>
            <a:r>
              <a:rPr lang="ru-RU" sz="2000" dirty="0">
                <a:solidFill>
                  <a:srgbClr val="2E1FF5"/>
                </a:solidFill>
                <a:latin typeface="Arial" pitchFamily="34" charset="0"/>
              </a:rPr>
              <a:t/>
            </a:r>
            <a:br>
              <a:rPr lang="ru-RU" sz="2000" dirty="0">
                <a:solidFill>
                  <a:srgbClr val="2E1FF5"/>
                </a:solidFill>
                <a:latin typeface="Arial" pitchFamily="34" charset="0"/>
              </a:rPr>
            </a:br>
            <a:r>
              <a:rPr lang="en-US" sz="1400" b="0" dirty="0">
                <a:solidFill>
                  <a:srgbClr val="2E1FF5"/>
                </a:solidFill>
                <a:latin typeface="Arial" pitchFamily="34" charset="0"/>
              </a:rPr>
              <a:t>(A00-R99, V01-Y89)</a:t>
            </a:r>
            <a:r>
              <a:rPr lang="ru-RU" sz="1400" b="0" dirty="0" smtClean="0">
                <a:solidFill>
                  <a:srgbClr val="2E1FF5"/>
                </a:solidFill>
                <a:latin typeface="Arial" pitchFamily="34" charset="0"/>
              </a:rPr>
              <a:t/>
            </a:r>
            <a:br>
              <a:rPr lang="ru-RU" sz="1400" b="0" dirty="0" smtClean="0">
                <a:solidFill>
                  <a:srgbClr val="2E1FF5"/>
                </a:solidFill>
                <a:latin typeface="Arial" pitchFamily="34" charset="0"/>
              </a:rPr>
            </a:br>
            <a:r>
              <a:rPr lang="ru-RU" sz="1400" b="0" dirty="0" smtClean="0">
                <a:solidFill>
                  <a:srgbClr val="2E1FF5"/>
                </a:solidFill>
                <a:latin typeface="Arial" pitchFamily="34" charset="0"/>
                <a:cs typeface="Arial" pitchFamily="34" charset="0"/>
              </a:rPr>
              <a:t>ПГПЖ </a:t>
            </a:r>
            <a:r>
              <a:rPr lang="ru-RU" sz="1400" b="0" dirty="0">
                <a:solidFill>
                  <a:srgbClr val="2E1FF5"/>
                </a:solidFill>
                <a:latin typeface="Arial" pitchFamily="34" charset="0"/>
                <a:cs typeface="Arial" pitchFamily="34" charset="0"/>
              </a:rPr>
              <a:t>на 100 </a:t>
            </a:r>
            <a:r>
              <a:rPr lang="ru-RU" sz="1400" b="0" dirty="0" err="1" smtClean="0">
                <a:solidFill>
                  <a:srgbClr val="2E1FF5"/>
                </a:solidFill>
                <a:latin typeface="Arial" pitchFamily="34" charset="0"/>
                <a:cs typeface="Arial" pitchFamily="34" charset="0"/>
              </a:rPr>
              <a:t>тыс.населения</a:t>
            </a:r>
            <a:r>
              <a:rPr lang="ru-RU" sz="1400" b="0" dirty="0" smtClean="0">
                <a:solidFill>
                  <a:srgbClr val="2E1FF5"/>
                </a:solidFill>
                <a:latin typeface="Arial" pitchFamily="34" charset="0"/>
                <a:cs typeface="Arial" pitchFamily="34" charset="0"/>
              </a:rPr>
              <a:t> (стандарт </a:t>
            </a:r>
            <a:r>
              <a:rPr lang="en-US" sz="1400" b="0" dirty="0" smtClean="0">
                <a:solidFill>
                  <a:srgbClr val="2E1FF5"/>
                </a:solidFill>
                <a:latin typeface="Arial" pitchFamily="34" charset="0"/>
                <a:cs typeface="Arial" pitchFamily="34" charset="0"/>
              </a:rPr>
              <a:t>OECD)</a:t>
            </a:r>
            <a:r>
              <a:rPr lang="ru-RU" sz="1400" b="0" dirty="0" smtClean="0">
                <a:solidFill>
                  <a:srgbClr val="2E1FF5"/>
                </a:solidFill>
                <a:latin typeface="Arial" pitchFamily="34" charset="0"/>
                <a:cs typeface="Arial" pitchFamily="34" charset="0"/>
              </a:rPr>
              <a:t> </a:t>
            </a:r>
            <a:br>
              <a:rPr lang="ru-RU" sz="1400" b="0" dirty="0" smtClean="0">
                <a:solidFill>
                  <a:srgbClr val="2E1FF5"/>
                </a:solidFill>
                <a:latin typeface="Arial" pitchFamily="34" charset="0"/>
                <a:cs typeface="Arial" pitchFamily="34" charset="0"/>
              </a:rPr>
            </a:br>
            <a:r>
              <a:rPr lang="ru-RU" sz="1400" b="0" dirty="0" smtClean="0">
                <a:solidFill>
                  <a:srgbClr val="2E1FF5"/>
                </a:solidFill>
                <a:latin typeface="Arial" pitchFamily="34" charset="0"/>
                <a:cs typeface="Arial" pitchFamily="34" charset="0"/>
              </a:rPr>
              <a:t>Санкт-Петербург</a:t>
            </a:r>
            <a:r>
              <a:rPr lang="ru-RU" sz="1400" b="0" dirty="0">
                <a:solidFill>
                  <a:srgbClr val="2E1FF5"/>
                </a:solidFill>
                <a:latin typeface="Arial" pitchFamily="34" charset="0"/>
                <a:cs typeface="Arial" pitchFamily="34" charset="0"/>
              </a:rPr>
              <a:t>, 2010 г</a:t>
            </a:r>
            <a:r>
              <a:rPr lang="ru-RU" sz="1400" b="0" dirty="0" smtClean="0">
                <a:solidFill>
                  <a:srgbClr val="2E1FF5"/>
                </a:solidFill>
                <a:latin typeface="Arial" pitchFamily="34" charset="0"/>
                <a:cs typeface="Arial" pitchFamily="34" charset="0"/>
              </a:rPr>
              <a:t>.</a:t>
            </a:r>
            <a:endParaRPr lang="ru-RU" sz="1400" b="0" dirty="0">
              <a:solidFill>
                <a:srgbClr val="2E1FF5"/>
              </a:solidFill>
              <a:latin typeface="Arial" pitchFamily="34" charset="0"/>
              <a:cs typeface="Arial" pitchFamily="34" charset="0"/>
            </a:endParaRPr>
          </a:p>
        </p:txBody>
      </p:sp>
    </p:spTree>
    <p:extLst>
      <p:ext uri="{BB962C8B-B14F-4D97-AF65-F5344CB8AC3E}">
        <p14:creationId xmlns:p14="http://schemas.microsoft.com/office/powerpoint/2010/main" val="3475354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02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304622" y="548680"/>
            <a:ext cx="4857582" cy="878846"/>
          </a:xfrm>
        </p:spPr>
        <p:txBody>
          <a:bodyPr>
            <a:noAutofit/>
          </a:bodyPr>
          <a:lstStyle/>
          <a:p>
            <a:pPr algn="ctr">
              <a:spcBef>
                <a:spcPts val="0"/>
              </a:spcBef>
            </a:pPr>
            <a:r>
              <a:rPr lang="ru-RU" sz="1800" dirty="0">
                <a:solidFill>
                  <a:srgbClr val="2E1FF5"/>
                </a:solidFill>
                <a:latin typeface="Arial" pitchFamily="34" charset="0"/>
              </a:rPr>
              <a:t>Алкогольные заболевания и </a:t>
            </a:r>
            <a:r>
              <a:rPr lang="ru-RU" sz="1800" dirty="0" smtClean="0">
                <a:solidFill>
                  <a:srgbClr val="2E1FF5"/>
                </a:solidFill>
                <a:latin typeface="Arial" pitchFamily="34" charset="0"/>
              </a:rPr>
              <a:t>острые алкогольные отравления – мужчины</a:t>
            </a:r>
            <a:r>
              <a:rPr lang="ru-RU" sz="1600" dirty="0" smtClean="0">
                <a:solidFill>
                  <a:srgbClr val="2E1FF5"/>
                </a:solidFill>
                <a:latin typeface="Arial" pitchFamily="34" charset="0"/>
              </a:rPr>
              <a:t/>
            </a:r>
            <a:br>
              <a:rPr lang="ru-RU" sz="1600" dirty="0" smtClean="0">
                <a:solidFill>
                  <a:srgbClr val="2E1FF5"/>
                </a:solidFill>
                <a:latin typeface="Arial" pitchFamily="34" charset="0"/>
              </a:rPr>
            </a:br>
            <a:r>
              <a:rPr lang="ru-RU" sz="1400" b="0" dirty="0" smtClean="0">
                <a:solidFill>
                  <a:srgbClr val="2E1FF5"/>
                </a:solidFill>
                <a:latin typeface="Arial" pitchFamily="34" charset="0"/>
              </a:rPr>
              <a:t>(</a:t>
            </a:r>
            <a:r>
              <a:rPr lang="ru-RU" sz="1400" b="0" dirty="0">
                <a:solidFill>
                  <a:srgbClr val="2E1FF5"/>
                </a:solidFill>
                <a:latin typeface="Arial" pitchFamily="34" charset="0"/>
              </a:rPr>
              <a:t>F10, G31.2, G40.51, G62.1, G72.1, I42.6, K29.2, K70, K85.2, K86.0, O35.4, P04.3, X45)</a:t>
            </a:r>
            <a:br>
              <a:rPr lang="ru-RU" sz="1400" b="0" dirty="0">
                <a:solidFill>
                  <a:srgbClr val="2E1FF5"/>
                </a:solidFill>
                <a:latin typeface="Arial" pitchFamily="34" charset="0"/>
              </a:rPr>
            </a:br>
            <a:r>
              <a:rPr lang="ru-RU" sz="1400" b="0" dirty="0">
                <a:solidFill>
                  <a:srgbClr val="2E1FF5"/>
                </a:solidFill>
                <a:latin typeface="Arial" pitchFamily="34" charset="0"/>
                <a:cs typeface="Arial" pitchFamily="34" charset="0"/>
              </a:rPr>
              <a:t>ПГПЖ на 100 </a:t>
            </a:r>
            <a:r>
              <a:rPr lang="ru-RU" sz="1400" b="0" dirty="0" err="1" smtClean="0">
                <a:solidFill>
                  <a:srgbClr val="2E1FF5"/>
                </a:solidFill>
                <a:latin typeface="Arial" pitchFamily="34" charset="0"/>
                <a:cs typeface="Arial" pitchFamily="34" charset="0"/>
              </a:rPr>
              <a:t>тыс.населения</a:t>
            </a:r>
            <a:r>
              <a:rPr lang="ru-RU" sz="1400" b="0" dirty="0" smtClean="0">
                <a:solidFill>
                  <a:srgbClr val="2E1FF5"/>
                </a:solidFill>
                <a:latin typeface="Arial" pitchFamily="34" charset="0"/>
                <a:cs typeface="Arial" pitchFamily="34" charset="0"/>
              </a:rPr>
              <a:t> (стандарт </a:t>
            </a:r>
            <a:r>
              <a:rPr lang="en-US" sz="1400" b="0" dirty="0" smtClean="0">
                <a:solidFill>
                  <a:srgbClr val="2E1FF5"/>
                </a:solidFill>
                <a:latin typeface="Arial" pitchFamily="34" charset="0"/>
                <a:cs typeface="Arial" pitchFamily="34" charset="0"/>
              </a:rPr>
              <a:t>OECD)</a:t>
            </a:r>
            <a:r>
              <a:rPr lang="ru-RU" sz="1400" b="0" dirty="0" smtClean="0">
                <a:solidFill>
                  <a:srgbClr val="2E1FF5"/>
                </a:solidFill>
                <a:latin typeface="Arial" pitchFamily="34" charset="0"/>
                <a:cs typeface="Arial" pitchFamily="34" charset="0"/>
              </a:rPr>
              <a:t> </a:t>
            </a:r>
            <a:br>
              <a:rPr lang="ru-RU" sz="1400" b="0" dirty="0" smtClean="0">
                <a:solidFill>
                  <a:srgbClr val="2E1FF5"/>
                </a:solidFill>
                <a:latin typeface="Arial" pitchFamily="34" charset="0"/>
                <a:cs typeface="Arial" pitchFamily="34" charset="0"/>
              </a:rPr>
            </a:br>
            <a:r>
              <a:rPr lang="ru-RU" sz="1400" b="0" dirty="0" smtClean="0">
                <a:solidFill>
                  <a:srgbClr val="2E1FF5"/>
                </a:solidFill>
                <a:latin typeface="Arial" pitchFamily="34" charset="0"/>
                <a:cs typeface="Arial" pitchFamily="34" charset="0"/>
              </a:rPr>
              <a:t>Санкт-Петербург</a:t>
            </a:r>
            <a:r>
              <a:rPr lang="ru-RU" sz="1400" b="0" dirty="0">
                <a:solidFill>
                  <a:srgbClr val="2E1FF5"/>
                </a:solidFill>
                <a:latin typeface="Arial" pitchFamily="34" charset="0"/>
                <a:cs typeface="Arial" pitchFamily="34" charset="0"/>
              </a:rPr>
              <a:t>, 2010 г</a:t>
            </a:r>
            <a:r>
              <a:rPr lang="ru-RU" sz="1400" b="0" dirty="0" smtClean="0">
                <a:solidFill>
                  <a:srgbClr val="2E1FF5"/>
                </a:solidFill>
                <a:latin typeface="Arial" pitchFamily="34" charset="0"/>
                <a:cs typeface="Arial" pitchFamily="34" charset="0"/>
              </a:rPr>
              <a:t>.</a:t>
            </a:r>
            <a:endParaRPr lang="ru-RU" sz="1400" b="0" dirty="0">
              <a:solidFill>
                <a:srgbClr val="2E1FF5"/>
              </a:solidFill>
              <a:latin typeface="Arial" pitchFamily="34" charset="0"/>
              <a:cs typeface="Arial" pitchFamily="34" charset="0"/>
            </a:endParaRPr>
          </a:p>
        </p:txBody>
      </p:sp>
    </p:spTree>
    <p:extLst>
      <p:ext uri="{BB962C8B-B14F-4D97-AF65-F5344CB8AC3E}">
        <p14:creationId xmlns:p14="http://schemas.microsoft.com/office/powerpoint/2010/main" val="1397486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 y="-9750"/>
            <a:ext cx="9141405" cy="686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355976" y="548680"/>
            <a:ext cx="4857582" cy="878846"/>
          </a:xfrm>
        </p:spPr>
        <p:txBody>
          <a:bodyPr>
            <a:noAutofit/>
          </a:bodyPr>
          <a:lstStyle/>
          <a:p>
            <a:pPr algn="ctr">
              <a:spcBef>
                <a:spcPts val="0"/>
              </a:spcBef>
            </a:pPr>
            <a:r>
              <a:rPr lang="ru-RU" sz="1800" dirty="0">
                <a:solidFill>
                  <a:srgbClr val="2E1FF5"/>
                </a:solidFill>
                <a:latin typeface="Arial" pitchFamily="34" charset="0"/>
              </a:rPr>
              <a:t>Алкогольные заболевания и </a:t>
            </a:r>
            <a:r>
              <a:rPr lang="ru-RU" sz="1800" dirty="0" smtClean="0">
                <a:solidFill>
                  <a:srgbClr val="2E1FF5"/>
                </a:solidFill>
                <a:latin typeface="Arial" pitchFamily="34" charset="0"/>
              </a:rPr>
              <a:t>острые алкогольные отравления – женщины</a:t>
            </a:r>
            <a:r>
              <a:rPr lang="ru-RU" sz="1600" dirty="0" smtClean="0">
                <a:solidFill>
                  <a:srgbClr val="2E1FF5"/>
                </a:solidFill>
                <a:latin typeface="Arial" pitchFamily="34" charset="0"/>
              </a:rPr>
              <a:t/>
            </a:r>
            <a:br>
              <a:rPr lang="ru-RU" sz="1600" dirty="0" smtClean="0">
                <a:solidFill>
                  <a:srgbClr val="2E1FF5"/>
                </a:solidFill>
                <a:latin typeface="Arial" pitchFamily="34" charset="0"/>
              </a:rPr>
            </a:br>
            <a:r>
              <a:rPr lang="ru-RU" sz="1400" b="0" dirty="0" smtClean="0">
                <a:solidFill>
                  <a:srgbClr val="2E1FF5"/>
                </a:solidFill>
                <a:latin typeface="Arial" pitchFamily="34" charset="0"/>
              </a:rPr>
              <a:t>(</a:t>
            </a:r>
            <a:r>
              <a:rPr lang="ru-RU" sz="1400" b="0" dirty="0">
                <a:solidFill>
                  <a:srgbClr val="2E1FF5"/>
                </a:solidFill>
                <a:latin typeface="Arial" pitchFamily="34" charset="0"/>
              </a:rPr>
              <a:t>F10, G31.2, G40.51, G62.1, G72.1, I42.6, K29.2, K70, K85.2, K86.0, O35.4, P04.3, X45)</a:t>
            </a:r>
            <a:br>
              <a:rPr lang="ru-RU" sz="1400" b="0" dirty="0">
                <a:solidFill>
                  <a:srgbClr val="2E1FF5"/>
                </a:solidFill>
                <a:latin typeface="Arial" pitchFamily="34" charset="0"/>
              </a:rPr>
            </a:br>
            <a:r>
              <a:rPr lang="ru-RU" sz="1400" b="0" dirty="0">
                <a:solidFill>
                  <a:srgbClr val="2E1FF5"/>
                </a:solidFill>
                <a:latin typeface="Arial" pitchFamily="34" charset="0"/>
                <a:cs typeface="Arial" pitchFamily="34" charset="0"/>
              </a:rPr>
              <a:t>ПГПЖ на 100 </a:t>
            </a:r>
            <a:r>
              <a:rPr lang="ru-RU" sz="1400" b="0" dirty="0" err="1" smtClean="0">
                <a:solidFill>
                  <a:srgbClr val="2E1FF5"/>
                </a:solidFill>
                <a:latin typeface="Arial" pitchFamily="34" charset="0"/>
                <a:cs typeface="Arial" pitchFamily="34" charset="0"/>
              </a:rPr>
              <a:t>тыс.населения</a:t>
            </a:r>
            <a:r>
              <a:rPr lang="ru-RU" sz="1400" b="0" dirty="0" smtClean="0">
                <a:solidFill>
                  <a:srgbClr val="2E1FF5"/>
                </a:solidFill>
                <a:latin typeface="Arial" pitchFamily="34" charset="0"/>
                <a:cs typeface="Arial" pitchFamily="34" charset="0"/>
              </a:rPr>
              <a:t> (стандарт </a:t>
            </a:r>
            <a:r>
              <a:rPr lang="en-US" sz="1400" b="0" dirty="0" smtClean="0">
                <a:solidFill>
                  <a:srgbClr val="2E1FF5"/>
                </a:solidFill>
                <a:latin typeface="Arial" pitchFamily="34" charset="0"/>
                <a:cs typeface="Arial" pitchFamily="34" charset="0"/>
              </a:rPr>
              <a:t>OECD)</a:t>
            </a:r>
            <a:r>
              <a:rPr lang="ru-RU" sz="1400" b="0" dirty="0" smtClean="0">
                <a:solidFill>
                  <a:srgbClr val="2E1FF5"/>
                </a:solidFill>
                <a:latin typeface="Arial" pitchFamily="34" charset="0"/>
                <a:cs typeface="Arial" pitchFamily="34" charset="0"/>
              </a:rPr>
              <a:t> </a:t>
            </a:r>
            <a:br>
              <a:rPr lang="ru-RU" sz="1400" b="0" dirty="0" smtClean="0">
                <a:solidFill>
                  <a:srgbClr val="2E1FF5"/>
                </a:solidFill>
                <a:latin typeface="Arial" pitchFamily="34" charset="0"/>
                <a:cs typeface="Arial" pitchFamily="34" charset="0"/>
              </a:rPr>
            </a:br>
            <a:r>
              <a:rPr lang="ru-RU" sz="1400" b="0" dirty="0" smtClean="0">
                <a:solidFill>
                  <a:srgbClr val="2E1FF5"/>
                </a:solidFill>
                <a:latin typeface="Arial" pitchFamily="34" charset="0"/>
                <a:cs typeface="Arial" pitchFamily="34" charset="0"/>
              </a:rPr>
              <a:t>Санкт-Петербург</a:t>
            </a:r>
            <a:r>
              <a:rPr lang="ru-RU" sz="1400" b="0" dirty="0">
                <a:solidFill>
                  <a:srgbClr val="2E1FF5"/>
                </a:solidFill>
                <a:latin typeface="Arial" pitchFamily="34" charset="0"/>
                <a:cs typeface="Arial" pitchFamily="34" charset="0"/>
              </a:rPr>
              <a:t>, 2010 г</a:t>
            </a:r>
            <a:r>
              <a:rPr lang="ru-RU" sz="1400" b="0" dirty="0" smtClean="0">
                <a:solidFill>
                  <a:srgbClr val="2E1FF5"/>
                </a:solidFill>
                <a:latin typeface="Arial" pitchFamily="34" charset="0"/>
                <a:cs typeface="Arial" pitchFamily="34" charset="0"/>
              </a:rPr>
              <a:t>.</a:t>
            </a:r>
            <a:endParaRPr lang="ru-RU" sz="1400" b="0" dirty="0">
              <a:solidFill>
                <a:srgbClr val="2E1FF5"/>
              </a:solidFill>
              <a:latin typeface="Arial" pitchFamily="34" charset="0"/>
              <a:cs typeface="Arial" pitchFamily="34" charset="0"/>
            </a:endParaRPr>
          </a:p>
        </p:txBody>
      </p:sp>
    </p:spTree>
    <p:extLst>
      <p:ext uri="{BB962C8B-B14F-4D97-AF65-F5344CB8AC3E}">
        <p14:creationId xmlns:p14="http://schemas.microsoft.com/office/powerpoint/2010/main" val="309846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40960" cy="562074"/>
          </a:xfrm>
        </p:spPr>
        <p:txBody>
          <a:bodyPr>
            <a:noAutofit/>
          </a:bodyPr>
          <a:lstStyle/>
          <a:p>
            <a:pPr lvl="0"/>
            <a:r>
              <a:rPr lang="ru-RU" sz="2400" dirty="0" smtClean="0">
                <a:solidFill>
                  <a:srgbClr val="FFC000"/>
                </a:solidFill>
              </a:rPr>
              <a:t>Контроль кодирования причин смерти:</a:t>
            </a:r>
            <a:endParaRPr lang="ru-RU" sz="2400" dirty="0">
              <a:solidFill>
                <a:srgbClr val="FFC000"/>
              </a:solidFill>
            </a:endParaRPr>
          </a:p>
        </p:txBody>
      </p:sp>
      <p:sp>
        <p:nvSpPr>
          <p:cNvPr id="3" name="Объект 2"/>
          <p:cNvSpPr>
            <a:spLocks noGrp="1"/>
          </p:cNvSpPr>
          <p:nvPr>
            <p:ph idx="1"/>
          </p:nvPr>
        </p:nvSpPr>
        <p:spPr>
          <a:xfrm>
            <a:off x="323528" y="980728"/>
            <a:ext cx="8568952" cy="5688632"/>
          </a:xfrm>
        </p:spPr>
        <p:txBody>
          <a:bodyPr>
            <a:normAutofit fontScale="92500" lnSpcReduction="20000"/>
          </a:bodyPr>
          <a:lstStyle/>
          <a:p>
            <a:r>
              <a:rPr lang="ru-RU" b="1" dirty="0" smtClean="0">
                <a:solidFill>
                  <a:srgbClr val="FFC000"/>
                </a:solidFill>
              </a:rPr>
              <a:t>Контроль на </a:t>
            </a:r>
            <a:r>
              <a:rPr lang="ru-RU" b="1" dirty="0">
                <a:solidFill>
                  <a:srgbClr val="FFC000"/>
                </a:solidFill>
              </a:rPr>
              <a:t>уровне лечебного </a:t>
            </a:r>
            <a:r>
              <a:rPr lang="ru-RU" b="1" dirty="0" smtClean="0">
                <a:solidFill>
                  <a:srgbClr val="FFC000"/>
                </a:solidFill>
              </a:rPr>
              <a:t>учреждения</a:t>
            </a:r>
            <a:endParaRPr lang="ru-RU" b="1" dirty="0">
              <a:solidFill>
                <a:srgbClr val="FFC000"/>
              </a:solidFill>
            </a:endParaRPr>
          </a:p>
          <a:p>
            <a:pPr lvl="1"/>
            <a:r>
              <a:rPr lang="ru-RU" b="1" dirty="0"/>
              <a:t>100% проверка правильности кодирования, наличие 2-х подписей на свидетельства о смерти (врача и заместителя главного врача по лечебной работе), заполнение всех граф свидетельства</a:t>
            </a:r>
          </a:p>
          <a:p>
            <a:r>
              <a:rPr lang="ru-RU" b="1" dirty="0" smtClean="0">
                <a:solidFill>
                  <a:srgbClr val="FFC000"/>
                </a:solidFill>
              </a:rPr>
              <a:t>Контроль на </a:t>
            </a:r>
            <a:r>
              <a:rPr lang="ru-RU" b="1" dirty="0">
                <a:solidFill>
                  <a:srgbClr val="FFC000"/>
                </a:solidFill>
              </a:rPr>
              <a:t>уровне </a:t>
            </a:r>
            <a:r>
              <a:rPr lang="ru-RU" b="1" dirty="0" smtClean="0">
                <a:solidFill>
                  <a:srgbClr val="FFC000"/>
                </a:solidFill>
              </a:rPr>
              <a:t>района</a:t>
            </a:r>
          </a:p>
          <a:p>
            <a:pPr lvl="1"/>
            <a:r>
              <a:rPr lang="ru-RU" b="1" dirty="0" smtClean="0"/>
              <a:t>выделение специалистов, </a:t>
            </a:r>
            <a:r>
              <a:rPr lang="ru-RU" b="1" dirty="0"/>
              <a:t>их обучение и на регулярной основе </a:t>
            </a:r>
            <a:r>
              <a:rPr lang="ru-RU" b="1" dirty="0" smtClean="0"/>
              <a:t>проверка </a:t>
            </a:r>
            <a:r>
              <a:rPr lang="ru-RU" b="1" dirty="0"/>
              <a:t>качества </a:t>
            </a:r>
            <a:r>
              <a:rPr lang="ru-RU" b="1" dirty="0" smtClean="0"/>
              <a:t>кодирования выхода </a:t>
            </a:r>
            <a:r>
              <a:rPr lang="ru-RU" b="1" dirty="0"/>
              <a:t>в районные </a:t>
            </a:r>
            <a:r>
              <a:rPr lang="ru-RU" b="1" dirty="0" err="1" smtClean="0"/>
              <a:t>ЗАГСы</a:t>
            </a:r>
            <a:endParaRPr lang="ru-RU" b="1" dirty="0" smtClean="0"/>
          </a:p>
          <a:p>
            <a:r>
              <a:rPr lang="ru-RU" b="1" dirty="0" smtClean="0">
                <a:solidFill>
                  <a:srgbClr val="FFC000"/>
                </a:solidFill>
              </a:rPr>
              <a:t>Контроль на </a:t>
            </a:r>
            <a:r>
              <a:rPr lang="ru-RU" b="1" dirty="0">
                <a:solidFill>
                  <a:srgbClr val="FFC000"/>
                </a:solidFill>
              </a:rPr>
              <a:t>уровне субъекта </a:t>
            </a:r>
            <a:r>
              <a:rPr lang="ru-RU" b="1" dirty="0" smtClean="0">
                <a:solidFill>
                  <a:srgbClr val="FFC000"/>
                </a:solidFill>
              </a:rPr>
              <a:t>федерации</a:t>
            </a:r>
          </a:p>
          <a:p>
            <a:pPr lvl="1"/>
            <a:r>
              <a:rPr lang="ru-RU" b="1" dirty="0" smtClean="0"/>
              <a:t>привлечение </a:t>
            </a:r>
            <a:r>
              <a:rPr lang="ru-RU" b="1" dirty="0"/>
              <a:t>узких специалистов за счет института главных специалистов Комитета по </a:t>
            </a:r>
            <a:r>
              <a:rPr lang="ru-RU" b="1" dirty="0" smtClean="0"/>
              <a:t>здравоохранению (для </a:t>
            </a:r>
            <a:r>
              <a:rPr lang="ru-RU" b="1" dirty="0"/>
              <a:t>оценки качества кодирования в случаях перинатальной смерти, материнской, младенческой, от онкологических заболеваний и др.)</a:t>
            </a:r>
          </a:p>
          <a:p>
            <a:r>
              <a:rPr lang="ru-RU" b="1" dirty="0">
                <a:solidFill>
                  <a:srgbClr val="FFC000"/>
                </a:solidFill>
              </a:rPr>
              <a:t>Обращение в медицинские ВУЗы </a:t>
            </a:r>
            <a:r>
              <a:rPr lang="ru-RU" b="1" dirty="0"/>
              <a:t>с предложением уделять больше внимания подготовке специалистов на </a:t>
            </a:r>
            <a:r>
              <a:rPr lang="ru-RU" b="1" dirty="0" err="1"/>
              <a:t>додипломном</a:t>
            </a:r>
            <a:r>
              <a:rPr lang="ru-RU" b="1" dirty="0"/>
              <a:t> и последипломном </a:t>
            </a:r>
            <a:r>
              <a:rPr lang="ru-RU" b="1" dirty="0" smtClean="0"/>
              <a:t>уровнях </a:t>
            </a:r>
            <a:r>
              <a:rPr lang="ru-RU" b="1" dirty="0"/>
              <a:t>(при обучение на сертификационных циклах) правилам </a:t>
            </a:r>
            <a:r>
              <a:rPr lang="ru-RU" b="1" dirty="0" smtClean="0"/>
              <a:t>кодирования </a:t>
            </a:r>
            <a:r>
              <a:rPr lang="ru-RU" b="1" dirty="0"/>
              <a:t>причин смерти</a:t>
            </a:r>
          </a:p>
          <a:p>
            <a:r>
              <a:rPr lang="ru-RU" b="1" dirty="0">
                <a:solidFill>
                  <a:srgbClr val="FFC000"/>
                </a:solidFill>
              </a:rPr>
              <a:t>Обращение в Центральный научно-исследовательский институт организации и информатизации здравоохранения МЗ РФ</a:t>
            </a:r>
            <a:r>
              <a:rPr lang="ru-RU" b="1" dirty="0"/>
              <a:t> с предложением разработки методических указаний по </a:t>
            </a:r>
            <a:r>
              <a:rPr lang="ru-RU" b="1" dirty="0" smtClean="0"/>
              <a:t>проведению контроля кодирования</a:t>
            </a:r>
            <a:endParaRPr lang="ru-RU" b="1" dirty="0"/>
          </a:p>
          <a:p>
            <a:endParaRPr lang="ru-RU" b="1" dirty="0"/>
          </a:p>
        </p:txBody>
      </p:sp>
    </p:spTree>
    <p:extLst>
      <p:ext uri="{BB962C8B-B14F-4D97-AF65-F5344CB8AC3E}">
        <p14:creationId xmlns:p14="http://schemas.microsoft.com/office/powerpoint/2010/main" val="25144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179512" y="188640"/>
            <a:ext cx="3188484" cy="4529721"/>
          </a:xfrm>
          <a:prstGeom prst="rect">
            <a:avLst/>
          </a:prstGeom>
        </p:spPr>
      </p:pic>
      <p:sp>
        <p:nvSpPr>
          <p:cNvPr id="8" name="Объект 7"/>
          <p:cNvSpPr>
            <a:spLocks noGrp="1"/>
          </p:cNvSpPr>
          <p:nvPr>
            <p:ph idx="1"/>
          </p:nvPr>
        </p:nvSpPr>
        <p:spPr>
          <a:xfrm>
            <a:off x="467544" y="1412776"/>
            <a:ext cx="8229600" cy="4525963"/>
          </a:xfrm>
        </p:spPr>
        <p:txBody>
          <a:bodyPr/>
          <a:lstStyle/>
          <a:p>
            <a:endParaRPr lang="ru-RU" dirty="0"/>
          </a:p>
        </p:txBody>
      </p:sp>
      <p:pic>
        <p:nvPicPr>
          <p:cNvPr id="11" name="Рисунок 10"/>
          <p:cNvPicPr>
            <a:picLocks noChangeAspect="1"/>
          </p:cNvPicPr>
          <p:nvPr/>
        </p:nvPicPr>
        <p:blipFill>
          <a:blip r:embed="rId3"/>
          <a:stretch>
            <a:fillRect/>
          </a:stretch>
        </p:blipFill>
        <p:spPr>
          <a:xfrm>
            <a:off x="1948367" y="1916832"/>
            <a:ext cx="7036809" cy="4742198"/>
          </a:xfrm>
          <a:prstGeom prst="rect">
            <a:avLst/>
          </a:prstGeom>
          <a:solidFill>
            <a:schemeClr val="tx1"/>
          </a:solidFill>
        </p:spPr>
      </p:pic>
    </p:spTree>
    <p:extLst>
      <p:ext uri="{BB962C8B-B14F-4D97-AF65-F5344CB8AC3E}">
        <p14:creationId xmlns:p14="http://schemas.microsoft.com/office/powerpoint/2010/main" val="1025924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346050"/>
          </a:xfrm>
        </p:spPr>
        <p:txBody>
          <a:bodyPr>
            <a:normAutofit fontScale="90000"/>
          </a:bodyPr>
          <a:lstStyle/>
          <a:p>
            <a:pPr algn="ctr"/>
            <a:r>
              <a:rPr lang="ru-RU" sz="2800" dirty="0" smtClean="0">
                <a:solidFill>
                  <a:srgbClr val="FFC000"/>
                </a:solidFill>
              </a:rPr>
              <a:t>Существующая система учета смертности населения</a:t>
            </a:r>
            <a:endParaRPr lang="ru-RU" sz="2800" dirty="0">
              <a:solidFill>
                <a:srgbClr val="FFC000"/>
              </a:solidFill>
            </a:endParaRPr>
          </a:p>
        </p:txBody>
      </p:sp>
      <p:pic>
        <p:nvPicPr>
          <p:cNvPr id="103426" name="Picture 2" descr="C:\Users\Krasilnikov.home\AppData\Local\Microsoft\Windows\Temporary Internet Files\Content.IE5\3M0HS58C\MC900432027[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927"/>
            <a:ext cx="1128706" cy="1128706"/>
          </a:xfrm>
          <a:prstGeom prst="rect">
            <a:avLst/>
          </a:prstGeom>
          <a:noFill/>
          <a:extLst>
            <a:ext uri="{909E8E84-426E-40DD-AFC4-6F175D3DCCD1}">
              <a14:hiddenFill xmlns:a14="http://schemas.microsoft.com/office/drawing/2010/main">
                <a:solidFill>
                  <a:srgbClr val="FFFFFF"/>
                </a:solidFill>
              </a14:hiddenFill>
            </a:ext>
          </a:extLst>
        </p:spPr>
      </p:pic>
      <p:pic>
        <p:nvPicPr>
          <p:cNvPr id="103430" name="Picture 6" descr="C:\Users\Krasilnikov.home\AppData\Local\Microsoft\Windows\Temporary Internet Files\Content.IE5\3M0HS58C\MC9000451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204" y="3220897"/>
            <a:ext cx="965819" cy="1040113"/>
          </a:xfrm>
          <a:prstGeom prst="rect">
            <a:avLst/>
          </a:prstGeom>
          <a:noFill/>
          <a:extLst>
            <a:ext uri="{909E8E84-426E-40DD-AFC4-6F175D3DCCD1}">
              <a14:hiddenFill xmlns:a14="http://schemas.microsoft.com/office/drawing/2010/main">
                <a:solidFill>
                  <a:srgbClr val="FFFFFF"/>
                </a:solidFill>
              </a14:hiddenFill>
            </a:ext>
          </a:extLst>
        </p:spPr>
      </p:pic>
      <p:sp>
        <p:nvSpPr>
          <p:cNvPr id="4" name="Блок-схема: магнитный диск 3"/>
          <p:cNvSpPr/>
          <p:nvPr/>
        </p:nvSpPr>
        <p:spPr>
          <a:xfrm>
            <a:off x="4913697" y="3429000"/>
            <a:ext cx="882439" cy="785130"/>
          </a:xfrm>
          <a:prstGeom prst="flowChartMagneticDisk">
            <a:avLst/>
          </a:prstGeom>
          <a:gradFill>
            <a:gsLst>
              <a:gs pos="0">
                <a:srgbClr val="4DE1BE"/>
              </a:gs>
              <a:gs pos="100000">
                <a:srgbClr val="06404E"/>
              </a:gs>
            </a:gsLst>
            <a:lin ang="16200000" scaled="0"/>
          </a:gra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chemeClr val="bg1"/>
                </a:solidFill>
              </a:rPr>
              <a:t>БД ЗАГС</a:t>
            </a:r>
            <a:endParaRPr lang="ru-RU" b="1" dirty="0">
              <a:solidFill>
                <a:schemeClr val="bg1"/>
              </a:solidFill>
            </a:endParaRPr>
          </a:p>
        </p:txBody>
      </p:sp>
      <p:pic>
        <p:nvPicPr>
          <p:cNvPr id="103431" name="Picture 7" descr="C:\Users\Krasilnikov.home\AppData\Local\Microsoft\Windows\Temporary Internet Files\Content.IE5\359RF3OD\MC90029723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4790" y="3636760"/>
            <a:ext cx="595702" cy="595702"/>
          </a:xfrm>
          <a:prstGeom prst="rect">
            <a:avLst/>
          </a:prstGeom>
          <a:noFill/>
          <a:extLst>
            <a:ext uri="{909E8E84-426E-40DD-AFC4-6F175D3DCCD1}">
              <a14:hiddenFill xmlns:a14="http://schemas.microsoft.com/office/drawing/2010/main">
                <a:solidFill>
                  <a:srgbClr val="FFFFFF"/>
                </a:solidFill>
              </a14:hiddenFill>
            </a:ext>
          </a:extLst>
        </p:spPr>
      </p:pic>
      <p:pic>
        <p:nvPicPr>
          <p:cNvPr id="103432" name="Picture 8" descr="C:\Users\Krasilnikov.home\AppData\Local\Microsoft\Windows\Temporary Internet Files\Content.IE5\YWSYVUXP\MC90004513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3583" y="4270987"/>
            <a:ext cx="1390067" cy="864096"/>
          </a:xfrm>
          <a:prstGeom prst="rect">
            <a:avLst/>
          </a:prstGeom>
          <a:noFill/>
          <a:extLst>
            <a:ext uri="{909E8E84-426E-40DD-AFC4-6F175D3DCCD1}">
              <a14:hiddenFill xmlns:a14="http://schemas.microsoft.com/office/drawing/2010/main">
                <a:solidFill>
                  <a:srgbClr val="FFFFFF"/>
                </a:solidFill>
              </a14:hiddenFill>
            </a:ext>
          </a:extLst>
        </p:spPr>
      </p:pic>
      <p:sp>
        <p:nvSpPr>
          <p:cNvPr id="12" name="Блок-схема: магнитный диск 11"/>
          <p:cNvSpPr/>
          <p:nvPr/>
        </p:nvSpPr>
        <p:spPr>
          <a:xfrm>
            <a:off x="7590289" y="4794082"/>
            <a:ext cx="1317470" cy="892393"/>
          </a:xfrm>
          <a:prstGeom prst="flowChartMagneticDisk">
            <a:avLst/>
          </a:prstGeom>
          <a:gradFill>
            <a:gsLst>
              <a:gs pos="0">
                <a:srgbClr val="FF9999"/>
              </a:gs>
              <a:gs pos="100000">
                <a:srgbClr val="840205"/>
              </a:gs>
            </a:gsLst>
          </a:gra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840205"/>
                </a:solidFill>
              </a:rPr>
              <a:t>БД </a:t>
            </a:r>
            <a:r>
              <a:rPr lang="ru-RU" b="1" dirty="0" err="1" smtClean="0">
                <a:solidFill>
                  <a:srgbClr val="840205"/>
                </a:solidFill>
              </a:rPr>
              <a:t>Петростат</a:t>
            </a:r>
            <a:endParaRPr lang="ru-RU" b="1" dirty="0">
              <a:solidFill>
                <a:srgbClr val="840205"/>
              </a:solidFill>
            </a:endParaRPr>
          </a:p>
        </p:txBody>
      </p:sp>
      <p:sp>
        <p:nvSpPr>
          <p:cNvPr id="5" name="Document"/>
          <p:cNvSpPr>
            <a:spLocks noEditPoints="1" noChangeArrowheads="1"/>
          </p:cNvSpPr>
          <p:nvPr/>
        </p:nvSpPr>
        <p:spPr bwMode="auto">
          <a:xfrm>
            <a:off x="2051418" y="620688"/>
            <a:ext cx="2186839" cy="15121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vert="horz" wrap="square" lIns="36000" tIns="36000" rIns="36000" bIns="36000" numCol="1" anchor="t" anchorCtr="0" compatLnSpc="1">
            <a:prstTxWarp prst="textNoShape">
              <a:avLst/>
            </a:prstTxWarp>
          </a:bodyPr>
          <a:lstStyle/>
          <a:p>
            <a:pPr algn="ctr"/>
            <a:r>
              <a:rPr lang="ru-RU" sz="1400" b="1" dirty="0" smtClean="0">
                <a:solidFill>
                  <a:schemeClr val="bg1"/>
                </a:solidFill>
                <a:latin typeface="Arial" pitchFamily="34" charset="0"/>
                <a:cs typeface="Arial" pitchFamily="34" charset="0"/>
              </a:rPr>
              <a:t>Медицинское свидетельство о смерти</a:t>
            </a:r>
          </a:p>
          <a:p>
            <a:pPr algn="ctr"/>
            <a:r>
              <a:rPr lang="ru-RU" sz="1100" b="1" dirty="0" smtClean="0">
                <a:solidFill>
                  <a:schemeClr val="bg1"/>
                </a:solidFill>
                <a:latin typeface="Arial" pitchFamily="34" charset="0"/>
                <a:cs typeface="Arial" pitchFamily="34" charset="0"/>
              </a:rPr>
              <a:t>Учетная форма  № 106/у-08</a:t>
            </a:r>
          </a:p>
          <a:p>
            <a:pPr algn="ctr"/>
            <a:r>
              <a:rPr lang="ru-RU" sz="1100" b="1" dirty="0" smtClean="0">
                <a:solidFill>
                  <a:schemeClr val="bg1"/>
                </a:solidFill>
                <a:latin typeface="Arial" pitchFamily="34" charset="0"/>
                <a:cs typeface="Arial" pitchFamily="34" charset="0"/>
              </a:rPr>
              <a:t>Утверждена приказом Минздравсоцразвития РФ  от 26.12.2008  №782н</a:t>
            </a:r>
          </a:p>
          <a:p>
            <a:pPr algn="ctr"/>
            <a:endParaRPr lang="ru-RU" sz="1400" b="1" dirty="0" smtClean="0">
              <a:solidFill>
                <a:schemeClr val="bg1"/>
              </a:solidFill>
              <a:latin typeface="Arial" pitchFamily="34" charset="0"/>
              <a:cs typeface="Arial" pitchFamily="34" charset="0"/>
            </a:endParaRPr>
          </a:p>
          <a:p>
            <a:pPr algn="ctr"/>
            <a:endParaRPr lang="ru-RU" sz="1400" b="1" dirty="0" smtClean="0">
              <a:solidFill>
                <a:schemeClr val="bg1"/>
              </a:solidFill>
              <a:latin typeface="Arial" pitchFamily="34" charset="0"/>
              <a:cs typeface="Arial" pitchFamily="34" charset="0"/>
            </a:endParaRPr>
          </a:p>
          <a:p>
            <a:pPr algn="ctr"/>
            <a:endParaRPr lang="ru-RU" sz="1400" b="1" dirty="0" smtClean="0">
              <a:solidFill>
                <a:schemeClr val="bg1"/>
              </a:solidFill>
              <a:latin typeface="Arial" pitchFamily="34" charset="0"/>
              <a:cs typeface="Arial" pitchFamily="34" charset="0"/>
            </a:endParaRPr>
          </a:p>
          <a:p>
            <a:pPr algn="ctr"/>
            <a:endParaRPr lang="ru-RU" sz="1400" b="1" dirty="0" smtClean="0">
              <a:solidFill>
                <a:schemeClr val="bg1"/>
              </a:solidFill>
              <a:latin typeface="Arial" pitchFamily="34" charset="0"/>
              <a:cs typeface="Arial" pitchFamily="34" charset="0"/>
            </a:endParaRPr>
          </a:p>
          <a:p>
            <a:pPr algn="ctr"/>
            <a:endParaRPr lang="ru-RU" sz="1400" b="1" dirty="0">
              <a:solidFill>
                <a:schemeClr val="bg1"/>
              </a:solidFill>
              <a:latin typeface="Arial" pitchFamily="34" charset="0"/>
              <a:cs typeface="Arial" pitchFamily="34" charset="0"/>
            </a:endParaRPr>
          </a:p>
        </p:txBody>
      </p:sp>
      <p:pic>
        <p:nvPicPr>
          <p:cNvPr id="103438" name="Picture 14" descr="C:\Users\Krasilnikov.home\AppData\Local\Microsoft\Windows\Temporary Internet Files\Content.IE5\359RF3OD\MC90029714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4154" y="812761"/>
            <a:ext cx="853719" cy="572334"/>
          </a:xfrm>
          <a:prstGeom prst="rect">
            <a:avLst/>
          </a:prstGeom>
          <a:noFill/>
          <a:extLst>
            <a:ext uri="{909E8E84-426E-40DD-AFC4-6F175D3DCCD1}">
              <a14:hiddenFill xmlns:a14="http://schemas.microsoft.com/office/drawing/2010/main">
                <a:solidFill>
                  <a:srgbClr val="FFFFFF"/>
                </a:solidFill>
              </a14:hiddenFill>
            </a:ext>
          </a:extLst>
        </p:spPr>
      </p:pic>
      <p:pic>
        <p:nvPicPr>
          <p:cNvPr id="103439" name="Picture 15" descr="C:\Users\Krasilnikov.home\AppData\Local\Microsoft\Windows\Temporary Internet Files\Content.IE5\YWSYVUXP\MC90021278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1404" y="5569995"/>
            <a:ext cx="1059172" cy="897427"/>
          </a:xfrm>
          <a:prstGeom prst="rect">
            <a:avLst/>
          </a:prstGeom>
          <a:solidFill>
            <a:schemeClr val="bg2">
              <a:lumMod val="50000"/>
              <a:lumOff val="50000"/>
            </a:schemeClr>
          </a:solidFill>
        </p:spPr>
      </p:pic>
      <p:sp>
        <p:nvSpPr>
          <p:cNvPr id="6" name="Стрелка вниз 5"/>
          <p:cNvSpPr/>
          <p:nvPr/>
        </p:nvSpPr>
        <p:spPr>
          <a:xfrm rot="16200000">
            <a:off x="6024333" y="3569912"/>
            <a:ext cx="304628" cy="668726"/>
          </a:xfrm>
          <a:prstGeom prst="downArrow">
            <a:avLst/>
          </a:prstGeom>
          <a:solidFill>
            <a:srgbClr val="4DE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 name="Picture 14" descr="C:\Users\Krasilnikov.home\AppData\Local\Microsoft\Windows\Temporary Internet Files\Content.IE5\359RF3OD\MC90029714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4130" y="2353247"/>
            <a:ext cx="853719" cy="57233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0"/>
          <p:cNvGrpSpPr>
            <a:grpSpLocks noChangeAspect="1"/>
          </p:cNvGrpSpPr>
          <p:nvPr/>
        </p:nvGrpSpPr>
        <p:grpSpPr bwMode="auto">
          <a:xfrm>
            <a:off x="2667836" y="2927962"/>
            <a:ext cx="1247775" cy="1555750"/>
            <a:chOff x="1772" y="1846"/>
            <a:chExt cx="786" cy="980"/>
          </a:xfrm>
        </p:grpSpPr>
        <p:sp>
          <p:nvSpPr>
            <p:cNvPr id="8" name="AutoShape 19"/>
            <p:cNvSpPr>
              <a:spLocks noChangeAspect="1" noChangeArrowheads="1" noTextEdit="1"/>
            </p:cNvSpPr>
            <p:nvPr/>
          </p:nvSpPr>
          <p:spPr bwMode="auto">
            <a:xfrm>
              <a:off x="1772" y="2024"/>
              <a:ext cx="786" cy="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21"/>
            <p:cNvSpPr>
              <a:spLocks/>
            </p:cNvSpPr>
            <p:nvPr/>
          </p:nvSpPr>
          <p:spPr bwMode="auto">
            <a:xfrm>
              <a:off x="1772" y="2024"/>
              <a:ext cx="682" cy="501"/>
            </a:xfrm>
            <a:custGeom>
              <a:avLst/>
              <a:gdLst>
                <a:gd name="T0" fmla="*/ 0 w 2046"/>
                <a:gd name="T1" fmla="*/ 1503 h 1504"/>
                <a:gd name="T2" fmla="*/ 751 w 2046"/>
                <a:gd name="T3" fmla="*/ 1504 h 1504"/>
                <a:gd name="T4" fmla="*/ 751 w 2046"/>
                <a:gd name="T5" fmla="*/ 937 h 1504"/>
                <a:gd name="T6" fmla="*/ 1394 w 2046"/>
                <a:gd name="T7" fmla="*/ 937 h 1504"/>
                <a:gd name="T8" fmla="*/ 1394 w 2046"/>
                <a:gd name="T9" fmla="*/ 462 h 1504"/>
                <a:gd name="T10" fmla="*/ 1543 w 2046"/>
                <a:gd name="T11" fmla="*/ 462 h 1504"/>
                <a:gd name="T12" fmla="*/ 1543 w 2046"/>
                <a:gd name="T13" fmla="*/ 268 h 1504"/>
                <a:gd name="T14" fmla="*/ 1900 w 2046"/>
                <a:gd name="T15" fmla="*/ 268 h 1504"/>
                <a:gd name="T16" fmla="*/ 1900 w 2046"/>
                <a:gd name="T17" fmla="*/ 462 h 1504"/>
                <a:gd name="T18" fmla="*/ 2046 w 2046"/>
                <a:gd name="T19" fmla="*/ 462 h 1504"/>
                <a:gd name="T20" fmla="*/ 1962 w 2046"/>
                <a:gd name="T21" fmla="*/ 0 h 1504"/>
                <a:gd name="T22" fmla="*/ 1944 w 2046"/>
                <a:gd name="T23" fmla="*/ 1 h 1504"/>
                <a:gd name="T24" fmla="*/ 1928 w 2046"/>
                <a:gd name="T25" fmla="*/ 2 h 1504"/>
                <a:gd name="T26" fmla="*/ 1915 w 2046"/>
                <a:gd name="T27" fmla="*/ 4 h 1504"/>
                <a:gd name="T28" fmla="*/ 1903 w 2046"/>
                <a:gd name="T29" fmla="*/ 6 h 1504"/>
                <a:gd name="T30" fmla="*/ 1893 w 2046"/>
                <a:gd name="T31" fmla="*/ 7 h 1504"/>
                <a:gd name="T32" fmla="*/ 1883 w 2046"/>
                <a:gd name="T33" fmla="*/ 8 h 1504"/>
                <a:gd name="T34" fmla="*/ 1875 w 2046"/>
                <a:gd name="T35" fmla="*/ 11 h 1504"/>
                <a:gd name="T36" fmla="*/ 1866 w 2046"/>
                <a:gd name="T37" fmla="*/ 12 h 1504"/>
                <a:gd name="T38" fmla="*/ 1822 w 2046"/>
                <a:gd name="T39" fmla="*/ 22 h 1504"/>
                <a:gd name="T40" fmla="*/ 1775 w 2046"/>
                <a:gd name="T41" fmla="*/ 33 h 1504"/>
                <a:gd name="T42" fmla="*/ 1725 w 2046"/>
                <a:gd name="T43" fmla="*/ 46 h 1504"/>
                <a:gd name="T44" fmla="*/ 1673 w 2046"/>
                <a:gd name="T45" fmla="*/ 60 h 1504"/>
                <a:gd name="T46" fmla="*/ 1621 w 2046"/>
                <a:gd name="T47" fmla="*/ 76 h 1504"/>
                <a:gd name="T48" fmla="*/ 1566 w 2046"/>
                <a:gd name="T49" fmla="*/ 94 h 1504"/>
                <a:gd name="T50" fmla="*/ 1510 w 2046"/>
                <a:gd name="T51" fmla="*/ 115 h 1504"/>
                <a:gd name="T52" fmla="*/ 1452 w 2046"/>
                <a:gd name="T53" fmla="*/ 136 h 1504"/>
                <a:gd name="T54" fmla="*/ 1394 w 2046"/>
                <a:gd name="T55" fmla="*/ 161 h 1504"/>
                <a:gd name="T56" fmla="*/ 1334 w 2046"/>
                <a:gd name="T57" fmla="*/ 187 h 1504"/>
                <a:gd name="T58" fmla="*/ 1273 w 2046"/>
                <a:gd name="T59" fmla="*/ 215 h 1504"/>
                <a:gd name="T60" fmla="*/ 1212 w 2046"/>
                <a:gd name="T61" fmla="*/ 246 h 1504"/>
                <a:gd name="T62" fmla="*/ 1149 w 2046"/>
                <a:gd name="T63" fmla="*/ 280 h 1504"/>
                <a:gd name="T64" fmla="*/ 1086 w 2046"/>
                <a:gd name="T65" fmla="*/ 315 h 1504"/>
                <a:gd name="T66" fmla="*/ 1022 w 2046"/>
                <a:gd name="T67" fmla="*/ 354 h 1504"/>
                <a:gd name="T68" fmla="*/ 959 w 2046"/>
                <a:gd name="T69" fmla="*/ 395 h 1504"/>
                <a:gd name="T70" fmla="*/ 895 w 2046"/>
                <a:gd name="T71" fmla="*/ 439 h 1504"/>
                <a:gd name="T72" fmla="*/ 830 w 2046"/>
                <a:gd name="T73" fmla="*/ 487 h 1504"/>
                <a:gd name="T74" fmla="*/ 766 w 2046"/>
                <a:gd name="T75" fmla="*/ 537 h 1504"/>
                <a:gd name="T76" fmla="*/ 703 w 2046"/>
                <a:gd name="T77" fmla="*/ 590 h 1504"/>
                <a:gd name="T78" fmla="*/ 639 w 2046"/>
                <a:gd name="T79" fmla="*/ 646 h 1504"/>
                <a:gd name="T80" fmla="*/ 576 w 2046"/>
                <a:gd name="T81" fmla="*/ 706 h 1504"/>
                <a:gd name="T82" fmla="*/ 513 w 2046"/>
                <a:gd name="T83" fmla="*/ 769 h 1504"/>
                <a:gd name="T84" fmla="*/ 452 w 2046"/>
                <a:gd name="T85" fmla="*/ 835 h 1504"/>
                <a:gd name="T86" fmla="*/ 391 w 2046"/>
                <a:gd name="T87" fmla="*/ 905 h 1504"/>
                <a:gd name="T88" fmla="*/ 331 w 2046"/>
                <a:gd name="T89" fmla="*/ 979 h 1504"/>
                <a:gd name="T90" fmla="*/ 273 w 2046"/>
                <a:gd name="T91" fmla="*/ 1056 h 1504"/>
                <a:gd name="T92" fmla="*/ 215 w 2046"/>
                <a:gd name="T93" fmla="*/ 1138 h 1504"/>
                <a:gd name="T94" fmla="*/ 158 w 2046"/>
                <a:gd name="T95" fmla="*/ 1223 h 1504"/>
                <a:gd name="T96" fmla="*/ 104 w 2046"/>
                <a:gd name="T97" fmla="*/ 1312 h 1504"/>
                <a:gd name="T98" fmla="*/ 51 w 2046"/>
                <a:gd name="T99" fmla="*/ 1405 h 1504"/>
                <a:gd name="T100" fmla="*/ 0 w 2046"/>
                <a:gd name="T101" fmla="*/ 1503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6" h="1504">
                  <a:moveTo>
                    <a:pt x="0" y="1503"/>
                  </a:moveTo>
                  <a:lnTo>
                    <a:pt x="751" y="1504"/>
                  </a:lnTo>
                  <a:lnTo>
                    <a:pt x="751" y="937"/>
                  </a:lnTo>
                  <a:lnTo>
                    <a:pt x="1394" y="937"/>
                  </a:lnTo>
                  <a:lnTo>
                    <a:pt x="1394" y="462"/>
                  </a:lnTo>
                  <a:lnTo>
                    <a:pt x="1543" y="462"/>
                  </a:lnTo>
                  <a:lnTo>
                    <a:pt x="1543" y="268"/>
                  </a:lnTo>
                  <a:lnTo>
                    <a:pt x="1900" y="268"/>
                  </a:lnTo>
                  <a:lnTo>
                    <a:pt x="1900" y="462"/>
                  </a:lnTo>
                  <a:lnTo>
                    <a:pt x="2046" y="462"/>
                  </a:lnTo>
                  <a:lnTo>
                    <a:pt x="1962" y="0"/>
                  </a:lnTo>
                  <a:lnTo>
                    <a:pt x="1944" y="1"/>
                  </a:lnTo>
                  <a:lnTo>
                    <a:pt x="1928" y="2"/>
                  </a:lnTo>
                  <a:lnTo>
                    <a:pt x="1915" y="4"/>
                  </a:lnTo>
                  <a:lnTo>
                    <a:pt x="1903" y="6"/>
                  </a:lnTo>
                  <a:lnTo>
                    <a:pt x="1893" y="7"/>
                  </a:lnTo>
                  <a:lnTo>
                    <a:pt x="1883" y="8"/>
                  </a:lnTo>
                  <a:lnTo>
                    <a:pt x="1875" y="11"/>
                  </a:lnTo>
                  <a:lnTo>
                    <a:pt x="1866" y="12"/>
                  </a:lnTo>
                  <a:lnTo>
                    <a:pt x="1822" y="22"/>
                  </a:lnTo>
                  <a:lnTo>
                    <a:pt x="1775" y="33"/>
                  </a:lnTo>
                  <a:lnTo>
                    <a:pt x="1725" y="46"/>
                  </a:lnTo>
                  <a:lnTo>
                    <a:pt x="1673" y="60"/>
                  </a:lnTo>
                  <a:lnTo>
                    <a:pt x="1621" y="76"/>
                  </a:lnTo>
                  <a:lnTo>
                    <a:pt x="1566" y="94"/>
                  </a:lnTo>
                  <a:lnTo>
                    <a:pt x="1510" y="115"/>
                  </a:lnTo>
                  <a:lnTo>
                    <a:pt x="1452" y="136"/>
                  </a:lnTo>
                  <a:lnTo>
                    <a:pt x="1394" y="161"/>
                  </a:lnTo>
                  <a:lnTo>
                    <a:pt x="1334" y="187"/>
                  </a:lnTo>
                  <a:lnTo>
                    <a:pt x="1273" y="215"/>
                  </a:lnTo>
                  <a:lnTo>
                    <a:pt x="1212" y="246"/>
                  </a:lnTo>
                  <a:lnTo>
                    <a:pt x="1149" y="280"/>
                  </a:lnTo>
                  <a:lnTo>
                    <a:pt x="1086" y="315"/>
                  </a:lnTo>
                  <a:lnTo>
                    <a:pt x="1022" y="354"/>
                  </a:lnTo>
                  <a:lnTo>
                    <a:pt x="959" y="395"/>
                  </a:lnTo>
                  <a:lnTo>
                    <a:pt x="895" y="439"/>
                  </a:lnTo>
                  <a:lnTo>
                    <a:pt x="830" y="487"/>
                  </a:lnTo>
                  <a:lnTo>
                    <a:pt x="766" y="537"/>
                  </a:lnTo>
                  <a:lnTo>
                    <a:pt x="703" y="590"/>
                  </a:lnTo>
                  <a:lnTo>
                    <a:pt x="639" y="646"/>
                  </a:lnTo>
                  <a:lnTo>
                    <a:pt x="576" y="706"/>
                  </a:lnTo>
                  <a:lnTo>
                    <a:pt x="513" y="769"/>
                  </a:lnTo>
                  <a:lnTo>
                    <a:pt x="452" y="835"/>
                  </a:lnTo>
                  <a:lnTo>
                    <a:pt x="391" y="905"/>
                  </a:lnTo>
                  <a:lnTo>
                    <a:pt x="331" y="979"/>
                  </a:lnTo>
                  <a:lnTo>
                    <a:pt x="273" y="1056"/>
                  </a:lnTo>
                  <a:lnTo>
                    <a:pt x="215" y="1138"/>
                  </a:lnTo>
                  <a:lnTo>
                    <a:pt x="158" y="1223"/>
                  </a:lnTo>
                  <a:lnTo>
                    <a:pt x="104" y="1312"/>
                  </a:lnTo>
                  <a:lnTo>
                    <a:pt x="51" y="1405"/>
                  </a:lnTo>
                  <a:lnTo>
                    <a:pt x="0" y="1503"/>
                  </a:lnTo>
                  <a:close/>
                </a:path>
              </a:pathLst>
            </a:custGeom>
            <a:solidFill>
              <a:srgbClr val="21E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22"/>
            <p:cNvSpPr>
              <a:spLocks noChangeArrowheads="1"/>
            </p:cNvSpPr>
            <p:nvPr/>
          </p:nvSpPr>
          <p:spPr bwMode="auto">
            <a:xfrm>
              <a:off x="2221"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23"/>
            <p:cNvSpPr>
              <a:spLocks noChangeArrowheads="1"/>
            </p:cNvSpPr>
            <p:nvPr/>
          </p:nvSpPr>
          <p:spPr bwMode="auto">
            <a:xfrm>
              <a:off x="1981"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24"/>
            <p:cNvSpPr>
              <a:spLocks noChangeArrowheads="1"/>
            </p:cNvSpPr>
            <p:nvPr/>
          </p:nvSpPr>
          <p:spPr bwMode="auto">
            <a:xfrm>
              <a:off x="1911"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25"/>
            <p:cNvSpPr>
              <a:spLocks noChangeArrowheads="1"/>
            </p:cNvSpPr>
            <p:nvPr/>
          </p:nvSpPr>
          <p:spPr bwMode="auto">
            <a:xfrm>
              <a:off x="1840"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26"/>
            <p:cNvSpPr>
              <a:spLocks noChangeArrowheads="1"/>
            </p:cNvSpPr>
            <p:nvPr/>
          </p:nvSpPr>
          <p:spPr bwMode="auto">
            <a:xfrm>
              <a:off x="2295"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27"/>
            <p:cNvSpPr>
              <a:spLocks noChangeArrowheads="1"/>
            </p:cNvSpPr>
            <p:nvPr/>
          </p:nvSpPr>
          <p:spPr bwMode="auto">
            <a:xfrm>
              <a:off x="2369" y="2574"/>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28"/>
            <p:cNvSpPr>
              <a:spLocks noChangeArrowheads="1"/>
            </p:cNvSpPr>
            <p:nvPr/>
          </p:nvSpPr>
          <p:spPr bwMode="auto">
            <a:xfrm>
              <a:off x="2295" y="2391"/>
              <a:ext cx="33"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29"/>
            <p:cNvSpPr>
              <a:spLocks noChangeArrowheads="1"/>
            </p:cNvSpPr>
            <p:nvPr/>
          </p:nvSpPr>
          <p:spPr bwMode="auto">
            <a:xfrm>
              <a:off x="2369" y="2391"/>
              <a:ext cx="34"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30"/>
            <p:cNvSpPr>
              <a:spLocks noChangeArrowheads="1"/>
            </p:cNvSpPr>
            <p:nvPr/>
          </p:nvSpPr>
          <p:spPr bwMode="auto">
            <a:xfrm>
              <a:off x="1924" y="1846"/>
              <a:ext cx="507" cy="231"/>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b="1" dirty="0" smtClean="0">
                  <a:solidFill>
                    <a:schemeClr val="bg1"/>
                  </a:solidFill>
                </a:rPr>
                <a:t>ЗАГС</a:t>
              </a:r>
              <a:endParaRPr lang="ru-RU" b="1" dirty="0">
                <a:solidFill>
                  <a:schemeClr val="bg1"/>
                </a:solidFill>
              </a:endParaRPr>
            </a:p>
          </p:txBody>
        </p:sp>
        <p:sp>
          <p:nvSpPr>
            <p:cNvPr id="21" name="Rectangle 31"/>
            <p:cNvSpPr>
              <a:spLocks noChangeArrowheads="1"/>
            </p:cNvSpPr>
            <p:nvPr/>
          </p:nvSpPr>
          <p:spPr bwMode="auto">
            <a:xfrm>
              <a:off x="2369" y="2317"/>
              <a:ext cx="34"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32"/>
            <p:cNvSpPr>
              <a:spLocks noChangeArrowheads="1"/>
            </p:cNvSpPr>
            <p:nvPr/>
          </p:nvSpPr>
          <p:spPr bwMode="auto">
            <a:xfrm>
              <a:off x="2150" y="2391"/>
              <a:ext cx="33"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33"/>
            <p:cNvSpPr>
              <a:spLocks noChangeArrowheads="1"/>
            </p:cNvSpPr>
            <p:nvPr/>
          </p:nvSpPr>
          <p:spPr bwMode="auto">
            <a:xfrm>
              <a:off x="2224" y="2391"/>
              <a:ext cx="33"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34"/>
            <p:cNvSpPr>
              <a:spLocks noChangeArrowheads="1"/>
            </p:cNvSpPr>
            <p:nvPr/>
          </p:nvSpPr>
          <p:spPr bwMode="auto">
            <a:xfrm>
              <a:off x="2079" y="2391"/>
              <a:ext cx="34"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35"/>
            <p:cNvSpPr>
              <a:spLocks noChangeArrowheads="1"/>
            </p:cNvSpPr>
            <p:nvPr/>
          </p:nvSpPr>
          <p:spPr bwMode="auto">
            <a:xfrm>
              <a:off x="2295" y="2461"/>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36"/>
            <p:cNvSpPr>
              <a:spLocks noChangeArrowheads="1"/>
            </p:cNvSpPr>
            <p:nvPr/>
          </p:nvSpPr>
          <p:spPr bwMode="auto">
            <a:xfrm>
              <a:off x="2369" y="2461"/>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37"/>
            <p:cNvSpPr>
              <a:spLocks noChangeArrowheads="1"/>
            </p:cNvSpPr>
            <p:nvPr/>
          </p:nvSpPr>
          <p:spPr bwMode="auto">
            <a:xfrm>
              <a:off x="2150" y="2461"/>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38"/>
            <p:cNvSpPr>
              <a:spLocks noChangeArrowheads="1"/>
            </p:cNvSpPr>
            <p:nvPr/>
          </p:nvSpPr>
          <p:spPr bwMode="auto">
            <a:xfrm>
              <a:off x="2224" y="2461"/>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39"/>
            <p:cNvSpPr>
              <a:spLocks noChangeArrowheads="1"/>
            </p:cNvSpPr>
            <p:nvPr/>
          </p:nvSpPr>
          <p:spPr bwMode="auto">
            <a:xfrm>
              <a:off x="2079" y="2461"/>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p:cNvSpPr>
              <a:spLocks noChangeArrowheads="1"/>
            </p:cNvSpPr>
            <p:nvPr/>
          </p:nvSpPr>
          <p:spPr bwMode="auto">
            <a:xfrm>
              <a:off x="2295" y="224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24" name="Rectangle 41"/>
            <p:cNvSpPr>
              <a:spLocks noChangeArrowheads="1"/>
            </p:cNvSpPr>
            <p:nvPr/>
          </p:nvSpPr>
          <p:spPr bwMode="auto">
            <a:xfrm>
              <a:off x="2369" y="2244"/>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25" name="Freeform 42"/>
            <p:cNvSpPr>
              <a:spLocks/>
            </p:cNvSpPr>
            <p:nvPr/>
          </p:nvSpPr>
          <p:spPr bwMode="auto">
            <a:xfrm>
              <a:off x="2468" y="2239"/>
              <a:ext cx="90" cy="393"/>
            </a:xfrm>
            <a:custGeom>
              <a:avLst/>
              <a:gdLst>
                <a:gd name="T0" fmla="*/ 271 w 271"/>
                <a:gd name="T1" fmla="*/ 1177 h 1177"/>
                <a:gd name="T2" fmla="*/ 0 w 271"/>
                <a:gd name="T3" fmla="*/ 0 h 1177"/>
                <a:gd name="T4" fmla="*/ 2 w 271"/>
                <a:gd name="T5" fmla="*/ 1177 h 1177"/>
                <a:gd name="T6" fmla="*/ 271 w 271"/>
                <a:gd name="T7" fmla="*/ 1177 h 1177"/>
              </a:gdLst>
              <a:ahLst/>
              <a:cxnLst>
                <a:cxn ang="0">
                  <a:pos x="T0" y="T1"/>
                </a:cxn>
                <a:cxn ang="0">
                  <a:pos x="T2" y="T3"/>
                </a:cxn>
                <a:cxn ang="0">
                  <a:pos x="T4" y="T5"/>
                </a:cxn>
                <a:cxn ang="0">
                  <a:pos x="T6" y="T7"/>
                </a:cxn>
              </a:cxnLst>
              <a:rect l="0" t="0" r="r" b="b"/>
              <a:pathLst>
                <a:path w="271" h="1177">
                  <a:moveTo>
                    <a:pt x="271" y="1177"/>
                  </a:moveTo>
                  <a:lnTo>
                    <a:pt x="0" y="0"/>
                  </a:lnTo>
                  <a:lnTo>
                    <a:pt x="2" y="1177"/>
                  </a:lnTo>
                  <a:lnTo>
                    <a:pt x="271" y="1177"/>
                  </a:lnTo>
                  <a:close/>
                </a:path>
              </a:pathLst>
            </a:custGeom>
            <a:solidFill>
              <a:srgbClr val="21E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35" name="Freeform 43"/>
            <p:cNvSpPr>
              <a:spLocks/>
            </p:cNvSpPr>
            <p:nvPr/>
          </p:nvSpPr>
          <p:spPr bwMode="auto">
            <a:xfrm>
              <a:off x="1788" y="2564"/>
              <a:ext cx="669" cy="262"/>
            </a:xfrm>
            <a:custGeom>
              <a:avLst/>
              <a:gdLst>
                <a:gd name="T0" fmla="*/ 2006 w 2006"/>
                <a:gd name="T1" fmla="*/ 278 h 786"/>
                <a:gd name="T2" fmla="*/ 1160 w 2006"/>
                <a:gd name="T3" fmla="*/ 275 h 786"/>
                <a:gd name="T4" fmla="*/ 1160 w 2006"/>
                <a:gd name="T5" fmla="*/ 0 h 786"/>
                <a:gd name="T6" fmla="*/ 1038 w 2006"/>
                <a:gd name="T7" fmla="*/ 0 h 786"/>
                <a:gd name="T8" fmla="*/ 1038 w 2006"/>
                <a:gd name="T9" fmla="*/ 277 h 786"/>
                <a:gd name="T10" fmla="*/ 964 w 2006"/>
                <a:gd name="T11" fmla="*/ 277 h 786"/>
                <a:gd name="T12" fmla="*/ 964 w 2006"/>
                <a:gd name="T13" fmla="*/ 0 h 786"/>
                <a:gd name="T14" fmla="*/ 842 w 2006"/>
                <a:gd name="T15" fmla="*/ 0 h 786"/>
                <a:gd name="T16" fmla="*/ 842 w 2006"/>
                <a:gd name="T17" fmla="*/ 275 h 786"/>
                <a:gd name="T18" fmla="*/ 0 w 2006"/>
                <a:gd name="T19" fmla="*/ 272 h 786"/>
                <a:gd name="T20" fmla="*/ 0 w 2006"/>
                <a:gd name="T21" fmla="*/ 355 h 786"/>
                <a:gd name="T22" fmla="*/ 1399 w 2006"/>
                <a:gd name="T23" fmla="*/ 354 h 786"/>
                <a:gd name="T24" fmla="*/ 1399 w 2006"/>
                <a:gd name="T25" fmla="*/ 426 h 786"/>
                <a:gd name="T26" fmla="*/ 435 w 2006"/>
                <a:gd name="T27" fmla="*/ 426 h 786"/>
                <a:gd name="T28" fmla="*/ 435 w 2006"/>
                <a:gd name="T29" fmla="*/ 511 h 786"/>
                <a:gd name="T30" fmla="*/ 967 w 2006"/>
                <a:gd name="T31" fmla="*/ 511 h 786"/>
                <a:gd name="T32" fmla="*/ 1451 w 2006"/>
                <a:gd name="T33" fmla="*/ 786 h 786"/>
                <a:gd name="T34" fmla="*/ 1468 w 2006"/>
                <a:gd name="T35" fmla="*/ 758 h 786"/>
                <a:gd name="T36" fmla="*/ 1485 w 2006"/>
                <a:gd name="T37" fmla="*/ 729 h 786"/>
                <a:gd name="T38" fmla="*/ 1504 w 2006"/>
                <a:gd name="T39" fmla="*/ 701 h 786"/>
                <a:gd name="T40" fmla="*/ 1524 w 2006"/>
                <a:gd name="T41" fmla="*/ 675 h 786"/>
                <a:gd name="T42" fmla="*/ 1543 w 2006"/>
                <a:gd name="T43" fmla="*/ 648 h 786"/>
                <a:gd name="T44" fmla="*/ 1565 w 2006"/>
                <a:gd name="T45" fmla="*/ 622 h 786"/>
                <a:gd name="T46" fmla="*/ 1586 w 2006"/>
                <a:gd name="T47" fmla="*/ 596 h 786"/>
                <a:gd name="T48" fmla="*/ 1608 w 2006"/>
                <a:gd name="T49" fmla="*/ 571 h 786"/>
                <a:gd name="T50" fmla="*/ 1669 w 2006"/>
                <a:gd name="T51" fmla="*/ 510 h 786"/>
                <a:gd name="T52" fmla="*/ 1684 w 2006"/>
                <a:gd name="T53" fmla="*/ 496 h 786"/>
                <a:gd name="T54" fmla="*/ 1701 w 2006"/>
                <a:gd name="T55" fmla="*/ 482 h 786"/>
                <a:gd name="T56" fmla="*/ 1719 w 2006"/>
                <a:gd name="T57" fmla="*/ 466 h 786"/>
                <a:gd name="T58" fmla="*/ 1740 w 2006"/>
                <a:gd name="T59" fmla="*/ 450 h 786"/>
                <a:gd name="T60" fmla="*/ 1762 w 2006"/>
                <a:gd name="T61" fmla="*/ 435 h 786"/>
                <a:gd name="T62" fmla="*/ 1783 w 2006"/>
                <a:gd name="T63" fmla="*/ 418 h 786"/>
                <a:gd name="T64" fmla="*/ 1807 w 2006"/>
                <a:gd name="T65" fmla="*/ 402 h 786"/>
                <a:gd name="T66" fmla="*/ 1830 w 2006"/>
                <a:gd name="T67" fmla="*/ 385 h 786"/>
                <a:gd name="T68" fmla="*/ 1855 w 2006"/>
                <a:gd name="T69" fmla="*/ 370 h 786"/>
                <a:gd name="T70" fmla="*/ 1879 w 2006"/>
                <a:gd name="T71" fmla="*/ 354 h 786"/>
                <a:gd name="T72" fmla="*/ 1902 w 2006"/>
                <a:gd name="T73" fmla="*/ 338 h 786"/>
                <a:gd name="T74" fmla="*/ 1925 w 2006"/>
                <a:gd name="T75" fmla="*/ 324 h 786"/>
                <a:gd name="T76" fmla="*/ 1946 w 2006"/>
                <a:gd name="T77" fmla="*/ 310 h 786"/>
                <a:gd name="T78" fmla="*/ 1968 w 2006"/>
                <a:gd name="T79" fmla="*/ 298 h 786"/>
                <a:gd name="T80" fmla="*/ 1987 w 2006"/>
                <a:gd name="T81" fmla="*/ 287 h 786"/>
                <a:gd name="T82" fmla="*/ 2006 w 2006"/>
                <a:gd name="T83" fmla="*/ 2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6" h="786">
                  <a:moveTo>
                    <a:pt x="2006" y="278"/>
                  </a:moveTo>
                  <a:lnTo>
                    <a:pt x="1160" y="275"/>
                  </a:lnTo>
                  <a:lnTo>
                    <a:pt x="1160" y="0"/>
                  </a:lnTo>
                  <a:lnTo>
                    <a:pt x="1038" y="0"/>
                  </a:lnTo>
                  <a:lnTo>
                    <a:pt x="1038" y="277"/>
                  </a:lnTo>
                  <a:lnTo>
                    <a:pt x="964" y="277"/>
                  </a:lnTo>
                  <a:lnTo>
                    <a:pt x="964" y="0"/>
                  </a:lnTo>
                  <a:lnTo>
                    <a:pt x="842" y="0"/>
                  </a:lnTo>
                  <a:lnTo>
                    <a:pt x="842" y="275"/>
                  </a:lnTo>
                  <a:lnTo>
                    <a:pt x="0" y="272"/>
                  </a:lnTo>
                  <a:lnTo>
                    <a:pt x="0" y="355"/>
                  </a:lnTo>
                  <a:lnTo>
                    <a:pt x="1399" y="354"/>
                  </a:lnTo>
                  <a:lnTo>
                    <a:pt x="1399" y="426"/>
                  </a:lnTo>
                  <a:lnTo>
                    <a:pt x="435" y="426"/>
                  </a:lnTo>
                  <a:lnTo>
                    <a:pt x="435" y="511"/>
                  </a:lnTo>
                  <a:lnTo>
                    <a:pt x="967" y="511"/>
                  </a:lnTo>
                  <a:lnTo>
                    <a:pt x="1451" y="786"/>
                  </a:lnTo>
                  <a:lnTo>
                    <a:pt x="1468" y="758"/>
                  </a:lnTo>
                  <a:lnTo>
                    <a:pt x="1485" y="729"/>
                  </a:lnTo>
                  <a:lnTo>
                    <a:pt x="1504" y="701"/>
                  </a:lnTo>
                  <a:lnTo>
                    <a:pt x="1524" y="675"/>
                  </a:lnTo>
                  <a:lnTo>
                    <a:pt x="1543" y="648"/>
                  </a:lnTo>
                  <a:lnTo>
                    <a:pt x="1565" y="622"/>
                  </a:lnTo>
                  <a:lnTo>
                    <a:pt x="1586" y="596"/>
                  </a:lnTo>
                  <a:lnTo>
                    <a:pt x="1608" y="571"/>
                  </a:lnTo>
                  <a:lnTo>
                    <a:pt x="1669" y="510"/>
                  </a:lnTo>
                  <a:lnTo>
                    <a:pt x="1684" y="496"/>
                  </a:lnTo>
                  <a:lnTo>
                    <a:pt x="1701" y="482"/>
                  </a:lnTo>
                  <a:lnTo>
                    <a:pt x="1719" y="466"/>
                  </a:lnTo>
                  <a:lnTo>
                    <a:pt x="1740" y="450"/>
                  </a:lnTo>
                  <a:lnTo>
                    <a:pt x="1762" y="435"/>
                  </a:lnTo>
                  <a:lnTo>
                    <a:pt x="1783" y="418"/>
                  </a:lnTo>
                  <a:lnTo>
                    <a:pt x="1807" y="402"/>
                  </a:lnTo>
                  <a:lnTo>
                    <a:pt x="1830" y="385"/>
                  </a:lnTo>
                  <a:lnTo>
                    <a:pt x="1855" y="370"/>
                  </a:lnTo>
                  <a:lnTo>
                    <a:pt x="1879" y="354"/>
                  </a:lnTo>
                  <a:lnTo>
                    <a:pt x="1902" y="338"/>
                  </a:lnTo>
                  <a:lnTo>
                    <a:pt x="1925" y="324"/>
                  </a:lnTo>
                  <a:lnTo>
                    <a:pt x="1946" y="310"/>
                  </a:lnTo>
                  <a:lnTo>
                    <a:pt x="1968" y="298"/>
                  </a:lnTo>
                  <a:lnTo>
                    <a:pt x="1987" y="287"/>
                  </a:lnTo>
                  <a:lnTo>
                    <a:pt x="2006" y="278"/>
                  </a:lnTo>
                  <a:close/>
                </a:path>
              </a:pathLst>
            </a:custGeom>
            <a:solidFill>
              <a:srgbClr val="21E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1034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3161" y="4240802"/>
            <a:ext cx="2000426" cy="69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4" descr="C:\Users\Krasilnikov.home\AppData\Local\Microsoft\Windows\Temporary Internet Files\Content.IE5\359RF3OD\MC90029714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6518" y="4974027"/>
            <a:ext cx="853719" cy="572334"/>
          </a:xfrm>
          <a:prstGeom prst="rect">
            <a:avLst/>
          </a:prstGeom>
          <a:noFill/>
          <a:extLst>
            <a:ext uri="{909E8E84-426E-40DD-AFC4-6F175D3DCCD1}">
              <a14:hiddenFill xmlns:a14="http://schemas.microsoft.com/office/drawing/2010/main">
                <a:solidFill>
                  <a:srgbClr val="FFFFFF"/>
                </a:solidFill>
              </a14:hiddenFill>
            </a:ext>
          </a:extLst>
        </p:spPr>
      </p:pic>
      <p:grpSp>
        <p:nvGrpSpPr>
          <p:cNvPr id="103442" name="Group 47"/>
          <p:cNvGrpSpPr>
            <a:grpSpLocks noChangeAspect="1"/>
          </p:cNvGrpSpPr>
          <p:nvPr/>
        </p:nvGrpSpPr>
        <p:grpSpPr bwMode="auto">
          <a:xfrm>
            <a:off x="7474319" y="2957325"/>
            <a:ext cx="1482734" cy="1760540"/>
            <a:chOff x="4725" y="1349"/>
            <a:chExt cx="934" cy="1109"/>
          </a:xfrm>
        </p:grpSpPr>
        <p:sp>
          <p:nvSpPr>
            <p:cNvPr id="103443" name="AutoShape 46"/>
            <p:cNvSpPr>
              <a:spLocks noChangeAspect="1" noChangeArrowheads="1" noTextEdit="1"/>
            </p:cNvSpPr>
            <p:nvPr/>
          </p:nvSpPr>
          <p:spPr bwMode="auto">
            <a:xfrm>
              <a:off x="4725" y="1781"/>
              <a:ext cx="934" cy="677"/>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4" name="Freeform 48"/>
            <p:cNvSpPr>
              <a:spLocks/>
            </p:cNvSpPr>
            <p:nvPr/>
          </p:nvSpPr>
          <p:spPr bwMode="auto">
            <a:xfrm>
              <a:off x="4725" y="1349"/>
              <a:ext cx="934" cy="446"/>
            </a:xfrm>
            <a:custGeom>
              <a:avLst/>
              <a:gdLst>
                <a:gd name="T0" fmla="*/ 2189 w 2802"/>
                <a:gd name="T1" fmla="*/ 2029 h 2029"/>
                <a:gd name="T2" fmla="*/ 2802 w 2802"/>
                <a:gd name="T3" fmla="*/ 1436 h 2029"/>
                <a:gd name="T4" fmla="*/ 1338 w 2802"/>
                <a:gd name="T5" fmla="*/ 0 h 2029"/>
                <a:gd name="T6" fmla="*/ 0 w 2802"/>
                <a:gd name="T7" fmla="*/ 1510 h 2029"/>
                <a:gd name="T8" fmla="*/ 499 w 2802"/>
                <a:gd name="T9" fmla="*/ 2018 h 2029"/>
                <a:gd name="T10" fmla="*/ 552 w 2802"/>
                <a:gd name="T11" fmla="*/ 2004 h 2029"/>
                <a:gd name="T12" fmla="*/ 604 w 2802"/>
                <a:gd name="T13" fmla="*/ 1990 h 2029"/>
                <a:gd name="T14" fmla="*/ 658 w 2802"/>
                <a:gd name="T15" fmla="*/ 1977 h 2029"/>
                <a:gd name="T16" fmla="*/ 711 w 2802"/>
                <a:gd name="T17" fmla="*/ 1966 h 2029"/>
                <a:gd name="T18" fmla="*/ 766 w 2802"/>
                <a:gd name="T19" fmla="*/ 1955 h 2029"/>
                <a:gd name="T20" fmla="*/ 820 w 2802"/>
                <a:gd name="T21" fmla="*/ 1945 h 2029"/>
                <a:gd name="T22" fmla="*/ 873 w 2802"/>
                <a:gd name="T23" fmla="*/ 1935 h 2029"/>
                <a:gd name="T24" fmla="*/ 928 w 2802"/>
                <a:gd name="T25" fmla="*/ 1927 h 2029"/>
                <a:gd name="T26" fmla="*/ 982 w 2802"/>
                <a:gd name="T27" fmla="*/ 1919 h 2029"/>
                <a:gd name="T28" fmla="*/ 1037 w 2802"/>
                <a:gd name="T29" fmla="*/ 1912 h 2029"/>
                <a:gd name="T30" fmla="*/ 1092 w 2802"/>
                <a:gd name="T31" fmla="*/ 1907 h 2029"/>
                <a:gd name="T32" fmla="*/ 1147 w 2802"/>
                <a:gd name="T33" fmla="*/ 1903 h 2029"/>
                <a:gd name="T34" fmla="*/ 1202 w 2802"/>
                <a:gd name="T35" fmla="*/ 1898 h 2029"/>
                <a:gd name="T36" fmla="*/ 1255 w 2802"/>
                <a:gd name="T37" fmla="*/ 1896 h 2029"/>
                <a:gd name="T38" fmla="*/ 1310 w 2802"/>
                <a:gd name="T39" fmla="*/ 1894 h 2029"/>
                <a:gd name="T40" fmla="*/ 1365 w 2802"/>
                <a:gd name="T41" fmla="*/ 1894 h 2029"/>
                <a:gd name="T42" fmla="*/ 1423 w 2802"/>
                <a:gd name="T43" fmla="*/ 1894 h 2029"/>
                <a:gd name="T44" fmla="*/ 1479 w 2802"/>
                <a:gd name="T45" fmla="*/ 1896 h 2029"/>
                <a:gd name="T46" fmla="*/ 1536 w 2802"/>
                <a:gd name="T47" fmla="*/ 1898 h 2029"/>
                <a:gd name="T48" fmla="*/ 1590 w 2802"/>
                <a:gd name="T49" fmla="*/ 1903 h 2029"/>
                <a:gd name="T50" fmla="*/ 1645 w 2802"/>
                <a:gd name="T51" fmla="*/ 1907 h 2029"/>
                <a:gd name="T52" fmla="*/ 1699 w 2802"/>
                <a:gd name="T53" fmla="*/ 1912 h 2029"/>
                <a:gd name="T54" fmla="*/ 1752 w 2802"/>
                <a:gd name="T55" fmla="*/ 1919 h 2029"/>
                <a:gd name="T56" fmla="*/ 1805 w 2802"/>
                <a:gd name="T57" fmla="*/ 1928 h 2029"/>
                <a:gd name="T58" fmla="*/ 1855 w 2802"/>
                <a:gd name="T59" fmla="*/ 1936 h 2029"/>
                <a:gd name="T60" fmla="*/ 1906 w 2802"/>
                <a:gd name="T61" fmla="*/ 1948 h 2029"/>
                <a:gd name="T62" fmla="*/ 1955 w 2802"/>
                <a:gd name="T63" fmla="*/ 1959 h 2029"/>
                <a:gd name="T64" fmla="*/ 2005 w 2802"/>
                <a:gd name="T65" fmla="*/ 1970 h 2029"/>
                <a:gd name="T66" fmla="*/ 2051 w 2802"/>
                <a:gd name="T67" fmla="*/ 1984 h 2029"/>
                <a:gd name="T68" fmla="*/ 2099 w 2802"/>
                <a:gd name="T69" fmla="*/ 1998 h 2029"/>
                <a:gd name="T70" fmla="*/ 2144 w 2802"/>
                <a:gd name="T71" fmla="*/ 2014 h 2029"/>
                <a:gd name="T72" fmla="*/ 2189 w 2802"/>
                <a:gd name="T73" fmla="*/ 2029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2" h="2029">
                  <a:moveTo>
                    <a:pt x="2189" y="2029"/>
                  </a:moveTo>
                  <a:lnTo>
                    <a:pt x="2802" y="1436"/>
                  </a:lnTo>
                  <a:lnTo>
                    <a:pt x="1338" y="0"/>
                  </a:lnTo>
                  <a:lnTo>
                    <a:pt x="0" y="1510"/>
                  </a:lnTo>
                  <a:lnTo>
                    <a:pt x="499" y="2018"/>
                  </a:lnTo>
                  <a:lnTo>
                    <a:pt x="552" y="2004"/>
                  </a:lnTo>
                  <a:lnTo>
                    <a:pt x="604" y="1990"/>
                  </a:lnTo>
                  <a:lnTo>
                    <a:pt x="658" y="1977"/>
                  </a:lnTo>
                  <a:lnTo>
                    <a:pt x="711" y="1966"/>
                  </a:lnTo>
                  <a:lnTo>
                    <a:pt x="766" y="1955"/>
                  </a:lnTo>
                  <a:lnTo>
                    <a:pt x="820" y="1945"/>
                  </a:lnTo>
                  <a:lnTo>
                    <a:pt x="873" y="1935"/>
                  </a:lnTo>
                  <a:lnTo>
                    <a:pt x="928" y="1927"/>
                  </a:lnTo>
                  <a:lnTo>
                    <a:pt x="982" y="1919"/>
                  </a:lnTo>
                  <a:lnTo>
                    <a:pt x="1037" y="1912"/>
                  </a:lnTo>
                  <a:lnTo>
                    <a:pt x="1092" y="1907"/>
                  </a:lnTo>
                  <a:lnTo>
                    <a:pt x="1147" y="1903"/>
                  </a:lnTo>
                  <a:lnTo>
                    <a:pt x="1202" y="1898"/>
                  </a:lnTo>
                  <a:lnTo>
                    <a:pt x="1255" y="1896"/>
                  </a:lnTo>
                  <a:lnTo>
                    <a:pt x="1310" y="1894"/>
                  </a:lnTo>
                  <a:lnTo>
                    <a:pt x="1365" y="1894"/>
                  </a:lnTo>
                  <a:lnTo>
                    <a:pt x="1423" y="1894"/>
                  </a:lnTo>
                  <a:lnTo>
                    <a:pt x="1479" y="1896"/>
                  </a:lnTo>
                  <a:lnTo>
                    <a:pt x="1536" y="1898"/>
                  </a:lnTo>
                  <a:lnTo>
                    <a:pt x="1590" y="1903"/>
                  </a:lnTo>
                  <a:lnTo>
                    <a:pt x="1645" y="1907"/>
                  </a:lnTo>
                  <a:lnTo>
                    <a:pt x="1699" y="1912"/>
                  </a:lnTo>
                  <a:lnTo>
                    <a:pt x="1752" y="1919"/>
                  </a:lnTo>
                  <a:lnTo>
                    <a:pt x="1805" y="1928"/>
                  </a:lnTo>
                  <a:lnTo>
                    <a:pt x="1855" y="1936"/>
                  </a:lnTo>
                  <a:lnTo>
                    <a:pt x="1906" y="1948"/>
                  </a:lnTo>
                  <a:lnTo>
                    <a:pt x="1955" y="1959"/>
                  </a:lnTo>
                  <a:lnTo>
                    <a:pt x="2005" y="1970"/>
                  </a:lnTo>
                  <a:lnTo>
                    <a:pt x="2051" y="1984"/>
                  </a:lnTo>
                  <a:lnTo>
                    <a:pt x="2099" y="1998"/>
                  </a:lnTo>
                  <a:lnTo>
                    <a:pt x="2144" y="2014"/>
                  </a:lnTo>
                  <a:lnTo>
                    <a:pt x="2189" y="2029"/>
                  </a:lnTo>
                  <a:close/>
                </a:path>
              </a:pathLst>
            </a:custGeom>
            <a:solidFill>
              <a:srgbClr val="E2E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ru-RU" b="1" dirty="0" smtClean="0">
                <a:solidFill>
                  <a:srgbClr val="C00000"/>
                </a:solidFill>
              </a:endParaRPr>
            </a:p>
            <a:p>
              <a:pPr algn="ctr"/>
              <a:r>
                <a:rPr lang="ru-RU" b="1" dirty="0" err="1" smtClean="0">
                  <a:solidFill>
                    <a:srgbClr val="C00000"/>
                  </a:solidFill>
                </a:rPr>
                <a:t>Петростат</a:t>
              </a:r>
              <a:endParaRPr lang="ru-RU" b="1" dirty="0">
                <a:solidFill>
                  <a:srgbClr val="C00000"/>
                </a:solidFill>
              </a:endParaRPr>
            </a:p>
          </p:txBody>
        </p:sp>
        <p:sp>
          <p:nvSpPr>
            <p:cNvPr id="103445" name="Freeform 49"/>
            <p:cNvSpPr>
              <a:spLocks/>
            </p:cNvSpPr>
            <p:nvPr/>
          </p:nvSpPr>
          <p:spPr bwMode="auto">
            <a:xfrm>
              <a:off x="4958" y="1922"/>
              <a:ext cx="512" cy="536"/>
            </a:xfrm>
            <a:custGeom>
              <a:avLst/>
              <a:gdLst>
                <a:gd name="T0" fmla="*/ 1489 w 1535"/>
                <a:gd name="T1" fmla="*/ 793 h 1609"/>
                <a:gd name="T2" fmla="*/ 1431 w 1535"/>
                <a:gd name="T3" fmla="*/ 751 h 1609"/>
                <a:gd name="T4" fmla="*/ 1373 w 1535"/>
                <a:gd name="T5" fmla="*/ 710 h 1609"/>
                <a:gd name="T6" fmla="*/ 1316 w 1535"/>
                <a:gd name="T7" fmla="*/ 668 h 1609"/>
                <a:gd name="T8" fmla="*/ 1258 w 1535"/>
                <a:gd name="T9" fmla="*/ 627 h 1609"/>
                <a:gd name="T10" fmla="*/ 1220 w 1535"/>
                <a:gd name="T11" fmla="*/ 599 h 1609"/>
                <a:gd name="T12" fmla="*/ 1217 w 1535"/>
                <a:gd name="T13" fmla="*/ 598 h 1609"/>
                <a:gd name="T14" fmla="*/ 1142 w 1535"/>
                <a:gd name="T15" fmla="*/ 612 h 1609"/>
                <a:gd name="T16" fmla="*/ 1068 w 1535"/>
                <a:gd name="T17" fmla="*/ 627 h 1609"/>
                <a:gd name="T18" fmla="*/ 1010 w 1535"/>
                <a:gd name="T19" fmla="*/ 547 h 1609"/>
                <a:gd name="T20" fmla="*/ 980 w 1535"/>
                <a:gd name="T21" fmla="*/ 275 h 1609"/>
                <a:gd name="T22" fmla="*/ 928 w 1535"/>
                <a:gd name="T23" fmla="*/ 223 h 1609"/>
                <a:gd name="T24" fmla="*/ 877 w 1535"/>
                <a:gd name="T25" fmla="*/ 172 h 1609"/>
                <a:gd name="T26" fmla="*/ 828 w 1535"/>
                <a:gd name="T27" fmla="*/ 123 h 1609"/>
                <a:gd name="T28" fmla="*/ 779 w 1535"/>
                <a:gd name="T29" fmla="*/ 72 h 1609"/>
                <a:gd name="T30" fmla="*/ 728 w 1535"/>
                <a:gd name="T31" fmla="*/ 23 h 1609"/>
                <a:gd name="T32" fmla="*/ 711 w 1535"/>
                <a:gd name="T33" fmla="*/ 6 h 1609"/>
                <a:gd name="T34" fmla="*/ 710 w 1535"/>
                <a:gd name="T35" fmla="*/ 5 h 1609"/>
                <a:gd name="T36" fmla="*/ 706 w 1535"/>
                <a:gd name="T37" fmla="*/ 0 h 1609"/>
                <a:gd name="T38" fmla="*/ 624 w 1535"/>
                <a:gd name="T39" fmla="*/ 58 h 1609"/>
                <a:gd name="T40" fmla="*/ 541 w 1535"/>
                <a:gd name="T41" fmla="*/ 117 h 1609"/>
                <a:gd name="T42" fmla="*/ 459 w 1535"/>
                <a:gd name="T43" fmla="*/ 178 h 1609"/>
                <a:gd name="T44" fmla="*/ 377 w 1535"/>
                <a:gd name="T45" fmla="*/ 241 h 1609"/>
                <a:gd name="T46" fmla="*/ 294 w 1535"/>
                <a:gd name="T47" fmla="*/ 306 h 1609"/>
                <a:gd name="T48" fmla="*/ 286 w 1535"/>
                <a:gd name="T49" fmla="*/ 534 h 1609"/>
                <a:gd name="T50" fmla="*/ 293 w 1535"/>
                <a:gd name="T51" fmla="*/ 737 h 1609"/>
                <a:gd name="T52" fmla="*/ 270 w 1535"/>
                <a:gd name="T53" fmla="*/ 729 h 1609"/>
                <a:gd name="T54" fmla="*/ 248 w 1535"/>
                <a:gd name="T55" fmla="*/ 722 h 1609"/>
                <a:gd name="T56" fmla="*/ 241 w 1535"/>
                <a:gd name="T57" fmla="*/ 720 h 1609"/>
                <a:gd name="T58" fmla="*/ 225 w 1535"/>
                <a:gd name="T59" fmla="*/ 729 h 1609"/>
                <a:gd name="T60" fmla="*/ 181 w 1535"/>
                <a:gd name="T61" fmla="*/ 751 h 1609"/>
                <a:gd name="T62" fmla="*/ 138 w 1535"/>
                <a:gd name="T63" fmla="*/ 775 h 1609"/>
                <a:gd name="T64" fmla="*/ 94 w 1535"/>
                <a:gd name="T65" fmla="*/ 799 h 1609"/>
                <a:gd name="T66" fmla="*/ 52 w 1535"/>
                <a:gd name="T67" fmla="*/ 823 h 1609"/>
                <a:gd name="T68" fmla="*/ 8 w 1535"/>
                <a:gd name="T69" fmla="*/ 847 h 1609"/>
                <a:gd name="T70" fmla="*/ 11 w 1535"/>
                <a:gd name="T71" fmla="*/ 1376 h 1609"/>
                <a:gd name="T72" fmla="*/ 83 w 1535"/>
                <a:gd name="T73" fmla="*/ 1530 h 1609"/>
                <a:gd name="T74" fmla="*/ 207 w 1535"/>
                <a:gd name="T75" fmla="*/ 1506 h 1609"/>
                <a:gd name="T76" fmla="*/ 332 w 1535"/>
                <a:gd name="T77" fmla="*/ 1488 h 1609"/>
                <a:gd name="T78" fmla="*/ 458 w 1535"/>
                <a:gd name="T79" fmla="*/ 1475 h 1609"/>
                <a:gd name="T80" fmla="*/ 583 w 1535"/>
                <a:gd name="T81" fmla="*/ 1468 h 1609"/>
                <a:gd name="T82" fmla="*/ 722 w 1535"/>
                <a:gd name="T83" fmla="*/ 1467 h 1609"/>
                <a:gd name="T84" fmla="*/ 890 w 1535"/>
                <a:gd name="T85" fmla="*/ 1476 h 1609"/>
                <a:gd name="T86" fmla="*/ 1049 w 1535"/>
                <a:gd name="T87" fmla="*/ 1495 h 1609"/>
                <a:gd name="T88" fmla="*/ 1200 w 1535"/>
                <a:gd name="T89" fmla="*/ 1523 h 1609"/>
                <a:gd name="T90" fmla="*/ 1345 w 1535"/>
                <a:gd name="T91" fmla="*/ 1562 h 1609"/>
                <a:gd name="T92" fmla="*/ 1480 w 1535"/>
                <a:gd name="T93" fmla="*/ 1609 h 1609"/>
                <a:gd name="T94" fmla="*/ 1523 w 1535"/>
                <a:gd name="T95" fmla="*/ 1320 h 1609"/>
                <a:gd name="T96" fmla="*/ 1535 w 1535"/>
                <a:gd name="T97" fmla="*/ 1023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5" h="1609">
                  <a:moveTo>
                    <a:pt x="1528" y="822"/>
                  </a:moveTo>
                  <a:lnTo>
                    <a:pt x="1509" y="807"/>
                  </a:lnTo>
                  <a:lnTo>
                    <a:pt x="1489" y="793"/>
                  </a:lnTo>
                  <a:lnTo>
                    <a:pt x="1469" y="779"/>
                  </a:lnTo>
                  <a:lnTo>
                    <a:pt x="1449" y="765"/>
                  </a:lnTo>
                  <a:lnTo>
                    <a:pt x="1431" y="751"/>
                  </a:lnTo>
                  <a:lnTo>
                    <a:pt x="1411" y="737"/>
                  </a:lnTo>
                  <a:lnTo>
                    <a:pt x="1392" y="723"/>
                  </a:lnTo>
                  <a:lnTo>
                    <a:pt x="1373" y="710"/>
                  </a:lnTo>
                  <a:lnTo>
                    <a:pt x="1354" y="696"/>
                  </a:lnTo>
                  <a:lnTo>
                    <a:pt x="1335" y="682"/>
                  </a:lnTo>
                  <a:lnTo>
                    <a:pt x="1316" y="668"/>
                  </a:lnTo>
                  <a:lnTo>
                    <a:pt x="1296" y="654"/>
                  </a:lnTo>
                  <a:lnTo>
                    <a:pt x="1277" y="641"/>
                  </a:lnTo>
                  <a:lnTo>
                    <a:pt x="1258" y="627"/>
                  </a:lnTo>
                  <a:lnTo>
                    <a:pt x="1239" y="613"/>
                  </a:lnTo>
                  <a:lnTo>
                    <a:pt x="1220" y="599"/>
                  </a:lnTo>
                  <a:lnTo>
                    <a:pt x="1220" y="599"/>
                  </a:lnTo>
                  <a:lnTo>
                    <a:pt x="1218" y="598"/>
                  </a:lnTo>
                  <a:lnTo>
                    <a:pt x="1218" y="598"/>
                  </a:lnTo>
                  <a:lnTo>
                    <a:pt x="1217" y="598"/>
                  </a:lnTo>
                  <a:lnTo>
                    <a:pt x="1192" y="602"/>
                  </a:lnTo>
                  <a:lnTo>
                    <a:pt x="1166" y="607"/>
                  </a:lnTo>
                  <a:lnTo>
                    <a:pt x="1142" y="612"/>
                  </a:lnTo>
                  <a:lnTo>
                    <a:pt x="1117" y="617"/>
                  </a:lnTo>
                  <a:lnTo>
                    <a:pt x="1092" y="622"/>
                  </a:lnTo>
                  <a:lnTo>
                    <a:pt x="1068" y="627"/>
                  </a:lnTo>
                  <a:lnTo>
                    <a:pt x="1042" y="633"/>
                  </a:lnTo>
                  <a:lnTo>
                    <a:pt x="1017" y="638"/>
                  </a:lnTo>
                  <a:lnTo>
                    <a:pt x="1010" y="547"/>
                  </a:lnTo>
                  <a:lnTo>
                    <a:pt x="1001" y="457"/>
                  </a:lnTo>
                  <a:lnTo>
                    <a:pt x="991" y="367"/>
                  </a:lnTo>
                  <a:lnTo>
                    <a:pt x="980" y="275"/>
                  </a:lnTo>
                  <a:lnTo>
                    <a:pt x="963" y="258"/>
                  </a:lnTo>
                  <a:lnTo>
                    <a:pt x="945" y="240"/>
                  </a:lnTo>
                  <a:lnTo>
                    <a:pt x="928" y="223"/>
                  </a:lnTo>
                  <a:lnTo>
                    <a:pt x="911" y="206"/>
                  </a:lnTo>
                  <a:lnTo>
                    <a:pt x="894" y="189"/>
                  </a:lnTo>
                  <a:lnTo>
                    <a:pt x="877" y="172"/>
                  </a:lnTo>
                  <a:lnTo>
                    <a:pt x="862" y="155"/>
                  </a:lnTo>
                  <a:lnTo>
                    <a:pt x="845" y="138"/>
                  </a:lnTo>
                  <a:lnTo>
                    <a:pt x="828" y="123"/>
                  </a:lnTo>
                  <a:lnTo>
                    <a:pt x="811" y="106"/>
                  </a:lnTo>
                  <a:lnTo>
                    <a:pt x="794" y="89"/>
                  </a:lnTo>
                  <a:lnTo>
                    <a:pt x="779" y="72"/>
                  </a:lnTo>
                  <a:lnTo>
                    <a:pt x="762" y="55"/>
                  </a:lnTo>
                  <a:lnTo>
                    <a:pt x="745" y="40"/>
                  </a:lnTo>
                  <a:lnTo>
                    <a:pt x="728" y="23"/>
                  </a:lnTo>
                  <a:lnTo>
                    <a:pt x="711" y="6"/>
                  </a:lnTo>
                  <a:lnTo>
                    <a:pt x="711" y="6"/>
                  </a:lnTo>
                  <a:lnTo>
                    <a:pt x="711" y="6"/>
                  </a:lnTo>
                  <a:lnTo>
                    <a:pt x="711" y="6"/>
                  </a:lnTo>
                  <a:lnTo>
                    <a:pt x="711" y="6"/>
                  </a:lnTo>
                  <a:lnTo>
                    <a:pt x="710" y="5"/>
                  </a:lnTo>
                  <a:lnTo>
                    <a:pt x="708" y="3"/>
                  </a:lnTo>
                  <a:lnTo>
                    <a:pt x="707" y="2"/>
                  </a:lnTo>
                  <a:lnTo>
                    <a:pt x="706" y="0"/>
                  </a:lnTo>
                  <a:lnTo>
                    <a:pt x="679" y="19"/>
                  </a:lnTo>
                  <a:lnTo>
                    <a:pt x="651" y="39"/>
                  </a:lnTo>
                  <a:lnTo>
                    <a:pt x="624" y="58"/>
                  </a:lnTo>
                  <a:lnTo>
                    <a:pt x="596" y="78"/>
                  </a:lnTo>
                  <a:lnTo>
                    <a:pt x="569" y="98"/>
                  </a:lnTo>
                  <a:lnTo>
                    <a:pt x="541" y="117"/>
                  </a:lnTo>
                  <a:lnTo>
                    <a:pt x="514" y="137"/>
                  </a:lnTo>
                  <a:lnTo>
                    <a:pt x="487" y="158"/>
                  </a:lnTo>
                  <a:lnTo>
                    <a:pt x="459" y="178"/>
                  </a:lnTo>
                  <a:lnTo>
                    <a:pt x="432" y="199"/>
                  </a:lnTo>
                  <a:lnTo>
                    <a:pt x="404" y="220"/>
                  </a:lnTo>
                  <a:lnTo>
                    <a:pt x="377" y="241"/>
                  </a:lnTo>
                  <a:lnTo>
                    <a:pt x="349" y="262"/>
                  </a:lnTo>
                  <a:lnTo>
                    <a:pt x="322" y="285"/>
                  </a:lnTo>
                  <a:lnTo>
                    <a:pt x="294" y="306"/>
                  </a:lnTo>
                  <a:lnTo>
                    <a:pt x="267" y="329"/>
                  </a:lnTo>
                  <a:lnTo>
                    <a:pt x="277" y="431"/>
                  </a:lnTo>
                  <a:lnTo>
                    <a:pt x="286" y="534"/>
                  </a:lnTo>
                  <a:lnTo>
                    <a:pt x="294" y="637"/>
                  </a:lnTo>
                  <a:lnTo>
                    <a:pt x="300" y="740"/>
                  </a:lnTo>
                  <a:lnTo>
                    <a:pt x="293" y="737"/>
                  </a:lnTo>
                  <a:lnTo>
                    <a:pt x="286" y="734"/>
                  </a:lnTo>
                  <a:lnTo>
                    <a:pt x="277" y="731"/>
                  </a:lnTo>
                  <a:lnTo>
                    <a:pt x="270" y="729"/>
                  </a:lnTo>
                  <a:lnTo>
                    <a:pt x="263" y="727"/>
                  </a:lnTo>
                  <a:lnTo>
                    <a:pt x="256" y="724"/>
                  </a:lnTo>
                  <a:lnTo>
                    <a:pt x="248" y="722"/>
                  </a:lnTo>
                  <a:lnTo>
                    <a:pt x="241" y="719"/>
                  </a:lnTo>
                  <a:lnTo>
                    <a:pt x="241" y="720"/>
                  </a:lnTo>
                  <a:lnTo>
                    <a:pt x="241" y="720"/>
                  </a:lnTo>
                  <a:lnTo>
                    <a:pt x="241" y="720"/>
                  </a:lnTo>
                  <a:lnTo>
                    <a:pt x="241" y="720"/>
                  </a:lnTo>
                  <a:lnTo>
                    <a:pt x="225" y="729"/>
                  </a:lnTo>
                  <a:lnTo>
                    <a:pt x="211" y="736"/>
                  </a:lnTo>
                  <a:lnTo>
                    <a:pt x="196" y="744"/>
                  </a:lnTo>
                  <a:lnTo>
                    <a:pt x="181" y="751"/>
                  </a:lnTo>
                  <a:lnTo>
                    <a:pt x="167" y="760"/>
                  </a:lnTo>
                  <a:lnTo>
                    <a:pt x="152" y="767"/>
                  </a:lnTo>
                  <a:lnTo>
                    <a:pt x="138" y="775"/>
                  </a:lnTo>
                  <a:lnTo>
                    <a:pt x="124" y="783"/>
                  </a:lnTo>
                  <a:lnTo>
                    <a:pt x="110" y="791"/>
                  </a:lnTo>
                  <a:lnTo>
                    <a:pt x="94" y="799"/>
                  </a:lnTo>
                  <a:lnTo>
                    <a:pt x="80" y="806"/>
                  </a:lnTo>
                  <a:lnTo>
                    <a:pt x="66" y="814"/>
                  </a:lnTo>
                  <a:lnTo>
                    <a:pt x="52" y="823"/>
                  </a:lnTo>
                  <a:lnTo>
                    <a:pt x="38" y="830"/>
                  </a:lnTo>
                  <a:lnTo>
                    <a:pt x="22" y="838"/>
                  </a:lnTo>
                  <a:lnTo>
                    <a:pt x="8" y="847"/>
                  </a:lnTo>
                  <a:lnTo>
                    <a:pt x="15" y="1026"/>
                  </a:lnTo>
                  <a:lnTo>
                    <a:pt x="15" y="1202"/>
                  </a:lnTo>
                  <a:lnTo>
                    <a:pt x="11" y="1376"/>
                  </a:lnTo>
                  <a:lnTo>
                    <a:pt x="0" y="1548"/>
                  </a:lnTo>
                  <a:lnTo>
                    <a:pt x="41" y="1538"/>
                  </a:lnTo>
                  <a:lnTo>
                    <a:pt x="83" y="1530"/>
                  </a:lnTo>
                  <a:lnTo>
                    <a:pt x="124" y="1521"/>
                  </a:lnTo>
                  <a:lnTo>
                    <a:pt x="166" y="1513"/>
                  </a:lnTo>
                  <a:lnTo>
                    <a:pt x="207" y="1506"/>
                  </a:lnTo>
                  <a:lnTo>
                    <a:pt x="249" y="1500"/>
                  </a:lnTo>
                  <a:lnTo>
                    <a:pt x="290" y="1493"/>
                  </a:lnTo>
                  <a:lnTo>
                    <a:pt x="332" y="1488"/>
                  </a:lnTo>
                  <a:lnTo>
                    <a:pt x="373" y="1483"/>
                  </a:lnTo>
                  <a:lnTo>
                    <a:pt x="415" y="1479"/>
                  </a:lnTo>
                  <a:lnTo>
                    <a:pt x="458" y="1475"/>
                  </a:lnTo>
                  <a:lnTo>
                    <a:pt x="498" y="1472"/>
                  </a:lnTo>
                  <a:lnTo>
                    <a:pt x="541" y="1471"/>
                  </a:lnTo>
                  <a:lnTo>
                    <a:pt x="583" y="1468"/>
                  </a:lnTo>
                  <a:lnTo>
                    <a:pt x="624" y="1467"/>
                  </a:lnTo>
                  <a:lnTo>
                    <a:pt x="666" y="1467"/>
                  </a:lnTo>
                  <a:lnTo>
                    <a:pt x="722" y="1467"/>
                  </a:lnTo>
                  <a:lnTo>
                    <a:pt x="779" y="1469"/>
                  </a:lnTo>
                  <a:lnTo>
                    <a:pt x="835" y="1472"/>
                  </a:lnTo>
                  <a:lnTo>
                    <a:pt x="890" y="1476"/>
                  </a:lnTo>
                  <a:lnTo>
                    <a:pt x="944" y="1481"/>
                  </a:lnTo>
                  <a:lnTo>
                    <a:pt x="996" y="1488"/>
                  </a:lnTo>
                  <a:lnTo>
                    <a:pt x="1049" y="1495"/>
                  </a:lnTo>
                  <a:lnTo>
                    <a:pt x="1100" y="1503"/>
                  </a:lnTo>
                  <a:lnTo>
                    <a:pt x="1151" y="1513"/>
                  </a:lnTo>
                  <a:lnTo>
                    <a:pt x="1200" y="1523"/>
                  </a:lnTo>
                  <a:lnTo>
                    <a:pt x="1249" y="1536"/>
                  </a:lnTo>
                  <a:lnTo>
                    <a:pt x="1297" y="1548"/>
                  </a:lnTo>
                  <a:lnTo>
                    <a:pt x="1345" y="1562"/>
                  </a:lnTo>
                  <a:lnTo>
                    <a:pt x="1390" y="1576"/>
                  </a:lnTo>
                  <a:lnTo>
                    <a:pt x="1437" y="1592"/>
                  </a:lnTo>
                  <a:lnTo>
                    <a:pt x="1480" y="1609"/>
                  </a:lnTo>
                  <a:lnTo>
                    <a:pt x="1499" y="1513"/>
                  </a:lnTo>
                  <a:lnTo>
                    <a:pt x="1513" y="1417"/>
                  </a:lnTo>
                  <a:lnTo>
                    <a:pt x="1523" y="1320"/>
                  </a:lnTo>
                  <a:lnTo>
                    <a:pt x="1531" y="1221"/>
                  </a:lnTo>
                  <a:lnTo>
                    <a:pt x="1535" y="1123"/>
                  </a:lnTo>
                  <a:lnTo>
                    <a:pt x="1535" y="1023"/>
                  </a:lnTo>
                  <a:lnTo>
                    <a:pt x="1534" y="923"/>
                  </a:lnTo>
                  <a:lnTo>
                    <a:pt x="1528" y="822"/>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6" name="Freeform 50"/>
            <p:cNvSpPr>
              <a:spLocks/>
            </p:cNvSpPr>
            <p:nvPr/>
          </p:nvSpPr>
          <p:spPr bwMode="auto">
            <a:xfrm>
              <a:off x="4925" y="2192"/>
              <a:ext cx="85" cy="254"/>
            </a:xfrm>
            <a:custGeom>
              <a:avLst/>
              <a:gdLst>
                <a:gd name="T0" fmla="*/ 241 w 254"/>
                <a:gd name="T1" fmla="*/ 0 h 760"/>
                <a:gd name="T2" fmla="*/ 226 w 254"/>
                <a:gd name="T3" fmla="*/ 7 h 760"/>
                <a:gd name="T4" fmla="*/ 211 w 254"/>
                <a:gd name="T5" fmla="*/ 14 h 760"/>
                <a:gd name="T6" fmla="*/ 196 w 254"/>
                <a:gd name="T7" fmla="*/ 22 h 760"/>
                <a:gd name="T8" fmla="*/ 182 w 254"/>
                <a:gd name="T9" fmla="*/ 29 h 760"/>
                <a:gd name="T10" fmla="*/ 168 w 254"/>
                <a:gd name="T11" fmla="*/ 36 h 760"/>
                <a:gd name="T12" fmla="*/ 152 w 254"/>
                <a:gd name="T13" fmla="*/ 43 h 760"/>
                <a:gd name="T14" fmla="*/ 138 w 254"/>
                <a:gd name="T15" fmla="*/ 50 h 760"/>
                <a:gd name="T16" fmla="*/ 124 w 254"/>
                <a:gd name="T17" fmla="*/ 59 h 760"/>
                <a:gd name="T18" fmla="*/ 110 w 254"/>
                <a:gd name="T19" fmla="*/ 66 h 760"/>
                <a:gd name="T20" fmla="*/ 95 w 254"/>
                <a:gd name="T21" fmla="*/ 73 h 760"/>
                <a:gd name="T22" fmla="*/ 80 w 254"/>
                <a:gd name="T23" fmla="*/ 80 h 760"/>
                <a:gd name="T24" fmla="*/ 66 w 254"/>
                <a:gd name="T25" fmla="*/ 88 h 760"/>
                <a:gd name="T26" fmla="*/ 52 w 254"/>
                <a:gd name="T27" fmla="*/ 95 h 760"/>
                <a:gd name="T28" fmla="*/ 38 w 254"/>
                <a:gd name="T29" fmla="*/ 102 h 760"/>
                <a:gd name="T30" fmla="*/ 23 w 254"/>
                <a:gd name="T31" fmla="*/ 111 h 760"/>
                <a:gd name="T32" fmla="*/ 9 w 254"/>
                <a:gd name="T33" fmla="*/ 118 h 760"/>
                <a:gd name="T34" fmla="*/ 16 w 254"/>
                <a:gd name="T35" fmla="*/ 283 h 760"/>
                <a:gd name="T36" fmla="*/ 16 w 254"/>
                <a:gd name="T37" fmla="*/ 443 h 760"/>
                <a:gd name="T38" fmla="*/ 11 w 254"/>
                <a:gd name="T39" fmla="*/ 602 h 760"/>
                <a:gd name="T40" fmla="*/ 0 w 254"/>
                <a:gd name="T41" fmla="*/ 760 h 760"/>
                <a:gd name="T42" fmla="*/ 16 w 254"/>
                <a:gd name="T43" fmla="*/ 756 h 760"/>
                <a:gd name="T44" fmla="*/ 31 w 254"/>
                <a:gd name="T45" fmla="*/ 753 h 760"/>
                <a:gd name="T46" fmla="*/ 47 w 254"/>
                <a:gd name="T47" fmla="*/ 749 h 760"/>
                <a:gd name="T48" fmla="*/ 62 w 254"/>
                <a:gd name="T49" fmla="*/ 746 h 760"/>
                <a:gd name="T50" fmla="*/ 76 w 254"/>
                <a:gd name="T51" fmla="*/ 742 h 760"/>
                <a:gd name="T52" fmla="*/ 92 w 254"/>
                <a:gd name="T53" fmla="*/ 739 h 760"/>
                <a:gd name="T54" fmla="*/ 107 w 254"/>
                <a:gd name="T55" fmla="*/ 736 h 760"/>
                <a:gd name="T56" fmla="*/ 123 w 254"/>
                <a:gd name="T57" fmla="*/ 732 h 760"/>
                <a:gd name="T58" fmla="*/ 138 w 254"/>
                <a:gd name="T59" fmla="*/ 729 h 760"/>
                <a:gd name="T60" fmla="*/ 154 w 254"/>
                <a:gd name="T61" fmla="*/ 726 h 760"/>
                <a:gd name="T62" fmla="*/ 169 w 254"/>
                <a:gd name="T63" fmla="*/ 724 h 760"/>
                <a:gd name="T64" fmla="*/ 185 w 254"/>
                <a:gd name="T65" fmla="*/ 721 h 760"/>
                <a:gd name="T66" fmla="*/ 200 w 254"/>
                <a:gd name="T67" fmla="*/ 718 h 760"/>
                <a:gd name="T68" fmla="*/ 216 w 254"/>
                <a:gd name="T69" fmla="*/ 715 h 760"/>
                <a:gd name="T70" fmla="*/ 231 w 254"/>
                <a:gd name="T71" fmla="*/ 712 h 760"/>
                <a:gd name="T72" fmla="*/ 247 w 254"/>
                <a:gd name="T73" fmla="*/ 709 h 760"/>
                <a:gd name="T74" fmla="*/ 252 w 254"/>
                <a:gd name="T75" fmla="*/ 535 h 760"/>
                <a:gd name="T76" fmla="*/ 254 w 254"/>
                <a:gd name="T77" fmla="*/ 359 h 760"/>
                <a:gd name="T78" fmla="*/ 249 w 254"/>
                <a:gd name="T79" fmla="*/ 181 h 760"/>
                <a:gd name="T80" fmla="*/ 241 w 254"/>
                <a:gd name="T81"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4" h="760">
                  <a:moveTo>
                    <a:pt x="241" y="0"/>
                  </a:moveTo>
                  <a:lnTo>
                    <a:pt x="226" y="7"/>
                  </a:lnTo>
                  <a:lnTo>
                    <a:pt x="211" y="14"/>
                  </a:lnTo>
                  <a:lnTo>
                    <a:pt x="196" y="22"/>
                  </a:lnTo>
                  <a:lnTo>
                    <a:pt x="182" y="29"/>
                  </a:lnTo>
                  <a:lnTo>
                    <a:pt x="168" y="36"/>
                  </a:lnTo>
                  <a:lnTo>
                    <a:pt x="152" y="43"/>
                  </a:lnTo>
                  <a:lnTo>
                    <a:pt x="138" y="50"/>
                  </a:lnTo>
                  <a:lnTo>
                    <a:pt x="124" y="59"/>
                  </a:lnTo>
                  <a:lnTo>
                    <a:pt x="110" y="66"/>
                  </a:lnTo>
                  <a:lnTo>
                    <a:pt x="95" y="73"/>
                  </a:lnTo>
                  <a:lnTo>
                    <a:pt x="80" y="80"/>
                  </a:lnTo>
                  <a:lnTo>
                    <a:pt x="66" y="88"/>
                  </a:lnTo>
                  <a:lnTo>
                    <a:pt x="52" y="95"/>
                  </a:lnTo>
                  <a:lnTo>
                    <a:pt x="38" y="102"/>
                  </a:lnTo>
                  <a:lnTo>
                    <a:pt x="23" y="111"/>
                  </a:lnTo>
                  <a:lnTo>
                    <a:pt x="9" y="118"/>
                  </a:lnTo>
                  <a:lnTo>
                    <a:pt x="16" y="283"/>
                  </a:lnTo>
                  <a:lnTo>
                    <a:pt x="16" y="443"/>
                  </a:lnTo>
                  <a:lnTo>
                    <a:pt x="11" y="602"/>
                  </a:lnTo>
                  <a:lnTo>
                    <a:pt x="0" y="760"/>
                  </a:lnTo>
                  <a:lnTo>
                    <a:pt x="16" y="756"/>
                  </a:lnTo>
                  <a:lnTo>
                    <a:pt x="31" y="753"/>
                  </a:lnTo>
                  <a:lnTo>
                    <a:pt x="47" y="749"/>
                  </a:lnTo>
                  <a:lnTo>
                    <a:pt x="62" y="746"/>
                  </a:lnTo>
                  <a:lnTo>
                    <a:pt x="76" y="742"/>
                  </a:lnTo>
                  <a:lnTo>
                    <a:pt x="92" y="739"/>
                  </a:lnTo>
                  <a:lnTo>
                    <a:pt x="107" y="736"/>
                  </a:lnTo>
                  <a:lnTo>
                    <a:pt x="123" y="732"/>
                  </a:lnTo>
                  <a:lnTo>
                    <a:pt x="138" y="729"/>
                  </a:lnTo>
                  <a:lnTo>
                    <a:pt x="154" y="726"/>
                  </a:lnTo>
                  <a:lnTo>
                    <a:pt x="169" y="724"/>
                  </a:lnTo>
                  <a:lnTo>
                    <a:pt x="185" y="721"/>
                  </a:lnTo>
                  <a:lnTo>
                    <a:pt x="200" y="718"/>
                  </a:lnTo>
                  <a:lnTo>
                    <a:pt x="216" y="715"/>
                  </a:lnTo>
                  <a:lnTo>
                    <a:pt x="231" y="712"/>
                  </a:lnTo>
                  <a:lnTo>
                    <a:pt x="247" y="709"/>
                  </a:lnTo>
                  <a:lnTo>
                    <a:pt x="252" y="535"/>
                  </a:lnTo>
                  <a:lnTo>
                    <a:pt x="254" y="359"/>
                  </a:lnTo>
                  <a:lnTo>
                    <a:pt x="249" y="181"/>
                  </a:lnTo>
                  <a:lnTo>
                    <a:pt x="241"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7" name="Freeform 51"/>
            <p:cNvSpPr>
              <a:spLocks/>
            </p:cNvSpPr>
            <p:nvPr/>
          </p:nvSpPr>
          <p:spPr bwMode="auto">
            <a:xfrm>
              <a:off x="5202" y="2153"/>
              <a:ext cx="139" cy="273"/>
            </a:xfrm>
            <a:custGeom>
              <a:avLst/>
              <a:gdLst>
                <a:gd name="T0" fmla="*/ 13 w 417"/>
                <a:gd name="T1" fmla="*/ 780 h 819"/>
                <a:gd name="T2" fmla="*/ 38 w 417"/>
                <a:gd name="T3" fmla="*/ 781 h 819"/>
                <a:gd name="T4" fmla="*/ 63 w 417"/>
                <a:gd name="T5" fmla="*/ 781 h 819"/>
                <a:gd name="T6" fmla="*/ 89 w 417"/>
                <a:gd name="T7" fmla="*/ 783 h 819"/>
                <a:gd name="T8" fmla="*/ 113 w 417"/>
                <a:gd name="T9" fmla="*/ 784 h 819"/>
                <a:gd name="T10" fmla="*/ 138 w 417"/>
                <a:gd name="T11" fmla="*/ 787 h 819"/>
                <a:gd name="T12" fmla="*/ 162 w 417"/>
                <a:gd name="T13" fmla="*/ 788 h 819"/>
                <a:gd name="T14" fmla="*/ 187 w 417"/>
                <a:gd name="T15" fmla="*/ 790 h 819"/>
                <a:gd name="T16" fmla="*/ 211 w 417"/>
                <a:gd name="T17" fmla="*/ 793 h 819"/>
                <a:gd name="T18" fmla="*/ 235 w 417"/>
                <a:gd name="T19" fmla="*/ 795 h 819"/>
                <a:gd name="T20" fmla="*/ 259 w 417"/>
                <a:gd name="T21" fmla="*/ 798 h 819"/>
                <a:gd name="T22" fmla="*/ 283 w 417"/>
                <a:gd name="T23" fmla="*/ 801 h 819"/>
                <a:gd name="T24" fmla="*/ 307 w 417"/>
                <a:gd name="T25" fmla="*/ 804 h 819"/>
                <a:gd name="T26" fmla="*/ 331 w 417"/>
                <a:gd name="T27" fmla="*/ 808 h 819"/>
                <a:gd name="T28" fmla="*/ 353 w 417"/>
                <a:gd name="T29" fmla="*/ 811 h 819"/>
                <a:gd name="T30" fmla="*/ 377 w 417"/>
                <a:gd name="T31" fmla="*/ 815 h 819"/>
                <a:gd name="T32" fmla="*/ 400 w 417"/>
                <a:gd name="T33" fmla="*/ 819 h 819"/>
                <a:gd name="T34" fmla="*/ 414 w 417"/>
                <a:gd name="T35" fmla="*/ 618 h 819"/>
                <a:gd name="T36" fmla="*/ 417 w 417"/>
                <a:gd name="T37" fmla="*/ 415 h 819"/>
                <a:gd name="T38" fmla="*/ 408 w 417"/>
                <a:gd name="T39" fmla="*/ 210 h 819"/>
                <a:gd name="T40" fmla="*/ 390 w 417"/>
                <a:gd name="T41" fmla="*/ 1 h 819"/>
                <a:gd name="T42" fmla="*/ 389 w 417"/>
                <a:gd name="T43" fmla="*/ 1 h 819"/>
                <a:gd name="T44" fmla="*/ 389 w 417"/>
                <a:gd name="T45" fmla="*/ 0 h 819"/>
                <a:gd name="T46" fmla="*/ 387 w 417"/>
                <a:gd name="T47" fmla="*/ 0 h 819"/>
                <a:gd name="T48" fmla="*/ 387 w 417"/>
                <a:gd name="T49" fmla="*/ 0 h 819"/>
                <a:gd name="T50" fmla="*/ 362 w 417"/>
                <a:gd name="T51" fmla="*/ 4 h 819"/>
                <a:gd name="T52" fmla="*/ 337 w 417"/>
                <a:gd name="T53" fmla="*/ 8 h 819"/>
                <a:gd name="T54" fmla="*/ 311 w 417"/>
                <a:gd name="T55" fmla="*/ 12 h 819"/>
                <a:gd name="T56" fmla="*/ 286 w 417"/>
                <a:gd name="T57" fmla="*/ 18 h 819"/>
                <a:gd name="T58" fmla="*/ 262 w 417"/>
                <a:gd name="T59" fmla="*/ 22 h 819"/>
                <a:gd name="T60" fmla="*/ 237 w 417"/>
                <a:gd name="T61" fmla="*/ 28 h 819"/>
                <a:gd name="T62" fmla="*/ 213 w 417"/>
                <a:gd name="T63" fmla="*/ 34 h 819"/>
                <a:gd name="T64" fmla="*/ 187 w 417"/>
                <a:gd name="T65" fmla="*/ 39 h 819"/>
                <a:gd name="T66" fmla="*/ 163 w 417"/>
                <a:gd name="T67" fmla="*/ 45 h 819"/>
                <a:gd name="T68" fmla="*/ 139 w 417"/>
                <a:gd name="T69" fmla="*/ 50 h 819"/>
                <a:gd name="T70" fmla="*/ 117 w 417"/>
                <a:gd name="T71" fmla="*/ 56 h 819"/>
                <a:gd name="T72" fmla="*/ 93 w 417"/>
                <a:gd name="T73" fmla="*/ 62 h 819"/>
                <a:gd name="T74" fmla="*/ 70 w 417"/>
                <a:gd name="T75" fmla="*/ 67 h 819"/>
                <a:gd name="T76" fmla="*/ 46 w 417"/>
                <a:gd name="T77" fmla="*/ 73 h 819"/>
                <a:gd name="T78" fmla="*/ 24 w 417"/>
                <a:gd name="T79" fmla="*/ 80 h 819"/>
                <a:gd name="T80" fmla="*/ 0 w 417"/>
                <a:gd name="T81" fmla="*/ 86 h 819"/>
                <a:gd name="T82" fmla="*/ 10 w 417"/>
                <a:gd name="T83" fmla="*/ 263 h 819"/>
                <a:gd name="T84" fmla="*/ 15 w 417"/>
                <a:gd name="T85" fmla="*/ 438 h 819"/>
                <a:gd name="T86" fmla="*/ 15 w 417"/>
                <a:gd name="T87" fmla="*/ 610 h 819"/>
                <a:gd name="T88" fmla="*/ 13 w 417"/>
                <a:gd name="T89" fmla="*/ 78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7" h="819">
                  <a:moveTo>
                    <a:pt x="13" y="780"/>
                  </a:moveTo>
                  <a:lnTo>
                    <a:pt x="38" y="781"/>
                  </a:lnTo>
                  <a:lnTo>
                    <a:pt x="63" y="781"/>
                  </a:lnTo>
                  <a:lnTo>
                    <a:pt x="89" y="783"/>
                  </a:lnTo>
                  <a:lnTo>
                    <a:pt x="113" y="784"/>
                  </a:lnTo>
                  <a:lnTo>
                    <a:pt x="138" y="787"/>
                  </a:lnTo>
                  <a:lnTo>
                    <a:pt x="162" y="788"/>
                  </a:lnTo>
                  <a:lnTo>
                    <a:pt x="187" y="790"/>
                  </a:lnTo>
                  <a:lnTo>
                    <a:pt x="211" y="793"/>
                  </a:lnTo>
                  <a:lnTo>
                    <a:pt x="235" y="795"/>
                  </a:lnTo>
                  <a:lnTo>
                    <a:pt x="259" y="798"/>
                  </a:lnTo>
                  <a:lnTo>
                    <a:pt x="283" y="801"/>
                  </a:lnTo>
                  <a:lnTo>
                    <a:pt x="307" y="804"/>
                  </a:lnTo>
                  <a:lnTo>
                    <a:pt x="331" y="808"/>
                  </a:lnTo>
                  <a:lnTo>
                    <a:pt x="353" y="811"/>
                  </a:lnTo>
                  <a:lnTo>
                    <a:pt x="377" y="815"/>
                  </a:lnTo>
                  <a:lnTo>
                    <a:pt x="400" y="819"/>
                  </a:lnTo>
                  <a:lnTo>
                    <a:pt x="414" y="618"/>
                  </a:lnTo>
                  <a:lnTo>
                    <a:pt x="417" y="415"/>
                  </a:lnTo>
                  <a:lnTo>
                    <a:pt x="408" y="210"/>
                  </a:lnTo>
                  <a:lnTo>
                    <a:pt x="390" y="1"/>
                  </a:lnTo>
                  <a:lnTo>
                    <a:pt x="389" y="1"/>
                  </a:lnTo>
                  <a:lnTo>
                    <a:pt x="389" y="0"/>
                  </a:lnTo>
                  <a:lnTo>
                    <a:pt x="387" y="0"/>
                  </a:lnTo>
                  <a:lnTo>
                    <a:pt x="387" y="0"/>
                  </a:lnTo>
                  <a:lnTo>
                    <a:pt x="362" y="4"/>
                  </a:lnTo>
                  <a:lnTo>
                    <a:pt x="337" y="8"/>
                  </a:lnTo>
                  <a:lnTo>
                    <a:pt x="311" y="12"/>
                  </a:lnTo>
                  <a:lnTo>
                    <a:pt x="286" y="18"/>
                  </a:lnTo>
                  <a:lnTo>
                    <a:pt x="262" y="22"/>
                  </a:lnTo>
                  <a:lnTo>
                    <a:pt x="237" y="28"/>
                  </a:lnTo>
                  <a:lnTo>
                    <a:pt x="213" y="34"/>
                  </a:lnTo>
                  <a:lnTo>
                    <a:pt x="187" y="39"/>
                  </a:lnTo>
                  <a:lnTo>
                    <a:pt x="163" y="45"/>
                  </a:lnTo>
                  <a:lnTo>
                    <a:pt x="139" y="50"/>
                  </a:lnTo>
                  <a:lnTo>
                    <a:pt x="117" y="56"/>
                  </a:lnTo>
                  <a:lnTo>
                    <a:pt x="93" y="62"/>
                  </a:lnTo>
                  <a:lnTo>
                    <a:pt x="70" y="67"/>
                  </a:lnTo>
                  <a:lnTo>
                    <a:pt x="46" y="73"/>
                  </a:lnTo>
                  <a:lnTo>
                    <a:pt x="24" y="80"/>
                  </a:lnTo>
                  <a:lnTo>
                    <a:pt x="0" y="86"/>
                  </a:lnTo>
                  <a:lnTo>
                    <a:pt x="10" y="263"/>
                  </a:lnTo>
                  <a:lnTo>
                    <a:pt x="15" y="438"/>
                  </a:lnTo>
                  <a:lnTo>
                    <a:pt x="15" y="610"/>
                  </a:lnTo>
                  <a:lnTo>
                    <a:pt x="13" y="78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8" name="Freeform 52"/>
            <p:cNvSpPr>
              <a:spLocks/>
            </p:cNvSpPr>
            <p:nvPr/>
          </p:nvSpPr>
          <p:spPr bwMode="auto">
            <a:xfrm>
              <a:off x="5012" y="1970"/>
              <a:ext cx="178" cy="456"/>
            </a:xfrm>
            <a:custGeom>
              <a:avLst/>
              <a:gdLst>
                <a:gd name="T0" fmla="*/ 73 w 533"/>
                <a:gd name="T1" fmla="*/ 1363 h 1368"/>
                <a:gd name="T2" fmla="*/ 128 w 533"/>
                <a:gd name="T3" fmla="*/ 1356 h 1368"/>
                <a:gd name="T4" fmla="*/ 183 w 533"/>
                <a:gd name="T5" fmla="*/ 1349 h 1368"/>
                <a:gd name="T6" fmla="*/ 240 w 533"/>
                <a:gd name="T7" fmla="*/ 1344 h 1368"/>
                <a:gd name="T8" fmla="*/ 295 w 533"/>
                <a:gd name="T9" fmla="*/ 1339 h 1368"/>
                <a:gd name="T10" fmla="*/ 351 w 533"/>
                <a:gd name="T11" fmla="*/ 1337 h 1368"/>
                <a:gd name="T12" fmla="*/ 406 w 533"/>
                <a:gd name="T13" fmla="*/ 1334 h 1368"/>
                <a:gd name="T14" fmla="*/ 462 w 533"/>
                <a:gd name="T15" fmla="*/ 1332 h 1368"/>
                <a:gd name="T16" fmla="*/ 500 w 533"/>
                <a:gd name="T17" fmla="*/ 1332 h 1368"/>
                <a:gd name="T18" fmla="*/ 520 w 533"/>
                <a:gd name="T19" fmla="*/ 1332 h 1368"/>
                <a:gd name="T20" fmla="*/ 533 w 533"/>
                <a:gd name="T21" fmla="*/ 1170 h 1368"/>
                <a:gd name="T22" fmla="*/ 528 w 533"/>
                <a:gd name="T23" fmla="*/ 844 h 1368"/>
                <a:gd name="T24" fmla="*/ 507 w 533"/>
                <a:gd name="T25" fmla="*/ 513 h 1368"/>
                <a:gd name="T26" fmla="*/ 472 w 533"/>
                <a:gd name="T27" fmla="*/ 176 h 1368"/>
                <a:gd name="T28" fmla="*/ 447 w 533"/>
                <a:gd name="T29" fmla="*/ 4 h 1368"/>
                <a:gd name="T30" fmla="*/ 444 w 533"/>
                <a:gd name="T31" fmla="*/ 2 h 1368"/>
                <a:gd name="T32" fmla="*/ 416 w 533"/>
                <a:gd name="T33" fmla="*/ 18 h 1368"/>
                <a:gd name="T34" fmla="*/ 361 w 533"/>
                <a:gd name="T35" fmla="*/ 54 h 1368"/>
                <a:gd name="T36" fmla="*/ 306 w 533"/>
                <a:gd name="T37" fmla="*/ 90 h 1368"/>
                <a:gd name="T38" fmla="*/ 251 w 533"/>
                <a:gd name="T39" fmla="*/ 128 h 1368"/>
                <a:gd name="T40" fmla="*/ 197 w 533"/>
                <a:gd name="T41" fmla="*/ 166 h 1368"/>
                <a:gd name="T42" fmla="*/ 142 w 533"/>
                <a:gd name="T43" fmla="*/ 204 h 1368"/>
                <a:gd name="T44" fmla="*/ 87 w 533"/>
                <a:gd name="T45" fmla="*/ 244 h 1368"/>
                <a:gd name="T46" fmla="*/ 33 w 533"/>
                <a:gd name="T47" fmla="*/ 285 h 1368"/>
                <a:gd name="T48" fmla="*/ 16 w 533"/>
                <a:gd name="T49" fmla="*/ 400 h 1368"/>
                <a:gd name="T50" fmla="*/ 31 w 533"/>
                <a:gd name="T51" fmla="*/ 590 h 1368"/>
                <a:gd name="T52" fmla="*/ 28 w 533"/>
                <a:gd name="T53" fmla="*/ 683 h 1368"/>
                <a:gd name="T54" fmla="*/ 10 w 533"/>
                <a:gd name="T55" fmla="*/ 678 h 1368"/>
                <a:gd name="T56" fmla="*/ 10 w 533"/>
                <a:gd name="T57" fmla="*/ 678 h 1368"/>
                <a:gd name="T58" fmla="*/ 27 w 533"/>
                <a:gd name="T59" fmla="*/ 685 h 1368"/>
                <a:gd name="T60" fmla="*/ 45 w 533"/>
                <a:gd name="T61" fmla="*/ 861 h 1368"/>
                <a:gd name="T62" fmla="*/ 49 w 533"/>
                <a:gd name="T63" fmla="*/ 120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3" h="1368">
                  <a:moveTo>
                    <a:pt x="45" y="1368"/>
                  </a:moveTo>
                  <a:lnTo>
                    <a:pt x="73" y="1363"/>
                  </a:lnTo>
                  <a:lnTo>
                    <a:pt x="100" y="1359"/>
                  </a:lnTo>
                  <a:lnTo>
                    <a:pt x="128" y="1356"/>
                  </a:lnTo>
                  <a:lnTo>
                    <a:pt x="157" y="1352"/>
                  </a:lnTo>
                  <a:lnTo>
                    <a:pt x="183" y="1349"/>
                  </a:lnTo>
                  <a:lnTo>
                    <a:pt x="211" y="1346"/>
                  </a:lnTo>
                  <a:lnTo>
                    <a:pt x="240" y="1344"/>
                  </a:lnTo>
                  <a:lnTo>
                    <a:pt x="268" y="1341"/>
                  </a:lnTo>
                  <a:lnTo>
                    <a:pt x="295" y="1339"/>
                  </a:lnTo>
                  <a:lnTo>
                    <a:pt x="323" y="1338"/>
                  </a:lnTo>
                  <a:lnTo>
                    <a:pt x="351" y="1337"/>
                  </a:lnTo>
                  <a:lnTo>
                    <a:pt x="379" y="1335"/>
                  </a:lnTo>
                  <a:lnTo>
                    <a:pt x="406" y="1334"/>
                  </a:lnTo>
                  <a:lnTo>
                    <a:pt x="434" y="1332"/>
                  </a:lnTo>
                  <a:lnTo>
                    <a:pt x="462" y="1332"/>
                  </a:lnTo>
                  <a:lnTo>
                    <a:pt x="490" y="1332"/>
                  </a:lnTo>
                  <a:lnTo>
                    <a:pt x="500" y="1332"/>
                  </a:lnTo>
                  <a:lnTo>
                    <a:pt x="510" y="1332"/>
                  </a:lnTo>
                  <a:lnTo>
                    <a:pt x="520" y="1332"/>
                  </a:lnTo>
                  <a:lnTo>
                    <a:pt x="530" y="1332"/>
                  </a:lnTo>
                  <a:lnTo>
                    <a:pt x="533" y="1170"/>
                  </a:lnTo>
                  <a:lnTo>
                    <a:pt x="533" y="1007"/>
                  </a:lnTo>
                  <a:lnTo>
                    <a:pt x="528" y="844"/>
                  </a:lnTo>
                  <a:lnTo>
                    <a:pt x="520" y="679"/>
                  </a:lnTo>
                  <a:lnTo>
                    <a:pt x="507" y="513"/>
                  </a:lnTo>
                  <a:lnTo>
                    <a:pt x="492" y="345"/>
                  </a:lnTo>
                  <a:lnTo>
                    <a:pt x="472" y="176"/>
                  </a:lnTo>
                  <a:lnTo>
                    <a:pt x="448" y="6"/>
                  </a:lnTo>
                  <a:lnTo>
                    <a:pt x="447" y="4"/>
                  </a:lnTo>
                  <a:lnTo>
                    <a:pt x="445" y="3"/>
                  </a:lnTo>
                  <a:lnTo>
                    <a:pt x="444" y="2"/>
                  </a:lnTo>
                  <a:lnTo>
                    <a:pt x="443" y="0"/>
                  </a:lnTo>
                  <a:lnTo>
                    <a:pt x="416" y="18"/>
                  </a:lnTo>
                  <a:lnTo>
                    <a:pt x="388" y="35"/>
                  </a:lnTo>
                  <a:lnTo>
                    <a:pt x="361" y="54"/>
                  </a:lnTo>
                  <a:lnTo>
                    <a:pt x="333" y="72"/>
                  </a:lnTo>
                  <a:lnTo>
                    <a:pt x="306" y="90"/>
                  </a:lnTo>
                  <a:lnTo>
                    <a:pt x="279" y="109"/>
                  </a:lnTo>
                  <a:lnTo>
                    <a:pt x="251" y="128"/>
                  </a:lnTo>
                  <a:lnTo>
                    <a:pt x="224" y="147"/>
                  </a:lnTo>
                  <a:lnTo>
                    <a:pt x="197" y="166"/>
                  </a:lnTo>
                  <a:lnTo>
                    <a:pt x="169" y="185"/>
                  </a:lnTo>
                  <a:lnTo>
                    <a:pt x="142" y="204"/>
                  </a:lnTo>
                  <a:lnTo>
                    <a:pt x="114" y="224"/>
                  </a:lnTo>
                  <a:lnTo>
                    <a:pt x="87" y="244"/>
                  </a:lnTo>
                  <a:lnTo>
                    <a:pt x="59" y="263"/>
                  </a:lnTo>
                  <a:lnTo>
                    <a:pt x="33" y="285"/>
                  </a:lnTo>
                  <a:lnTo>
                    <a:pt x="4" y="304"/>
                  </a:lnTo>
                  <a:lnTo>
                    <a:pt x="16" y="400"/>
                  </a:lnTo>
                  <a:lnTo>
                    <a:pt x="24" y="496"/>
                  </a:lnTo>
                  <a:lnTo>
                    <a:pt x="31" y="590"/>
                  </a:lnTo>
                  <a:lnTo>
                    <a:pt x="38" y="686"/>
                  </a:lnTo>
                  <a:lnTo>
                    <a:pt x="28" y="683"/>
                  </a:lnTo>
                  <a:lnTo>
                    <a:pt x="20" y="680"/>
                  </a:lnTo>
                  <a:lnTo>
                    <a:pt x="10" y="678"/>
                  </a:lnTo>
                  <a:lnTo>
                    <a:pt x="0" y="675"/>
                  </a:lnTo>
                  <a:lnTo>
                    <a:pt x="10" y="678"/>
                  </a:lnTo>
                  <a:lnTo>
                    <a:pt x="18" y="680"/>
                  </a:lnTo>
                  <a:lnTo>
                    <a:pt x="27" y="685"/>
                  </a:lnTo>
                  <a:lnTo>
                    <a:pt x="37" y="687"/>
                  </a:lnTo>
                  <a:lnTo>
                    <a:pt x="45" y="861"/>
                  </a:lnTo>
                  <a:lnTo>
                    <a:pt x="49" y="1031"/>
                  </a:lnTo>
                  <a:lnTo>
                    <a:pt x="49" y="1200"/>
                  </a:lnTo>
                  <a:lnTo>
                    <a:pt x="45" y="1368"/>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9" name="Freeform 53"/>
            <p:cNvSpPr>
              <a:spLocks/>
            </p:cNvSpPr>
            <p:nvPr/>
          </p:nvSpPr>
          <p:spPr bwMode="auto">
            <a:xfrm>
              <a:off x="5332" y="2153"/>
              <a:ext cx="105" cy="295"/>
            </a:xfrm>
            <a:custGeom>
              <a:avLst/>
              <a:gdLst>
                <a:gd name="T0" fmla="*/ 307 w 315"/>
                <a:gd name="T1" fmla="*/ 204 h 883"/>
                <a:gd name="T2" fmla="*/ 287 w 315"/>
                <a:gd name="T3" fmla="*/ 191 h 883"/>
                <a:gd name="T4" fmla="*/ 267 w 315"/>
                <a:gd name="T5" fmla="*/ 179 h 883"/>
                <a:gd name="T6" fmla="*/ 249 w 315"/>
                <a:gd name="T7" fmla="*/ 166 h 883"/>
                <a:gd name="T8" fmla="*/ 229 w 315"/>
                <a:gd name="T9" fmla="*/ 153 h 883"/>
                <a:gd name="T10" fmla="*/ 209 w 315"/>
                <a:gd name="T11" fmla="*/ 141 h 883"/>
                <a:gd name="T12" fmla="*/ 191 w 315"/>
                <a:gd name="T13" fmla="*/ 128 h 883"/>
                <a:gd name="T14" fmla="*/ 171 w 315"/>
                <a:gd name="T15" fmla="*/ 115 h 883"/>
                <a:gd name="T16" fmla="*/ 153 w 315"/>
                <a:gd name="T17" fmla="*/ 101 h 883"/>
                <a:gd name="T18" fmla="*/ 133 w 315"/>
                <a:gd name="T19" fmla="*/ 88 h 883"/>
                <a:gd name="T20" fmla="*/ 115 w 315"/>
                <a:gd name="T21" fmla="*/ 76 h 883"/>
                <a:gd name="T22" fmla="*/ 95 w 315"/>
                <a:gd name="T23" fmla="*/ 63 h 883"/>
                <a:gd name="T24" fmla="*/ 76 w 315"/>
                <a:gd name="T25" fmla="*/ 50 h 883"/>
                <a:gd name="T26" fmla="*/ 57 w 315"/>
                <a:gd name="T27" fmla="*/ 38 h 883"/>
                <a:gd name="T28" fmla="*/ 38 w 315"/>
                <a:gd name="T29" fmla="*/ 25 h 883"/>
                <a:gd name="T30" fmla="*/ 19 w 315"/>
                <a:gd name="T31" fmla="*/ 12 h 883"/>
                <a:gd name="T32" fmla="*/ 0 w 315"/>
                <a:gd name="T33" fmla="*/ 0 h 883"/>
                <a:gd name="T34" fmla="*/ 18 w 315"/>
                <a:gd name="T35" fmla="*/ 208 h 883"/>
                <a:gd name="T36" fmla="*/ 26 w 315"/>
                <a:gd name="T37" fmla="*/ 414 h 883"/>
                <a:gd name="T38" fmla="*/ 23 w 315"/>
                <a:gd name="T39" fmla="*/ 617 h 883"/>
                <a:gd name="T40" fmla="*/ 9 w 315"/>
                <a:gd name="T41" fmla="*/ 818 h 883"/>
                <a:gd name="T42" fmla="*/ 26 w 315"/>
                <a:gd name="T43" fmla="*/ 821 h 883"/>
                <a:gd name="T44" fmla="*/ 43 w 315"/>
                <a:gd name="T45" fmla="*/ 825 h 883"/>
                <a:gd name="T46" fmla="*/ 60 w 315"/>
                <a:gd name="T47" fmla="*/ 828 h 883"/>
                <a:gd name="T48" fmla="*/ 77 w 315"/>
                <a:gd name="T49" fmla="*/ 832 h 883"/>
                <a:gd name="T50" fmla="*/ 94 w 315"/>
                <a:gd name="T51" fmla="*/ 835 h 883"/>
                <a:gd name="T52" fmla="*/ 111 w 315"/>
                <a:gd name="T53" fmla="*/ 839 h 883"/>
                <a:gd name="T54" fmla="*/ 128 w 315"/>
                <a:gd name="T55" fmla="*/ 843 h 883"/>
                <a:gd name="T56" fmla="*/ 143 w 315"/>
                <a:gd name="T57" fmla="*/ 846 h 883"/>
                <a:gd name="T58" fmla="*/ 160 w 315"/>
                <a:gd name="T59" fmla="*/ 850 h 883"/>
                <a:gd name="T60" fmla="*/ 176 w 315"/>
                <a:gd name="T61" fmla="*/ 855 h 883"/>
                <a:gd name="T62" fmla="*/ 191 w 315"/>
                <a:gd name="T63" fmla="*/ 859 h 883"/>
                <a:gd name="T64" fmla="*/ 208 w 315"/>
                <a:gd name="T65" fmla="*/ 863 h 883"/>
                <a:gd name="T66" fmla="*/ 224 w 315"/>
                <a:gd name="T67" fmla="*/ 869 h 883"/>
                <a:gd name="T68" fmla="*/ 239 w 315"/>
                <a:gd name="T69" fmla="*/ 873 h 883"/>
                <a:gd name="T70" fmla="*/ 254 w 315"/>
                <a:gd name="T71" fmla="*/ 877 h 883"/>
                <a:gd name="T72" fmla="*/ 270 w 315"/>
                <a:gd name="T73" fmla="*/ 883 h 883"/>
                <a:gd name="T74" fmla="*/ 285 w 315"/>
                <a:gd name="T75" fmla="*/ 800 h 883"/>
                <a:gd name="T76" fmla="*/ 297 w 315"/>
                <a:gd name="T77" fmla="*/ 717 h 883"/>
                <a:gd name="T78" fmla="*/ 305 w 315"/>
                <a:gd name="T79" fmla="*/ 634 h 883"/>
                <a:gd name="T80" fmla="*/ 312 w 315"/>
                <a:gd name="T81" fmla="*/ 549 h 883"/>
                <a:gd name="T82" fmla="*/ 315 w 315"/>
                <a:gd name="T83" fmla="*/ 463 h 883"/>
                <a:gd name="T84" fmla="*/ 315 w 315"/>
                <a:gd name="T85" fmla="*/ 377 h 883"/>
                <a:gd name="T86" fmla="*/ 312 w 315"/>
                <a:gd name="T87" fmla="*/ 291 h 883"/>
                <a:gd name="T88" fmla="*/ 307 w 315"/>
                <a:gd name="T89" fmla="*/ 204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 h="883">
                  <a:moveTo>
                    <a:pt x="307" y="204"/>
                  </a:moveTo>
                  <a:lnTo>
                    <a:pt x="287" y="191"/>
                  </a:lnTo>
                  <a:lnTo>
                    <a:pt x="267" y="179"/>
                  </a:lnTo>
                  <a:lnTo>
                    <a:pt x="249" y="166"/>
                  </a:lnTo>
                  <a:lnTo>
                    <a:pt x="229" y="153"/>
                  </a:lnTo>
                  <a:lnTo>
                    <a:pt x="209" y="141"/>
                  </a:lnTo>
                  <a:lnTo>
                    <a:pt x="191" y="128"/>
                  </a:lnTo>
                  <a:lnTo>
                    <a:pt x="171" y="115"/>
                  </a:lnTo>
                  <a:lnTo>
                    <a:pt x="153" y="101"/>
                  </a:lnTo>
                  <a:lnTo>
                    <a:pt x="133" y="88"/>
                  </a:lnTo>
                  <a:lnTo>
                    <a:pt x="115" y="76"/>
                  </a:lnTo>
                  <a:lnTo>
                    <a:pt x="95" y="63"/>
                  </a:lnTo>
                  <a:lnTo>
                    <a:pt x="76" y="50"/>
                  </a:lnTo>
                  <a:lnTo>
                    <a:pt x="57" y="38"/>
                  </a:lnTo>
                  <a:lnTo>
                    <a:pt x="38" y="25"/>
                  </a:lnTo>
                  <a:lnTo>
                    <a:pt x="19" y="12"/>
                  </a:lnTo>
                  <a:lnTo>
                    <a:pt x="0" y="0"/>
                  </a:lnTo>
                  <a:lnTo>
                    <a:pt x="18" y="208"/>
                  </a:lnTo>
                  <a:lnTo>
                    <a:pt x="26" y="414"/>
                  </a:lnTo>
                  <a:lnTo>
                    <a:pt x="23" y="617"/>
                  </a:lnTo>
                  <a:lnTo>
                    <a:pt x="9" y="818"/>
                  </a:lnTo>
                  <a:lnTo>
                    <a:pt x="26" y="821"/>
                  </a:lnTo>
                  <a:lnTo>
                    <a:pt x="43" y="825"/>
                  </a:lnTo>
                  <a:lnTo>
                    <a:pt x="60" y="828"/>
                  </a:lnTo>
                  <a:lnTo>
                    <a:pt x="77" y="832"/>
                  </a:lnTo>
                  <a:lnTo>
                    <a:pt x="94" y="835"/>
                  </a:lnTo>
                  <a:lnTo>
                    <a:pt x="111" y="839"/>
                  </a:lnTo>
                  <a:lnTo>
                    <a:pt x="128" y="843"/>
                  </a:lnTo>
                  <a:lnTo>
                    <a:pt x="143" y="846"/>
                  </a:lnTo>
                  <a:lnTo>
                    <a:pt x="160" y="850"/>
                  </a:lnTo>
                  <a:lnTo>
                    <a:pt x="176" y="855"/>
                  </a:lnTo>
                  <a:lnTo>
                    <a:pt x="191" y="859"/>
                  </a:lnTo>
                  <a:lnTo>
                    <a:pt x="208" y="863"/>
                  </a:lnTo>
                  <a:lnTo>
                    <a:pt x="224" y="869"/>
                  </a:lnTo>
                  <a:lnTo>
                    <a:pt x="239" y="873"/>
                  </a:lnTo>
                  <a:lnTo>
                    <a:pt x="254" y="877"/>
                  </a:lnTo>
                  <a:lnTo>
                    <a:pt x="270" y="883"/>
                  </a:lnTo>
                  <a:lnTo>
                    <a:pt x="285" y="800"/>
                  </a:lnTo>
                  <a:lnTo>
                    <a:pt x="297" y="717"/>
                  </a:lnTo>
                  <a:lnTo>
                    <a:pt x="305" y="634"/>
                  </a:lnTo>
                  <a:lnTo>
                    <a:pt x="312" y="549"/>
                  </a:lnTo>
                  <a:lnTo>
                    <a:pt x="315" y="463"/>
                  </a:lnTo>
                  <a:lnTo>
                    <a:pt x="315" y="377"/>
                  </a:lnTo>
                  <a:lnTo>
                    <a:pt x="312" y="291"/>
                  </a:lnTo>
                  <a:lnTo>
                    <a:pt x="307" y="20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0" name="Freeform 54"/>
            <p:cNvSpPr>
              <a:spLocks/>
            </p:cNvSpPr>
            <p:nvPr/>
          </p:nvSpPr>
          <p:spPr bwMode="auto">
            <a:xfrm>
              <a:off x="5005" y="2192"/>
              <a:ext cx="7" cy="2"/>
            </a:xfrm>
            <a:custGeom>
              <a:avLst/>
              <a:gdLst>
                <a:gd name="T0" fmla="*/ 21 w 21"/>
                <a:gd name="T1" fmla="*/ 7 h 7"/>
                <a:gd name="T2" fmla="*/ 16 w 21"/>
                <a:gd name="T3" fmla="*/ 6 h 7"/>
                <a:gd name="T4" fmla="*/ 11 w 21"/>
                <a:gd name="T5" fmla="*/ 3 h 7"/>
                <a:gd name="T6" fmla="*/ 6 w 21"/>
                <a:gd name="T7" fmla="*/ 2 h 7"/>
                <a:gd name="T8" fmla="*/ 0 w 21"/>
                <a:gd name="T9" fmla="*/ 0 h 7"/>
                <a:gd name="T10" fmla="*/ 0 w 21"/>
                <a:gd name="T11" fmla="*/ 0 h 7"/>
                <a:gd name="T12" fmla="*/ 0 w 21"/>
                <a:gd name="T13" fmla="*/ 0 h 7"/>
                <a:gd name="T14" fmla="*/ 0 w 21"/>
                <a:gd name="T15" fmla="*/ 0 h 7"/>
                <a:gd name="T16" fmla="*/ 0 w 21"/>
                <a:gd name="T17" fmla="*/ 0 h 7"/>
                <a:gd name="T18" fmla="*/ 0 w 21"/>
                <a:gd name="T19" fmla="*/ 0 h 7"/>
                <a:gd name="T20" fmla="*/ 0 w 21"/>
                <a:gd name="T21" fmla="*/ 0 h 7"/>
                <a:gd name="T22" fmla="*/ 0 w 21"/>
                <a:gd name="T23" fmla="*/ 0 h 7"/>
                <a:gd name="T24" fmla="*/ 0 w 21"/>
                <a:gd name="T25" fmla="*/ 0 h 7"/>
                <a:gd name="T26" fmla="*/ 6 w 21"/>
                <a:gd name="T27" fmla="*/ 2 h 7"/>
                <a:gd name="T28" fmla="*/ 11 w 21"/>
                <a:gd name="T29" fmla="*/ 3 h 7"/>
                <a:gd name="T30" fmla="*/ 16 w 21"/>
                <a:gd name="T31" fmla="*/ 6 h 7"/>
                <a:gd name="T32" fmla="*/ 21 w 21"/>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7">
                  <a:moveTo>
                    <a:pt x="21" y="7"/>
                  </a:moveTo>
                  <a:lnTo>
                    <a:pt x="16" y="6"/>
                  </a:lnTo>
                  <a:lnTo>
                    <a:pt x="11" y="3"/>
                  </a:lnTo>
                  <a:lnTo>
                    <a:pt x="6" y="2"/>
                  </a:lnTo>
                  <a:lnTo>
                    <a:pt x="0" y="0"/>
                  </a:lnTo>
                  <a:lnTo>
                    <a:pt x="0" y="0"/>
                  </a:lnTo>
                  <a:lnTo>
                    <a:pt x="0" y="0"/>
                  </a:lnTo>
                  <a:lnTo>
                    <a:pt x="0" y="0"/>
                  </a:lnTo>
                  <a:lnTo>
                    <a:pt x="0" y="0"/>
                  </a:lnTo>
                  <a:lnTo>
                    <a:pt x="0" y="0"/>
                  </a:lnTo>
                  <a:lnTo>
                    <a:pt x="0" y="0"/>
                  </a:lnTo>
                  <a:lnTo>
                    <a:pt x="0" y="0"/>
                  </a:lnTo>
                  <a:lnTo>
                    <a:pt x="0" y="0"/>
                  </a:lnTo>
                  <a:lnTo>
                    <a:pt x="6" y="2"/>
                  </a:lnTo>
                  <a:lnTo>
                    <a:pt x="11" y="3"/>
                  </a:lnTo>
                  <a:lnTo>
                    <a:pt x="16" y="6"/>
                  </a:lnTo>
                  <a:lnTo>
                    <a:pt x="21"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1" name="Freeform 55"/>
            <p:cNvSpPr>
              <a:spLocks/>
            </p:cNvSpPr>
            <p:nvPr/>
          </p:nvSpPr>
          <p:spPr bwMode="auto">
            <a:xfrm>
              <a:off x="5005" y="2192"/>
              <a:ext cx="24" cy="236"/>
            </a:xfrm>
            <a:custGeom>
              <a:avLst/>
              <a:gdLst>
                <a:gd name="T0" fmla="*/ 6 w 70"/>
                <a:gd name="T1" fmla="*/ 710 h 710"/>
                <a:gd name="T2" fmla="*/ 13 w 70"/>
                <a:gd name="T3" fmla="*/ 709 h 710"/>
                <a:gd name="T4" fmla="*/ 21 w 70"/>
                <a:gd name="T5" fmla="*/ 707 h 710"/>
                <a:gd name="T6" fmla="*/ 28 w 70"/>
                <a:gd name="T7" fmla="*/ 706 h 710"/>
                <a:gd name="T8" fmla="*/ 35 w 70"/>
                <a:gd name="T9" fmla="*/ 704 h 710"/>
                <a:gd name="T10" fmla="*/ 42 w 70"/>
                <a:gd name="T11" fmla="*/ 703 h 710"/>
                <a:gd name="T12" fmla="*/ 51 w 70"/>
                <a:gd name="T13" fmla="*/ 703 h 710"/>
                <a:gd name="T14" fmla="*/ 58 w 70"/>
                <a:gd name="T15" fmla="*/ 702 h 710"/>
                <a:gd name="T16" fmla="*/ 66 w 70"/>
                <a:gd name="T17" fmla="*/ 700 h 710"/>
                <a:gd name="T18" fmla="*/ 70 w 70"/>
                <a:gd name="T19" fmla="*/ 533 h 710"/>
                <a:gd name="T20" fmla="*/ 70 w 70"/>
                <a:gd name="T21" fmla="*/ 364 h 710"/>
                <a:gd name="T22" fmla="*/ 66 w 70"/>
                <a:gd name="T23" fmla="*/ 193 h 710"/>
                <a:gd name="T24" fmla="*/ 58 w 70"/>
                <a:gd name="T25" fmla="*/ 20 h 710"/>
                <a:gd name="T26" fmla="*/ 51 w 70"/>
                <a:gd name="T27" fmla="*/ 17 h 710"/>
                <a:gd name="T28" fmla="*/ 44 w 70"/>
                <a:gd name="T29" fmla="*/ 14 h 710"/>
                <a:gd name="T30" fmla="*/ 37 w 70"/>
                <a:gd name="T31" fmla="*/ 12 h 710"/>
                <a:gd name="T32" fmla="*/ 30 w 70"/>
                <a:gd name="T33" fmla="*/ 10 h 710"/>
                <a:gd name="T34" fmla="*/ 21 w 70"/>
                <a:gd name="T35" fmla="*/ 7 h 710"/>
                <a:gd name="T36" fmla="*/ 14 w 70"/>
                <a:gd name="T37" fmla="*/ 4 h 710"/>
                <a:gd name="T38" fmla="*/ 7 w 70"/>
                <a:gd name="T39" fmla="*/ 3 h 710"/>
                <a:gd name="T40" fmla="*/ 0 w 70"/>
                <a:gd name="T41" fmla="*/ 0 h 710"/>
                <a:gd name="T42" fmla="*/ 0 w 70"/>
                <a:gd name="T43" fmla="*/ 0 h 710"/>
                <a:gd name="T44" fmla="*/ 0 w 70"/>
                <a:gd name="T45" fmla="*/ 0 h 710"/>
                <a:gd name="T46" fmla="*/ 0 w 70"/>
                <a:gd name="T47" fmla="*/ 0 h 710"/>
                <a:gd name="T48" fmla="*/ 0 w 70"/>
                <a:gd name="T49" fmla="*/ 0 h 710"/>
                <a:gd name="T50" fmla="*/ 8 w 70"/>
                <a:gd name="T51" fmla="*/ 182 h 710"/>
                <a:gd name="T52" fmla="*/ 13 w 70"/>
                <a:gd name="T53" fmla="*/ 359 h 710"/>
                <a:gd name="T54" fmla="*/ 11 w 70"/>
                <a:gd name="T55" fmla="*/ 535 h 710"/>
                <a:gd name="T56" fmla="*/ 6 w 70"/>
                <a:gd name="T5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710">
                  <a:moveTo>
                    <a:pt x="6" y="710"/>
                  </a:moveTo>
                  <a:lnTo>
                    <a:pt x="13" y="709"/>
                  </a:lnTo>
                  <a:lnTo>
                    <a:pt x="21" y="707"/>
                  </a:lnTo>
                  <a:lnTo>
                    <a:pt x="28" y="706"/>
                  </a:lnTo>
                  <a:lnTo>
                    <a:pt x="35" y="704"/>
                  </a:lnTo>
                  <a:lnTo>
                    <a:pt x="42" y="703"/>
                  </a:lnTo>
                  <a:lnTo>
                    <a:pt x="51" y="703"/>
                  </a:lnTo>
                  <a:lnTo>
                    <a:pt x="58" y="702"/>
                  </a:lnTo>
                  <a:lnTo>
                    <a:pt x="66" y="700"/>
                  </a:lnTo>
                  <a:lnTo>
                    <a:pt x="70" y="533"/>
                  </a:lnTo>
                  <a:lnTo>
                    <a:pt x="70" y="364"/>
                  </a:lnTo>
                  <a:lnTo>
                    <a:pt x="66" y="193"/>
                  </a:lnTo>
                  <a:lnTo>
                    <a:pt x="58" y="20"/>
                  </a:lnTo>
                  <a:lnTo>
                    <a:pt x="51" y="17"/>
                  </a:lnTo>
                  <a:lnTo>
                    <a:pt x="44" y="14"/>
                  </a:lnTo>
                  <a:lnTo>
                    <a:pt x="37" y="12"/>
                  </a:lnTo>
                  <a:lnTo>
                    <a:pt x="30" y="10"/>
                  </a:lnTo>
                  <a:lnTo>
                    <a:pt x="21" y="7"/>
                  </a:lnTo>
                  <a:lnTo>
                    <a:pt x="14" y="4"/>
                  </a:lnTo>
                  <a:lnTo>
                    <a:pt x="7" y="3"/>
                  </a:lnTo>
                  <a:lnTo>
                    <a:pt x="0" y="0"/>
                  </a:lnTo>
                  <a:lnTo>
                    <a:pt x="0" y="0"/>
                  </a:lnTo>
                  <a:lnTo>
                    <a:pt x="0" y="0"/>
                  </a:lnTo>
                  <a:lnTo>
                    <a:pt x="0" y="0"/>
                  </a:lnTo>
                  <a:lnTo>
                    <a:pt x="0" y="0"/>
                  </a:lnTo>
                  <a:lnTo>
                    <a:pt x="8" y="182"/>
                  </a:lnTo>
                  <a:lnTo>
                    <a:pt x="13" y="359"/>
                  </a:lnTo>
                  <a:lnTo>
                    <a:pt x="11" y="535"/>
                  </a:lnTo>
                  <a:lnTo>
                    <a:pt x="6" y="71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2" name="Freeform 56"/>
            <p:cNvSpPr>
              <a:spLocks/>
            </p:cNvSpPr>
            <p:nvPr/>
          </p:nvSpPr>
          <p:spPr bwMode="auto">
            <a:xfrm>
              <a:off x="5162" y="1971"/>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2 w 4"/>
                <a:gd name="T11" fmla="*/ 2 h 5"/>
                <a:gd name="T12" fmla="*/ 3 w 4"/>
                <a:gd name="T13" fmla="*/ 2 h 5"/>
                <a:gd name="T14" fmla="*/ 3 w 4"/>
                <a:gd name="T15" fmla="*/ 3 h 5"/>
                <a:gd name="T16" fmla="*/ 4 w 4"/>
                <a:gd name="T17" fmla="*/ 5 h 5"/>
                <a:gd name="T18" fmla="*/ 3 w 4"/>
                <a:gd name="T19" fmla="*/ 3 h 5"/>
                <a:gd name="T20" fmla="*/ 3 w 4"/>
                <a:gd name="T21" fmla="*/ 2 h 5"/>
                <a:gd name="T22" fmla="*/ 2 w 4"/>
                <a:gd name="T23" fmla="*/ 2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0"/>
                  </a:lnTo>
                  <a:lnTo>
                    <a:pt x="0" y="0"/>
                  </a:lnTo>
                  <a:lnTo>
                    <a:pt x="0" y="0"/>
                  </a:lnTo>
                  <a:lnTo>
                    <a:pt x="0" y="0"/>
                  </a:lnTo>
                  <a:lnTo>
                    <a:pt x="2" y="2"/>
                  </a:lnTo>
                  <a:lnTo>
                    <a:pt x="3" y="2"/>
                  </a:lnTo>
                  <a:lnTo>
                    <a:pt x="3" y="3"/>
                  </a:lnTo>
                  <a:lnTo>
                    <a:pt x="4" y="5"/>
                  </a:lnTo>
                  <a:lnTo>
                    <a:pt x="3" y="3"/>
                  </a:lnTo>
                  <a:lnTo>
                    <a:pt x="3" y="2"/>
                  </a:lnTo>
                  <a:lnTo>
                    <a:pt x="2" y="2"/>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3" name="Freeform 57"/>
            <p:cNvSpPr>
              <a:spLocks/>
            </p:cNvSpPr>
            <p:nvPr/>
          </p:nvSpPr>
          <p:spPr bwMode="auto">
            <a:xfrm>
              <a:off x="5162" y="1971"/>
              <a:ext cx="102" cy="442"/>
            </a:xfrm>
            <a:custGeom>
              <a:avLst/>
              <a:gdLst>
                <a:gd name="T0" fmla="*/ 82 w 307"/>
                <a:gd name="T1" fmla="*/ 1327 h 1327"/>
                <a:gd name="T2" fmla="*/ 89 w 307"/>
                <a:gd name="T3" fmla="*/ 1327 h 1327"/>
                <a:gd name="T4" fmla="*/ 95 w 307"/>
                <a:gd name="T5" fmla="*/ 1327 h 1327"/>
                <a:gd name="T6" fmla="*/ 102 w 307"/>
                <a:gd name="T7" fmla="*/ 1327 h 1327"/>
                <a:gd name="T8" fmla="*/ 107 w 307"/>
                <a:gd name="T9" fmla="*/ 1327 h 1327"/>
                <a:gd name="T10" fmla="*/ 114 w 307"/>
                <a:gd name="T11" fmla="*/ 1327 h 1327"/>
                <a:gd name="T12" fmla="*/ 120 w 307"/>
                <a:gd name="T13" fmla="*/ 1327 h 1327"/>
                <a:gd name="T14" fmla="*/ 127 w 307"/>
                <a:gd name="T15" fmla="*/ 1327 h 1327"/>
                <a:gd name="T16" fmla="*/ 133 w 307"/>
                <a:gd name="T17" fmla="*/ 1327 h 1327"/>
                <a:gd name="T18" fmla="*/ 135 w 307"/>
                <a:gd name="T19" fmla="*/ 1157 h 1327"/>
                <a:gd name="T20" fmla="*/ 135 w 307"/>
                <a:gd name="T21" fmla="*/ 985 h 1327"/>
                <a:gd name="T22" fmla="*/ 130 w 307"/>
                <a:gd name="T23" fmla="*/ 810 h 1327"/>
                <a:gd name="T24" fmla="*/ 120 w 307"/>
                <a:gd name="T25" fmla="*/ 633 h 1327"/>
                <a:gd name="T26" fmla="*/ 144 w 307"/>
                <a:gd name="T27" fmla="*/ 627 h 1327"/>
                <a:gd name="T28" fmla="*/ 166 w 307"/>
                <a:gd name="T29" fmla="*/ 620 h 1327"/>
                <a:gd name="T30" fmla="*/ 190 w 307"/>
                <a:gd name="T31" fmla="*/ 614 h 1327"/>
                <a:gd name="T32" fmla="*/ 213 w 307"/>
                <a:gd name="T33" fmla="*/ 609 h 1327"/>
                <a:gd name="T34" fmla="*/ 237 w 307"/>
                <a:gd name="T35" fmla="*/ 603 h 1327"/>
                <a:gd name="T36" fmla="*/ 259 w 307"/>
                <a:gd name="T37" fmla="*/ 597 h 1327"/>
                <a:gd name="T38" fmla="*/ 283 w 307"/>
                <a:gd name="T39" fmla="*/ 592 h 1327"/>
                <a:gd name="T40" fmla="*/ 307 w 307"/>
                <a:gd name="T41" fmla="*/ 586 h 1327"/>
                <a:gd name="T42" fmla="*/ 299 w 307"/>
                <a:gd name="T43" fmla="*/ 500 h 1327"/>
                <a:gd name="T44" fmla="*/ 290 w 307"/>
                <a:gd name="T45" fmla="*/ 416 h 1327"/>
                <a:gd name="T46" fmla="*/ 279 w 307"/>
                <a:gd name="T47" fmla="*/ 333 h 1327"/>
                <a:gd name="T48" fmla="*/ 268 w 307"/>
                <a:gd name="T49" fmla="*/ 247 h 1327"/>
                <a:gd name="T50" fmla="*/ 251 w 307"/>
                <a:gd name="T51" fmla="*/ 231 h 1327"/>
                <a:gd name="T52" fmla="*/ 234 w 307"/>
                <a:gd name="T53" fmla="*/ 216 h 1327"/>
                <a:gd name="T54" fmla="*/ 217 w 307"/>
                <a:gd name="T55" fmla="*/ 200 h 1327"/>
                <a:gd name="T56" fmla="*/ 200 w 307"/>
                <a:gd name="T57" fmla="*/ 183 h 1327"/>
                <a:gd name="T58" fmla="*/ 183 w 307"/>
                <a:gd name="T59" fmla="*/ 169 h 1327"/>
                <a:gd name="T60" fmla="*/ 168 w 307"/>
                <a:gd name="T61" fmla="*/ 154 h 1327"/>
                <a:gd name="T62" fmla="*/ 151 w 307"/>
                <a:gd name="T63" fmla="*/ 138 h 1327"/>
                <a:gd name="T64" fmla="*/ 134 w 307"/>
                <a:gd name="T65" fmla="*/ 123 h 1327"/>
                <a:gd name="T66" fmla="*/ 117 w 307"/>
                <a:gd name="T67" fmla="*/ 107 h 1327"/>
                <a:gd name="T68" fmla="*/ 100 w 307"/>
                <a:gd name="T69" fmla="*/ 92 h 1327"/>
                <a:gd name="T70" fmla="*/ 85 w 307"/>
                <a:gd name="T71" fmla="*/ 76 h 1327"/>
                <a:gd name="T72" fmla="*/ 68 w 307"/>
                <a:gd name="T73" fmla="*/ 61 h 1327"/>
                <a:gd name="T74" fmla="*/ 51 w 307"/>
                <a:gd name="T75" fmla="*/ 47 h 1327"/>
                <a:gd name="T76" fmla="*/ 34 w 307"/>
                <a:gd name="T77" fmla="*/ 31 h 1327"/>
                <a:gd name="T78" fmla="*/ 17 w 307"/>
                <a:gd name="T79" fmla="*/ 16 h 1327"/>
                <a:gd name="T80" fmla="*/ 0 w 307"/>
                <a:gd name="T81" fmla="*/ 0 h 1327"/>
                <a:gd name="T82" fmla="*/ 24 w 307"/>
                <a:gd name="T83" fmla="*/ 171 h 1327"/>
                <a:gd name="T84" fmla="*/ 44 w 307"/>
                <a:gd name="T85" fmla="*/ 340 h 1327"/>
                <a:gd name="T86" fmla="*/ 59 w 307"/>
                <a:gd name="T87" fmla="*/ 507 h 1327"/>
                <a:gd name="T88" fmla="*/ 72 w 307"/>
                <a:gd name="T89" fmla="*/ 674 h 1327"/>
                <a:gd name="T90" fmla="*/ 80 w 307"/>
                <a:gd name="T91" fmla="*/ 838 h 1327"/>
                <a:gd name="T92" fmla="*/ 85 w 307"/>
                <a:gd name="T93" fmla="*/ 1002 h 1327"/>
                <a:gd name="T94" fmla="*/ 85 w 307"/>
                <a:gd name="T95" fmla="*/ 1165 h 1327"/>
                <a:gd name="T96" fmla="*/ 82 w 307"/>
                <a:gd name="T97" fmla="*/ 1327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1327">
                  <a:moveTo>
                    <a:pt x="82" y="1327"/>
                  </a:moveTo>
                  <a:lnTo>
                    <a:pt x="89" y="1327"/>
                  </a:lnTo>
                  <a:lnTo>
                    <a:pt x="95" y="1327"/>
                  </a:lnTo>
                  <a:lnTo>
                    <a:pt x="102" y="1327"/>
                  </a:lnTo>
                  <a:lnTo>
                    <a:pt x="107" y="1327"/>
                  </a:lnTo>
                  <a:lnTo>
                    <a:pt x="114" y="1327"/>
                  </a:lnTo>
                  <a:lnTo>
                    <a:pt x="120" y="1327"/>
                  </a:lnTo>
                  <a:lnTo>
                    <a:pt x="127" y="1327"/>
                  </a:lnTo>
                  <a:lnTo>
                    <a:pt x="133" y="1327"/>
                  </a:lnTo>
                  <a:lnTo>
                    <a:pt x="135" y="1157"/>
                  </a:lnTo>
                  <a:lnTo>
                    <a:pt x="135" y="985"/>
                  </a:lnTo>
                  <a:lnTo>
                    <a:pt x="130" y="810"/>
                  </a:lnTo>
                  <a:lnTo>
                    <a:pt x="120" y="633"/>
                  </a:lnTo>
                  <a:lnTo>
                    <a:pt x="144" y="627"/>
                  </a:lnTo>
                  <a:lnTo>
                    <a:pt x="166" y="620"/>
                  </a:lnTo>
                  <a:lnTo>
                    <a:pt x="190" y="614"/>
                  </a:lnTo>
                  <a:lnTo>
                    <a:pt x="213" y="609"/>
                  </a:lnTo>
                  <a:lnTo>
                    <a:pt x="237" y="603"/>
                  </a:lnTo>
                  <a:lnTo>
                    <a:pt x="259" y="597"/>
                  </a:lnTo>
                  <a:lnTo>
                    <a:pt x="283" y="592"/>
                  </a:lnTo>
                  <a:lnTo>
                    <a:pt x="307" y="586"/>
                  </a:lnTo>
                  <a:lnTo>
                    <a:pt x="299" y="500"/>
                  </a:lnTo>
                  <a:lnTo>
                    <a:pt x="290" y="416"/>
                  </a:lnTo>
                  <a:lnTo>
                    <a:pt x="279" y="333"/>
                  </a:lnTo>
                  <a:lnTo>
                    <a:pt x="268" y="247"/>
                  </a:lnTo>
                  <a:lnTo>
                    <a:pt x="251" y="231"/>
                  </a:lnTo>
                  <a:lnTo>
                    <a:pt x="234" y="216"/>
                  </a:lnTo>
                  <a:lnTo>
                    <a:pt x="217" y="200"/>
                  </a:lnTo>
                  <a:lnTo>
                    <a:pt x="200" y="183"/>
                  </a:lnTo>
                  <a:lnTo>
                    <a:pt x="183" y="169"/>
                  </a:lnTo>
                  <a:lnTo>
                    <a:pt x="168" y="154"/>
                  </a:lnTo>
                  <a:lnTo>
                    <a:pt x="151" y="138"/>
                  </a:lnTo>
                  <a:lnTo>
                    <a:pt x="134" y="123"/>
                  </a:lnTo>
                  <a:lnTo>
                    <a:pt x="117" y="107"/>
                  </a:lnTo>
                  <a:lnTo>
                    <a:pt x="100" y="92"/>
                  </a:lnTo>
                  <a:lnTo>
                    <a:pt x="85" y="76"/>
                  </a:lnTo>
                  <a:lnTo>
                    <a:pt x="68" y="61"/>
                  </a:lnTo>
                  <a:lnTo>
                    <a:pt x="51" y="47"/>
                  </a:lnTo>
                  <a:lnTo>
                    <a:pt x="34" y="31"/>
                  </a:lnTo>
                  <a:lnTo>
                    <a:pt x="17" y="16"/>
                  </a:lnTo>
                  <a:lnTo>
                    <a:pt x="0" y="0"/>
                  </a:lnTo>
                  <a:lnTo>
                    <a:pt x="24" y="171"/>
                  </a:lnTo>
                  <a:lnTo>
                    <a:pt x="44" y="340"/>
                  </a:lnTo>
                  <a:lnTo>
                    <a:pt x="59" y="507"/>
                  </a:lnTo>
                  <a:lnTo>
                    <a:pt x="72" y="674"/>
                  </a:lnTo>
                  <a:lnTo>
                    <a:pt x="80" y="838"/>
                  </a:lnTo>
                  <a:lnTo>
                    <a:pt x="85" y="1002"/>
                  </a:lnTo>
                  <a:lnTo>
                    <a:pt x="85" y="1165"/>
                  </a:lnTo>
                  <a:lnTo>
                    <a:pt x="82" y="132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4" name="Freeform 58"/>
            <p:cNvSpPr>
              <a:spLocks/>
            </p:cNvSpPr>
            <p:nvPr/>
          </p:nvSpPr>
          <p:spPr bwMode="auto">
            <a:xfrm>
              <a:off x="5045" y="2225"/>
              <a:ext cx="25" cy="40"/>
            </a:xfrm>
            <a:custGeom>
              <a:avLst/>
              <a:gdLst>
                <a:gd name="T0" fmla="*/ 69 w 73"/>
                <a:gd name="T1" fmla="*/ 0 h 122"/>
                <a:gd name="T2" fmla="*/ 60 w 73"/>
                <a:gd name="T3" fmla="*/ 3 h 122"/>
                <a:gd name="T4" fmla="*/ 50 w 73"/>
                <a:gd name="T5" fmla="*/ 5 h 122"/>
                <a:gd name="T6" fmla="*/ 42 w 73"/>
                <a:gd name="T7" fmla="*/ 8 h 122"/>
                <a:gd name="T8" fmla="*/ 34 w 73"/>
                <a:gd name="T9" fmla="*/ 11 h 122"/>
                <a:gd name="T10" fmla="*/ 25 w 73"/>
                <a:gd name="T11" fmla="*/ 15 h 122"/>
                <a:gd name="T12" fmla="*/ 17 w 73"/>
                <a:gd name="T13" fmla="*/ 18 h 122"/>
                <a:gd name="T14" fmla="*/ 8 w 73"/>
                <a:gd name="T15" fmla="*/ 21 h 122"/>
                <a:gd name="T16" fmla="*/ 0 w 73"/>
                <a:gd name="T17" fmla="*/ 24 h 122"/>
                <a:gd name="T18" fmla="*/ 1 w 73"/>
                <a:gd name="T19" fmla="*/ 49 h 122"/>
                <a:gd name="T20" fmla="*/ 1 w 73"/>
                <a:gd name="T21" fmla="*/ 73 h 122"/>
                <a:gd name="T22" fmla="*/ 3 w 73"/>
                <a:gd name="T23" fmla="*/ 98 h 122"/>
                <a:gd name="T24" fmla="*/ 3 w 73"/>
                <a:gd name="T25" fmla="*/ 122 h 122"/>
                <a:gd name="T26" fmla="*/ 11 w 73"/>
                <a:gd name="T27" fmla="*/ 120 h 122"/>
                <a:gd name="T28" fmla="*/ 21 w 73"/>
                <a:gd name="T29" fmla="*/ 117 h 122"/>
                <a:gd name="T30" fmla="*/ 29 w 73"/>
                <a:gd name="T31" fmla="*/ 115 h 122"/>
                <a:gd name="T32" fmla="*/ 38 w 73"/>
                <a:gd name="T33" fmla="*/ 112 h 122"/>
                <a:gd name="T34" fmla="*/ 46 w 73"/>
                <a:gd name="T35" fmla="*/ 110 h 122"/>
                <a:gd name="T36" fmla="*/ 55 w 73"/>
                <a:gd name="T37" fmla="*/ 108 h 122"/>
                <a:gd name="T38" fmla="*/ 65 w 73"/>
                <a:gd name="T39" fmla="*/ 105 h 122"/>
                <a:gd name="T40" fmla="*/ 73 w 73"/>
                <a:gd name="T41" fmla="*/ 103 h 122"/>
                <a:gd name="T42" fmla="*/ 72 w 73"/>
                <a:gd name="T43" fmla="*/ 77 h 122"/>
                <a:gd name="T44" fmla="*/ 72 w 73"/>
                <a:gd name="T45" fmla="*/ 51 h 122"/>
                <a:gd name="T46" fmla="*/ 70 w 73"/>
                <a:gd name="T47" fmla="*/ 25 h 122"/>
                <a:gd name="T48" fmla="*/ 69 w 73"/>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22">
                  <a:moveTo>
                    <a:pt x="69" y="0"/>
                  </a:moveTo>
                  <a:lnTo>
                    <a:pt x="60" y="3"/>
                  </a:lnTo>
                  <a:lnTo>
                    <a:pt x="50" y="5"/>
                  </a:lnTo>
                  <a:lnTo>
                    <a:pt x="42" y="8"/>
                  </a:lnTo>
                  <a:lnTo>
                    <a:pt x="34" y="11"/>
                  </a:lnTo>
                  <a:lnTo>
                    <a:pt x="25" y="15"/>
                  </a:lnTo>
                  <a:lnTo>
                    <a:pt x="17" y="18"/>
                  </a:lnTo>
                  <a:lnTo>
                    <a:pt x="8" y="21"/>
                  </a:lnTo>
                  <a:lnTo>
                    <a:pt x="0" y="24"/>
                  </a:lnTo>
                  <a:lnTo>
                    <a:pt x="1" y="49"/>
                  </a:lnTo>
                  <a:lnTo>
                    <a:pt x="1" y="73"/>
                  </a:lnTo>
                  <a:lnTo>
                    <a:pt x="3" y="98"/>
                  </a:lnTo>
                  <a:lnTo>
                    <a:pt x="3" y="122"/>
                  </a:lnTo>
                  <a:lnTo>
                    <a:pt x="11" y="120"/>
                  </a:lnTo>
                  <a:lnTo>
                    <a:pt x="21" y="117"/>
                  </a:lnTo>
                  <a:lnTo>
                    <a:pt x="29" y="115"/>
                  </a:lnTo>
                  <a:lnTo>
                    <a:pt x="38" y="112"/>
                  </a:lnTo>
                  <a:lnTo>
                    <a:pt x="46" y="110"/>
                  </a:lnTo>
                  <a:lnTo>
                    <a:pt x="55" y="108"/>
                  </a:lnTo>
                  <a:lnTo>
                    <a:pt x="65" y="105"/>
                  </a:lnTo>
                  <a:lnTo>
                    <a:pt x="73" y="103"/>
                  </a:lnTo>
                  <a:lnTo>
                    <a:pt x="72" y="77"/>
                  </a:lnTo>
                  <a:lnTo>
                    <a:pt x="72" y="51"/>
                  </a:lnTo>
                  <a:lnTo>
                    <a:pt x="70" y="25"/>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5" name="Freeform 59"/>
            <p:cNvSpPr>
              <a:spLocks/>
            </p:cNvSpPr>
            <p:nvPr/>
          </p:nvSpPr>
          <p:spPr bwMode="auto">
            <a:xfrm>
              <a:off x="5047" y="2357"/>
              <a:ext cx="24" cy="33"/>
            </a:xfrm>
            <a:custGeom>
              <a:avLst/>
              <a:gdLst>
                <a:gd name="T0" fmla="*/ 2 w 72"/>
                <a:gd name="T1" fmla="*/ 10 h 99"/>
                <a:gd name="T2" fmla="*/ 2 w 72"/>
                <a:gd name="T3" fmla="*/ 32 h 99"/>
                <a:gd name="T4" fmla="*/ 2 w 72"/>
                <a:gd name="T5" fmla="*/ 53 h 99"/>
                <a:gd name="T6" fmla="*/ 0 w 72"/>
                <a:gd name="T7" fmla="*/ 76 h 99"/>
                <a:gd name="T8" fmla="*/ 0 w 72"/>
                <a:gd name="T9" fmla="*/ 99 h 99"/>
                <a:gd name="T10" fmla="*/ 9 w 72"/>
                <a:gd name="T11" fmla="*/ 99 h 99"/>
                <a:gd name="T12" fmla="*/ 19 w 72"/>
                <a:gd name="T13" fmla="*/ 97 h 99"/>
                <a:gd name="T14" fmla="*/ 27 w 72"/>
                <a:gd name="T15" fmla="*/ 97 h 99"/>
                <a:gd name="T16" fmla="*/ 36 w 72"/>
                <a:gd name="T17" fmla="*/ 96 h 99"/>
                <a:gd name="T18" fmla="*/ 44 w 72"/>
                <a:gd name="T19" fmla="*/ 96 h 99"/>
                <a:gd name="T20" fmla="*/ 53 w 72"/>
                <a:gd name="T21" fmla="*/ 96 h 99"/>
                <a:gd name="T22" fmla="*/ 62 w 72"/>
                <a:gd name="T23" fmla="*/ 94 h 99"/>
                <a:gd name="T24" fmla="*/ 71 w 72"/>
                <a:gd name="T25" fmla="*/ 94 h 99"/>
                <a:gd name="T26" fmla="*/ 72 w 72"/>
                <a:gd name="T27" fmla="*/ 70 h 99"/>
                <a:gd name="T28" fmla="*/ 72 w 72"/>
                <a:gd name="T29" fmla="*/ 46 h 99"/>
                <a:gd name="T30" fmla="*/ 72 w 72"/>
                <a:gd name="T31" fmla="*/ 24 h 99"/>
                <a:gd name="T32" fmla="*/ 72 w 72"/>
                <a:gd name="T33" fmla="*/ 0 h 99"/>
                <a:gd name="T34" fmla="*/ 64 w 72"/>
                <a:gd name="T35" fmla="*/ 1 h 99"/>
                <a:gd name="T36" fmla="*/ 54 w 72"/>
                <a:gd name="T37" fmla="*/ 3 h 99"/>
                <a:gd name="T38" fmla="*/ 45 w 72"/>
                <a:gd name="T39" fmla="*/ 3 h 99"/>
                <a:gd name="T40" fmla="*/ 37 w 72"/>
                <a:gd name="T41" fmla="*/ 4 h 99"/>
                <a:gd name="T42" fmla="*/ 29 w 72"/>
                <a:gd name="T43" fmla="*/ 6 h 99"/>
                <a:gd name="T44" fmla="*/ 20 w 72"/>
                <a:gd name="T45" fmla="*/ 7 h 99"/>
                <a:gd name="T46" fmla="*/ 10 w 72"/>
                <a:gd name="T47" fmla="*/ 8 h 99"/>
                <a:gd name="T48" fmla="*/ 2 w 72"/>
                <a:gd name="T49"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9">
                  <a:moveTo>
                    <a:pt x="2" y="10"/>
                  </a:moveTo>
                  <a:lnTo>
                    <a:pt x="2" y="32"/>
                  </a:lnTo>
                  <a:lnTo>
                    <a:pt x="2" y="53"/>
                  </a:lnTo>
                  <a:lnTo>
                    <a:pt x="0" y="76"/>
                  </a:lnTo>
                  <a:lnTo>
                    <a:pt x="0" y="99"/>
                  </a:lnTo>
                  <a:lnTo>
                    <a:pt x="9" y="99"/>
                  </a:lnTo>
                  <a:lnTo>
                    <a:pt x="19" y="97"/>
                  </a:lnTo>
                  <a:lnTo>
                    <a:pt x="27" y="97"/>
                  </a:lnTo>
                  <a:lnTo>
                    <a:pt x="36" y="96"/>
                  </a:lnTo>
                  <a:lnTo>
                    <a:pt x="44" y="96"/>
                  </a:lnTo>
                  <a:lnTo>
                    <a:pt x="53" y="96"/>
                  </a:lnTo>
                  <a:lnTo>
                    <a:pt x="62" y="94"/>
                  </a:lnTo>
                  <a:lnTo>
                    <a:pt x="71" y="94"/>
                  </a:lnTo>
                  <a:lnTo>
                    <a:pt x="72" y="70"/>
                  </a:lnTo>
                  <a:lnTo>
                    <a:pt x="72" y="46"/>
                  </a:lnTo>
                  <a:lnTo>
                    <a:pt x="72" y="24"/>
                  </a:lnTo>
                  <a:lnTo>
                    <a:pt x="72" y="0"/>
                  </a:lnTo>
                  <a:lnTo>
                    <a:pt x="64" y="1"/>
                  </a:lnTo>
                  <a:lnTo>
                    <a:pt x="54" y="3"/>
                  </a:lnTo>
                  <a:lnTo>
                    <a:pt x="45" y="3"/>
                  </a:lnTo>
                  <a:lnTo>
                    <a:pt x="37" y="4"/>
                  </a:lnTo>
                  <a:lnTo>
                    <a:pt x="29" y="6"/>
                  </a:lnTo>
                  <a:lnTo>
                    <a:pt x="20" y="7"/>
                  </a:lnTo>
                  <a:lnTo>
                    <a:pt x="10" y="8"/>
                  </a:lnTo>
                  <a:lnTo>
                    <a:pt x="2" y="1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60"/>
            <p:cNvSpPr>
              <a:spLocks/>
            </p:cNvSpPr>
            <p:nvPr/>
          </p:nvSpPr>
          <p:spPr bwMode="auto">
            <a:xfrm>
              <a:off x="5041" y="2154"/>
              <a:ext cx="25" cy="45"/>
            </a:xfrm>
            <a:custGeom>
              <a:avLst/>
              <a:gdLst>
                <a:gd name="T0" fmla="*/ 69 w 76"/>
                <a:gd name="T1" fmla="*/ 0 h 137"/>
                <a:gd name="T2" fmla="*/ 61 w 76"/>
                <a:gd name="T3" fmla="*/ 4 h 137"/>
                <a:gd name="T4" fmla="*/ 52 w 76"/>
                <a:gd name="T5" fmla="*/ 9 h 137"/>
                <a:gd name="T6" fmla="*/ 44 w 76"/>
                <a:gd name="T7" fmla="*/ 13 h 137"/>
                <a:gd name="T8" fmla="*/ 35 w 76"/>
                <a:gd name="T9" fmla="*/ 16 h 137"/>
                <a:gd name="T10" fmla="*/ 25 w 76"/>
                <a:gd name="T11" fmla="*/ 20 h 137"/>
                <a:gd name="T12" fmla="*/ 17 w 76"/>
                <a:gd name="T13" fmla="*/ 24 h 137"/>
                <a:gd name="T14" fmla="*/ 9 w 76"/>
                <a:gd name="T15" fmla="*/ 28 h 137"/>
                <a:gd name="T16" fmla="*/ 0 w 76"/>
                <a:gd name="T17" fmla="*/ 33 h 137"/>
                <a:gd name="T18" fmla="*/ 1 w 76"/>
                <a:gd name="T19" fmla="*/ 59 h 137"/>
                <a:gd name="T20" fmla="*/ 4 w 76"/>
                <a:gd name="T21" fmla="*/ 85 h 137"/>
                <a:gd name="T22" fmla="*/ 6 w 76"/>
                <a:gd name="T23" fmla="*/ 110 h 137"/>
                <a:gd name="T24" fmla="*/ 7 w 76"/>
                <a:gd name="T25" fmla="*/ 137 h 137"/>
                <a:gd name="T26" fmla="*/ 16 w 76"/>
                <a:gd name="T27" fmla="*/ 133 h 137"/>
                <a:gd name="T28" fmla="*/ 24 w 76"/>
                <a:gd name="T29" fmla="*/ 130 h 137"/>
                <a:gd name="T30" fmla="*/ 32 w 76"/>
                <a:gd name="T31" fmla="*/ 126 h 137"/>
                <a:gd name="T32" fmla="*/ 41 w 76"/>
                <a:gd name="T33" fmla="*/ 121 h 137"/>
                <a:gd name="T34" fmla="*/ 49 w 76"/>
                <a:gd name="T35" fmla="*/ 118 h 137"/>
                <a:gd name="T36" fmla="*/ 58 w 76"/>
                <a:gd name="T37" fmla="*/ 114 h 137"/>
                <a:gd name="T38" fmla="*/ 68 w 76"/>
                <a:gd name="T39" fmla="*/ 111 h 137"/>
                <a:gd name="T40" fmla="*/ 76 w 76"/>
                <a:gd name="T41" fmla="*/ 107 h 137"/>
                <a:gd name="T42" fmla="*/ 75 w 76"/>
                <a:gd name="T43" fmla="*/ 80 h 137"/>
                <a:gd name="T44" fmla="*/ 73 w 76"/>
                <a:gd name="T45" fmla="*/ 54 h 137"/>
                <a:gd name="T46" fmla="*/ 71 w 76"/>
                <a:gd name="T47" fmla="*/ 27 h 137"/>
                <a:gd name="T48" fmla="*/ 69 w 76"/>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37">
                  <a:moveTo>
                    <a:pt x="69" y="0"/>
                  </a:moveTo>
                  <a:lnTo>
                    <a:pt x="61" y="4"/>
                  </a:lnTo>
                  <a:lnTo>
                    <a:pt x="52" y="9"/>
                  </a:lnTo>
                  <a:lnTo>
                    <a:pt x="44" y="13"/>
                  </a:lnTo>
                  <a:lnTo>
                    <a:pt x="35" y="16"/>
                  </a:lnTo>
                  <a:lnTo>
                    <a:pt x="25" y="20"/>
                  </a:lnTo>
                  <a:lnTo>
                    <a:pt x="17" y="24"/>
                  </a:lnTo>
                  <a:lnTo>
                    <a:pt x="9" y="28"/>
                  </a:lnTo>
                  <a:lnTo>
                    <a:pt x="0" y="33"/>
                  </a:lnTo>
                  <a:lnTo>
                    <a:pt x="1" y="59"/>
                  </a:lnTo>
                  <a:lnTo>
                    <a:pt x="4" y="85"/>
                  </a:lnTo>
                  <a:lnTo>
                    <a:pt x="6" y="110"/>
                  </a:lnTo>
                  <a:lnTo>
                    <a:pt x="7" y="137"/>
                  </a:lnTo>
                  <a:lnTo>
                    <a:pt x="16" y="133"/>
                  </a:lnTo>
                  <a:lnTo>
                    <a:pt x="24" y="130"/>
                  </a:lnTo>
                  <a:lnTo>
                    <a:pt x="32" y="126"/>
                  </a:lnTo>
                  <a:lnTo>
                    <a:pt x="41" y="121"/>
                  </a:lnTo>
                  <a:lnTo>
                    <a:pt x="49" y="118"/>
                  </a:lnTo>
                  <a:lnTo>
                    <a:pt x="58" y="114"/>
                  </a:lnTo>
                  <a:lnTo>
                    <a:pt x="68" y="111"/>
                  </a:lnTo>
                  <a:lnTo>
                    <a:pt x="76" y="107"/>
                  </a:lnTo>
                  <a:lnTo>
                    <a:pt x="75" y="80"/>
                  </a:lnTo>
                  <a:lnTo>
                    <a:pt x="73" y="54"/>
                  </a:lnTo>
                  <a:lnTo>
                    <a:pt x="71" y="27"/>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61"/>
            <p:cNvSpPr>
              <a:spLocks/>
            </p:cNvSpPr>
            <p:nvPr/>
          </p:nvSpPr>
          <p:spPr bwMode="auto">
            <a:xfrm>
              <a:off x="5047" y="2292"/>
              <a:ext cx="24" cy="37"/>
            </a:xfrm>
            <a:custGeom>
              <a:avLst/>
              <a:gdLst>
                <a:gd name="T0" fmla="*/ 71 w 72"/>
                <a:gd name="T1" fmla="*/ 0 h 111"/>
                <a:gd name="T2" fmla="*/ 62 w 72"/>
                <a:gd name="T3" fmla="*/ 1 h 111"/>
                <a:gd name="T4" fmla="*/ 53 w 72"/>
                <a:gd name="T5" fmla="*/ 4 h 111"/>
                <a:gd name="T6" fmla="*/ 44 w 72"/>
                <a:gd name="T7" fmla="*/ 5 h 111"/>
                <a:gd name="T8" fmla="*/ 36 w 72"/>
                <a:gd name="T9" fmla="*/ 8 h 111"/>
                <a:gd name="T10" fmla="*/ 27 w 72"/>
                <a:gd name="T11" fmla="*/ 9 h 111"/>
                <a:gd name="T12" fmla="*/ 19 w 72"/>
                <a:gd name="T13" fmla="*/ 12 h 111"/>
                <a:gd name="T14" fmla="*/ 9 w 72"/>
                <a:gd name="T15" fmla="*/ 14 h 111"/>
                <a:gd name="T16" fmla="*/ 0 w 72"/>
                <a:gd name="T17" fmla="*/ 17 h 111"/>
                <a:gd name="T18" fmla="*/ 2 w 72"/>
                <a:gd name="T19" fmla="*/ 40 h 111"/>
                <a:gd name="T20" fmla="*/ 2 w 72"/>
                <a:gd name="T21" fmla="*/ 63 h 111"/>
                <a:gd name="T22" fmla="*/ 2 w 72"/>
                <a:gd name="T23" fmla="*/ 87 h 111"/>
                <a:gd name="T24" fmla="*/ 2 w 72"/>
                <a:gd name="T25" fmla="*/ 111 h 111"/>
                <a:gd name="T26" fmla="*/ 10 w 72"/>
                <a:gd name="T27" fmla="*/ 109 h 111"/>
                <a:gd name="T28" fmla="*/ 20 w 72"/>
                <a:gd name="T29" fmla="*/ 108 h 111"/>
                <a:gd name="T30" fmla="*/ 29 w 72"/>
                <a:gd name="T31" fmla="*/ 107 h 111"/>
                <a:gd name="T32" fmla="*/ 37 w 72"/>
                <a:gd name="T33" fmla="*/ 104 h 111"/>
                <a:gd name="T34" fmla="*/ 45 w 72"/>
                <a:gd name="T35" fmla="*/ 102 h 111"/>
                <a:gd name="T36" fmla="*/ 54 w 72"/>
                <a:gd name="T37" fmla="*/ 101 h 111"/>
                <a:gd name="T38" fmla="*/ 64 w 72"/>
                <a:gd name="T39" fmla="*/ 100 h 111"/>
                <a:gd name="T40" fmla="*/ 72 w 72"/>
                <a:gd name="T41" fmla="*/ 98 h 111"/>
                <a:gd name="T42" fmla="*/ 72 w 72"/>
                <a:gd name="T43" fmla="*/ 73 h 111"/>
                <a:gd name="T44" fmla="*/ 72 w 72"/>
                <a:gd name="T45" fmla="*/ 49 h 111"/>
                <a:gd name="T46" fmla="*/ 71 w 72"/>
                <a:gd name="T47" fmla="*/ 25 h 111"/>
                <a:gd name="T48" fmla="*/ 71 w 72"/>
                <a:gd name="T4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11">
                  <a:moveTo>
                    <a:pt x="71" y="0"/>
                  </a:moveTo>
                  <a:lnTo>
                    <a:pt x="62" y="1"/>
                  </a:lnTo>
                  <a:lnTo>
                    <a:pt x="53" y="4"/>
                  </a:lnTo>
                  <a:lnTo>
                    <a:pt x="44" y="5"/>
                  </a:lnTo>
                  <a:lnTo>
                    <a:pt x="36" y="8"/>
                  </a:lnTo>
                  <a:lnTo>
                    <a:pt x="27" y="9"/>
                  </a:lnTo>
                  <a:lnTo>
                    <a:pt x="19" y="12"/>
                  </a:lnTo>
                  <a:lnTo>
                    <a:pt x="9" y="14"/>
                  </a:lnTo>
                  <a:lnTo>
                    <a:pt x="0" y="17"/>
                  </a:lnTo>
                  <a:lnTo>
                    <a:pt x="2" y="40"/>
                  </a:lnTo>
                  <a:lnTo>
                    <a:pt x="2" y="63"/>
                  </a:lnTo>
                  <a:lnTo>
                    <a:pt x="2" y="87"/>
                  </a:lnTo>
                  <a:lnTo>
                    <a:pt x="2" y="111"/>
                  </a:lnTo>
                  <a:lnTo>
                    <a:pt x="10" y="109"/>
                  </a:lnTo>
                  <a:lnTo>
                    <a:pt x="20" y="108"/>
                  </a:lnTo>
                  <a:lnTo>
                    <a:pt x="29" y="107"/>
                  </a:lnTo>
                  <a:lnTo>
                    <a:pt x="37" y="104"/>
                  </a:lnTo>
                  <a:lnTo>
                    <a:pt x="45" y="102"/>
                  </a:lnTo>
                  <a:lnTo>
                    <a:pt x="54" y="101"/>
                  </a:lnTo>
                  <a:lnTo>
                    <a:pt x="64" y="100"/>
                  </a:lnTo>
                  <a:lnTo>
                    <a:pt x="72" y="98"/>
                  </a:lnTo>
                  <a:lnTo>
                    <a:pt x="72" y="73"/>
                  </a:lnTo>
                  <a:lnTo>
                    <a:pt x="72" y="49"/>
                  </a:lnTo>
                  <a:lnTo>
                    <a:pt x="71" y="25"/>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62"/>
            <p:cNvSpPr>
              <a:spLocks/>
            </p:cNvSpPr>
            <p:nvPr/>
          </p:nvSpPr>
          <p:spPr bwMode="auto">
            <a:xfrm>
              <a:off x="5035" y="2080"/>
              <a:ext cx="26" cy="49"/>
            </a:xfrm>
            <a:custGeom>
              <a:avLst/>
              <a:gdLst>
                <a:gd name="T0" fmla="*/ 67 w 77"/>
                <a:gd name="T1" fmla="*/ 0 h 149"/>
                <a:gd name="T2" fmla="*/ 59 w 77"/>
                <a:gd name="T3" fmla="*/ 5 h 149"/>
                <a:gd name="T4" fmla="*/ 50 w 77"/>
                <a:gd name="T5" fmla="*/ 10 h 149"/>
                <a:gd name="T6" fmla="*/ 42 w 77"/>
                <a:gd name="T7" fmla="*/ 15 h 149"/>
                <a:gd name="T8" fmla="*/ 34 w 77"/>
                <a:gd name="T9" fmla="*/ 19 h 149"/>
                <a:gd name="T10" fmla="*/ 25 w 77"/>
                <a:gd name="T11" fmla="*/ 25 h 149"/>
                <a:gd name="T12" fmla="*/ 17 w 77"/>
                <a:gd name="T13" fmla="*/ 31 h 149"/>
                <a:gd name="T14" fmla="*/ 8 w 77"/>
                <a:gd name="T15" fmla="*/ 35 h 149"/>
                <a:gd name="T16" fmla="*/ 0 w 77"/>
                <a:gd name="T17" fmla="*/ 41 h 149"/>
                <a:gd name="T18" fmla="*/ 3 w 77"/>
                <a:gd name="T19" fmla="*/ 67 h 149"/>
                <a:gd name="T20" fmla="*/ 5 w 77"/>
                <a:gd name="T21" fmla="*/ 94 h 149"/>
                <a:gd name="T22" fmla="*/ 8 w 77"/>
                <a:gd name="T23" fmla="*/ 122 h 149"/>
                <a:gd name="T24" fmla="*/ 11 w 77"/>
                <a:gd name="T25" fmla="*/ 149 h 149"/>
                <a:gd name="T26" fmla="*/ 19 w 77"/>
                <a:gd name="T27" fmla="*/ 145 h 149"/>
                <a:gd name="T28" fmla="*/ 28 w 77"/>
                <a:gd name="T29" fmla="*/ 139 h 149"/>
                <a:gd name="T30" fmla="*/ 36 w 77"/>
                <a:gd name="T31" fmla="*/ 135 h 149"/>
                <a:gd name="T32" fmla="*/ 45 w 77"/>
                <a:gd name="T33" fmla="*/ 131 h 149"/>
                <a:gd name="T34" fmla="*/ 52 w 77"/>
                <a:gd name="T35" fmla="*/ 126 h 149"/>
                <a:gd name="T36" fmla="*/ 60 w 77"/>
                <a:gd name="T37" fmla="*/ 122 h 149"/>
                <a:gd name="T38" fmla="*/ 69 w 77"/>
                <a:gd name="T39" fmla="*/ 117 h 149"/>
                <a:gd name="T40" fmla="*/ 77 w 77"/>
                <a:gd name="T41" fmla="*/ 112 h 149"/>
                <a:gd name="T42" fmla="*/ 74 w 77"/>
                <a:gd name="T43" fmla="*/ 84 h 149"/>
                <a:gd name="T44" fmla="*/ 73 w 77"/>
                <a:gd name="T45" fmla="*/ 56 h 149"/>
                <a:gd name="T46" fmla="*/ 70 w 77"/>
                <a:gd name="T47" fmla="*/ 28 h 149"/>
                <a:gd name="T48" fmla="*/ 67 w 77"/>
                <a:gd name="T4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49">
                  <a:moveTo>
                    <a:pt x="67" y="0"/>
                  </a:moveTo>
                  <a:lnTo>
                    <a:pt x="59" y="5"/>
                  </a:lnTo>
                  <a:lnTo>
                    <a:pt x="50" y="10"/>
                  </a:lnTo>
                  <a:lnTo>
                    <a:pt x="42" y="15"/>
                  </a:lnTo>
                  <a:lnTo>
                    <a:pt x="34" y="19"/>
                  </a:lnTo>
                  <a:lnTo>
                    <a:pt x="25" y="25"/>
                  </a:lnTo>
                  <a:lnTo>
                    <a:pt x="17" y="31"/>
                  </a:lnTo>
                  <a:lnTo>
                    <a:pt x="8" y="35"/>
                  </a:lnTo>
                  <a:lnTo>
                    <a:pt x="0" y="41"/>
                  </a:lnTo>
                  <a:lnTo>
                    <a:pt x="3" y="67"/>
                  </a:lnTo>
                  <a:lnTo>
                    <a:pt x="5" y="94"/>
                  </a:lnTo>
                  <a:lnTo>
                    <a:pt x="8" y="122"/>
                  </a:lnTo>
                  <a:lnTo>
                    <a:pt x="11" y="149"/>
                  </a:lnTo>
                  <a:lnTo>
                    <a:pt x="19" y="145"/>
                  </a:lnTo>
                  <a:lnTo>
                    <a:pt x="28" y="139"/>
                  </a:lnTo>
                  <a:lnTo>
                    <a:pt x="36" y="135"/>
                  </a:lnTo>
                  <a:lnTo>
                    <a:pt x="45" y="131"/>
                  </a:lnTo>
                  <a:lnTo>
                    <a:pt x="52" y="126"/>
                  </a:lnTo>
                  <a:lnTo>
                    <a:pt x="60" y="122"/>
                  </a:lnTo>
                  <a:lnTo>
                    <a:pt x="69" y="117"/>
                  </a:lnTo>
                  <a:lnTo>
                    <a:pt x="77" y="112"/>
                  </a:lnTo>
                  <a:lnTo>
                    <a:pt x="74" y="84"/>
                  </a:lnTo>
                  <a:lnTo>
                    <a:pt x="73" y="56"/>
                  </a:lnTo>
                  <a:lnTo>
                    <a:pt x="70" y="28"/>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63"/>
            <p:cNvSpPr>
              <a:spLocks/>
            </p:cNvSpPr>
            <p:nvPr/>
          </p:nvSpPr>
          <p:spPr bwMode="auto">
            <a:xfrm>
              <a:off x="5085" y="2133"/>
              <a:ext cx="26" cy="48"/>
            </a:xfrm>
            <a:custGeom>
              <a:avLst/>
              <a:gdLst>
                <a:gd name="T0" fmla="*/ 69 w 77"/>
                <a:gd name="T1" fmla="*/ 0 h 144"/>
                <a:gd name="T2" fmla="*/ 60 w 77"/>
                <a:gd name="T3" fmla="*/ 4 h 144"/>
                <a:gd name="T4" fmla="*/ 52 w 77"/>
                <a:gd name="T5" fmla="*/ 7 h 144"/>
                <a:gd name="T6" fmla="*/ 43 w 77"/>
                <a:gd name="T7" fmla="*/ 11 h 144"/>
                <a:gd name="T8" fmla="*/ 35 w 77"/>
                <a:gd name="T9" fmla="*/ 16 h 144"/>
                <a:gd name="T10" fmla="*/ 26 w 77"/>
                <a:gd name="T11" fmla="*/ 20 h 144"/>
                <a:gd name="T12" fmla="*/ 18 w 77"/>
                <a:gd name="T13" fmla="*/ 24 h 144"/>
                <a:gd name="T14" fmla="*/ 8 w 77"/>
                <a:gd name="T15" fmla="*/ 27 h 144"/>
                <a:gd name="T16" fmla="*/ 0 w 77"/>
                <a:gd name="T17" fmla="*/ 31 h 144"/>
                <a:gd name="T18" fmla="*/ 2 w 77"/>
                <a:gd name="T19" fmla="*/ 59 h 144"/>
                <a:gd name="T20" fmla="*/ 4 w 77"/>
                <a:gd name="T21" fmla="*/ 88 h 144"/>
                <a:gd name="T22" fmla="*/ 7 w 77"/>
                <a:gd name="T23" fmla="*/ 116 h 144"/>
                <a:gd name="T24" fmla="*/ 8 w 77"/>
                <a:gd name="T25" fmla="*/ 144 h 144"/>
                <a:gd name="T26" fmla="*/ 16 w 77"/>
                <a:gd name="T27" fmla="*/ 140 h 144"/>
                <a:gd name="T28" fmla="*/ 25 w 77"/>
                <a:gd name="T29" fmla="*/ 137 h 144"/>
                <a:gd name="T30" fmla="*/ 33 w 77"/>
                <a:gd name="T31" fmla="*/ 133 h 144"/>
                <a:gd name="T32" fmla="*/ 42 w 77"/>
                <a:gd name="T33" fmla="*/ 130 h 144"/>
                <a:gd name="T34" fmla="*/ 50 w 77"/>
                <a:gd name="T35" fmla="*/ 127 h 144"/>
                <a:gd name="T36" fmla="*/ 59 w 77"/>
                <a:gd name="T37" fmla="*/ 123 h 144"/>
                <a:gd name="T38" fmla="*/ 69 w 77"/>
                <a:gd name="T39" fmla="*/ 120 h 144"/>
                <a:gd name="T40" fmla="*/ 77 w 77"/>
                <a:gd name="T41" fmla="*/ 116 h 144"/>
                <a:gd name="T42" fmla="*/ 76 w 77"/>
                <a:gd name="T43" fmla="*/ 86 h 144"/>
                <a:gd name="T44" fmla="*/ 74 w 77"/>
                <a:gd name="T45" fmla="*/ 58 h 144"/>
                <a:gd name="T46" fmla="*/ 71 w 77"/>
                <a:gd name="T47" fmla="*/ 30 h 144"/>
                <a:gd name="T48" fmla="*/ 69 w 77"/>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44">
                  <a:moveTo>
                    <a:pt x="69" y="0"/>
                  </a:moveTo>
                  <a:lnTo>
                    <a:pt x="60" y="4"/>
                  </a:lnTo>
                  <a:lnTo>
                    <a:pt x="52" y="7"/>
                  </a:lnTo>
                  <a:lnTo>
                    <a:pt x="43" y="11"/>
                  </a:lnTo>
                  <a:lnTo>
                    <a:pt x="35" y="16"/>
                  </a:lnTo>
                  <a:lnTo>
                    <a:pt x="26" y="20"/>
                  </a:lnTo>
                  <a:lnTo>
                    <a:pt x="18" y="24"/>
                  </a:lnTo>
                  <a:lnTo>
                    <a:pt x="8" y="27"/>
                  </a:lnTo>
                  <a:lnTo>
                    <a:pt x="0" y="31"/>
                  </a:lnTo>
                  <a:lnTo>
                    <a:pt x="2" y="59"/>
                  </a:lnTo>
                  <a:lnTo>
                    <a:pt x="4" y="88"/>
                  </a:lnTo>
                  <a:lnTo>
                    <a:pt x="7" y="116"/>
                  </a:lnTo>
                  <a:lnTo>
                    <a:pt x="8" y="144"/>
                  </a:lnTo>
                  <a:lnTo>
                    <a:pt x="16" y="140"/>
                  </a:lnTo>
                  <a:lnTo>
                    <a:pt x="25" y="137"/>
                  </a:lnTo>
                  <a:lnTo>
                    <a:pt x="33" y="133"/>
                  </a:lnTo>
                  <a:lnTo>
                    <a:pt x="42" y="130"/>
                  </a:lnTo>
                  <a:lnTo>
                    <a:pt x="50" y="127"/>
                  </a:lnTo>
                  <a:lnTo>
                    <a:pt x="59" y="123"/>
                  </a:lnTo>
                  <a:lnTo>
                    <a:pt x="69" y="120"/>
                  </a:lnTo>
                  <a:lnTo>
                    <a:pt x="77" y="116"/>
                  </a:lnTo>
                  <a:lnTo>
                    <a:pt x="76" y="86"/>
                  </a:lnTo>
                  <a:lnTo>
                    <a:pt x="74" y="58"/>
                  </a:lnTo>
                  <a:lnTo>
                    <a:pt x="71" y="3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64"/>
            <p:cNvSpPr>
              <a:spLocks/>
            </p:cNvSpPr>
            <p:nvPr/>
          </p:nvSpPr>
          <p:spPr bwMode="auto">
            <a:xfrm>
              <a:off x="5093" y="2282"/>
              <a:ext cx="24" cy="39"/>
            </a:xfrm>
            <a:custGeom>
              <a:avLst/>
              <a:gdLst>
                <a:gd name="T0" fmla="*/ 0 w 73"/>
                <a:gd name="T1" fmla="*/ 16 h 117"/>
                <a:gd name="T2" fmla="*/ 0 w 73"/>
                <a:gd name="T3" fmla="*/ 41 h 117"/>
                <a:gd name="T4" fmla="*/ 1 w 73"/>
                <a:gd name="T5" fmla="*/ 66 h 117"/>
                <a:gd name="T6" fmla="*/ 1 w 73"/>
                <a:gd name="T7" fmla="*/ 92 h 117"/>
                <a:gd name="T8" fmla="*/ 1 w 73"/>
                <a:gd name="T9" fmla="*/ 117 h 117"/>
                <a:gd name="T10" fmla="*/ 10 w 73"/>
                <a:gd name="T11" fmla="*/ 116 h 117"/>
                <a:gd name="T12" fmla="*/ 20 w 73"/>
                <a:gd name="T13" fmla="*/ 114 h 117"/>
                <a:gd name="T14" fmla="*/ 28 w 73"/>
                <a:gd name="T15" fmla="*/ 113 h 117"/>
                <a:gd name="T16" fmla="*/ 37 w 73"/>
                <a:gd name="T17" fmla="*/ 111 h 117"/>
                <a:gd name="T18" fmla="*/ 45 w 73"/>
                <a:gd name="T19" fmla="*/ 110 h 117"/>
                <a:gd name="T20" fmla="*/ 55 w 73"/>
                <a:gd name="T21" fmla="*/ 108 h 117"/>
                <a:gd name="T22" fmla="*/ 63 w 73"/>
                <a:gd name="T23" fmla="*/ 107 h 117"/>
                <a:gd name="T24" fmla="*/ 73 w 73"/>
                <a:gd name="T25" fmla="*/ 106 h 117"/>
                <a:gd name="T26" fmla="*/ 73 w 73"/>
                <a:gd name="T27" fmla="*/ 79 h 117"/>
                <a:gd name="T28" fmla="*/ 72 w 73"/>
                <a:gd name="T29" fmla="*/ 52 h 117"/>
                <a:gd name="T30" fmla="*/ 72 w 73"/>
                <a:gd name="T31" fmla="*/ 27 h 117"/>
                <a:gd name="T32" fmla="*/ 70 w 73"/>
                <a:gd name="T33" fmla="*/ 0 h 117"/>
                <a:gd name="T34" fmla="*/ 62 w 73"/>
                <a:gd name="T35" fmla="*/ 1 h 117"/>
                <a:gd name="T36" fmla="*/ 52 w 73"/>
                <a:gd name="T37" fmla="*/ 3 h 117"/>
                <a:gd name="T38" fmla="*/ 44 w 73"/>
                <a:gd name="T39" fmla="*/ 6 h 117"/>
                <a:gd name="T40" fmla="*/ 35 w 73"/>
                <a:gd name="T41" fmla="*/ 7 h 117"/>
                <a:gd name="T42" fmla="*/ 27 w 73"/>
                <a:gd name="T43" fmla="*/ 10 h 117"/>
                <a:gd name="T44" fmla="*/ 18 w 73"/>
                <a:gd name="T45" fmla="*/ 11 h 117"/>
                <a:gd name="T46" fmla="*/ 9 w 73"/>
                <a:gd name="T47" fmla="*/ 14 h 117"/>
                <a:gd name="T48" fmla="*/ 0 w 73"/>
                <a:gd name="T49"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17">
                  <a:moveTo>
                    <a:pt x="0" y="16"/>
                  </a:moveTo>
                  <a:lnTo>
                    <a:pt x="0" y="41"/>
                  </a:lnTo>
                  <a:lnTo>
                    <a:pt x="1" y="66"/>
                  </a:lnTo>
                  <a:lnTo>
                    <a:pt x="1" y="92"/>
                  </a:lnTo>
                  <a:lnTo>
                    <a:pt x="1" y="117"/>
                  </a:lnTo>
                  <a:lnTo>
                    <a:pt x="10" y="116"/>
                  </a:lnTo>
                  <a:lnTo>
                    <a:pt x="20" y="114"/>
                  </a:lnTo>
                  <a:lnTo>
                    <a:pt x="28" y="113"/>
                  </a:lnTo>
                  <a:lnTo>
                    <a:pt x="37" y="111"/>
                  </a:lnTo>
                  <a:lnTo>
                    <a:pt x="45" y="110"/>
                  </a:lnTo>
                  <a:lnTo>
                    <a:pt x="55" y="108"/>
                  </a:lnTo>
                  <a:lnTo>
                    <a:pt x="63" y="107"/>
                  </a:lnTo>
                  <a:lnTo>
                    <a:pt x="73" y="106"/>
                  </a:lnTo>
                  <a:lnTo>
                    <a:pt x="73" y="79"/>
                  </a:lnTo>
                  <a:lnTo>
                    <a:pt x="72" y="52"/>
                  </a:lnTo>
                  <a:lnTo>
                    <a:pt x="72" y="27"/>
                  </a:lnTo>
                  <a:lnTo>
                    <a:pt x="70" y="0"/>
                  </a:lnTo>
                  <a:lnTo>
                    <a:pt x="62" y="1"/>
                  </a:lnTo>
                  <a:lnTo>
                    <a:pt x="52" y="3"/>
                  </a:lnTo>
                  <a:lnTo>
                    <a:pt x="44" y="6"/>
                  </a:lnTo>
                  <a:lnTo>
                    <a:pt x="35" y="7"/>
                  </a:lnTo>
                  <a:lnTo>
                    <a:pt x="27" y="10"/>
                  </a:lnTo>
                  <a:lnTo>
                    <a:pt x="18" y="11"/>
                  </a:lnTo>
                  <a:lnTo>
                    <a:pt x="9" y="14"/>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65"/>
            <p:cNvSpPr>
              <a:spLocks/>
            </p:cNvSpPr>
            <p:nvPr/>
          </p:nvSpPr>
          <p:spPr bwMode="auto">
            <a:xfrm>
              <a:off x="5090" y="2209"/>
              <a:ext cx="25" cy="44"/>
            </a:xfrm>
            <a:custGeom>
              <a:avLst/>
              <a:gdLst>
                <a:gd name="T0" fmla="*/ 70 w 76"/>
                <a:gd name="T1" fmla="*/ 0 h 131"/>
                <a:gd name="T2" fmla="*/ 62 w 76"/>
                <a:gd name="T3" fmla="*/ 3 h 131"/>
                <a:gd name="T4" fmla="*/ 52 w 76"/>
                <a:gd name="T5" fmla="*/ 6 h 131"/>
                <a:gd name="T6" fmla="*/ 43 w 76"/>
                <a:gd name="T7" fmla="*/ 9 h 131"/>
                <a:gd name="T8" fmla="*/ 35 w 76"/>
                <a:gd name="T9" fmla="*/ 12 h 131"/>
                <a:gd name="T10" fmla="*/ 26 w 76"/>
                <a:gd name="T11" fmla="*/ 16 h 131"/>
                <a:gd name="T12" fmla="*/ 18 w 76"/>
                <a:gd name="T13" fmla="*/ 19 h 131"/>
                <a:gd name="T14" fmla="*/ 8 w 76"/>
                <a:gd name="T15" fmla="*/ 21 h 131"/>
                <a:gd name="T16" fmla="*/ 0 w 76"/>
                <a:gd name="T17" fmla="*/ 24 h 131"/>
                <a:gd name="T18" fmla="*/ 1 w 76"/>
                <a:gd name="T19" fmla="*/ 51 h 131"/>
                <a:gd name="T20" fmla="*/ 2 w 76"/>
                <a:gd name="T21" fmla="*/ 78 h 131"/>
                <a:gd name="T22" fmla="*/ 2 w 76"/>
                <a:gd name="T23" fmla="*/ 105 h 131"/>
                <a:gd name="T24" fmla="*/ 4 w 76"/>
                <a:gd name="T25" fmla="*/ 131 h 131"/>
                <a:gd name="T26" fmla="*/ 12 w 76"/>
                <a:gd name="T27" fmla="*/ 129 h 131"/>
                <a:gd name="T28" fmla="*/ 22 w 76"/>
                <a:gd name="T29" fmla="*/ 126 h 131"/>
                <a:gd name="T30" fmla="*/ 31 w 76"/>
                <a:gd name="T31" fmla="*/ 124 h 131"/>
                <a:gd name="T32" fmla="*/ 40 w 76"/>
                <a:gd name="T33" fmla="*/ 121 h 131"/>
                <a:gd name="T34" fmla="*/ 49 w 76"/>
                <a:gd name="T35" fmla="*/ 119 h 131"/>
                <a:gd name="T36" fmla="*/ 57 w 76"/>
                <a:gd name="T37" fmla="*/ 117 h 131"/>
                <a:gd name="T38" fmla="*/ 67 w 76"/>
                <a:gd name="T39" fmla="*/ 114 h 131"/>
                <a:gd name="T40" fmla="*/ 76 w 76"/>
                <a:gd name="T41" fmla="*/ 112 h 131"/>
                <a:gd name="T42" fmla="*/ 74 w 76"/>
                <a:gd name="T43" fmla="*/ 83 h 131"/>
                <a:gd name="T44" fmla="*/ 73 w 76"/>
                <a:gd name="T45" fmla="*/ 55 h 131"/>
                <a:gd name="T46" fmla="*/ 71 w 76"/>
                <a:gd name="T47" fmla="*/ 29 h 131"/>
                <a:gd name="T48" fmla="*/ 70 w 76"/>
                <a:gd name="T4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31">
                  <a:moveTo>
                    <a:pt x="70" y="0"/>
                  </a:moveTo>
                  <a:lnTo>
                    <a:pt x="62" y="3"/>
                  </a:lnTo>
                  <a:lnTo>
                    <a:pt x="52" y="6"/>
                  </a:lnTo>
                  <a:lnTo>
                    <a:pt x="43" y="9"/>
                  </a:lnTo>
                  <a:lnTo>
                    <a:pt x="35" y="12"/>
                  </a:lnTo>
                  <a:lnTo>
                    <a:pt x="26" y="16"/>
                  </a:lnTo>
                  <a:lnTo>
                    <a:pt x="18" y="19"/>
                  </a:lnTo>
                  <a:lnTo>
                    <a:pt x="8" y="21"/>
                  </a:lnTo>
                  <a:lnTo>
                    <a:pt x="0" y="24"/>
                  </a:lnTo>
                  <a:lnTo>
                    <a:pt x="1" y="51"/>
                  </a:lnTo>
                  <a:lnTo>
                    <a:pt x="2" y="78"/>
                  </a:lnTo>
                  <a:lnTo>
                    <a:pt x="2" y="105"/>
                  </a:lnTo>
                  <a:lnTo>
                    <a:pt x="4" y="131"/>
                  </a:lnTo>
                  <a:lnTo>
                    <a:pt x="12" y="129"/>
                  </a:lnTo>
                  <a:lnTo>
                    <a:pt x="22" y="126"/>
                  </a:lnTo>
                  <a:lnTo>
                    <a:pt x="31" y="124"/>
                  </a:lnTo>
                  <a:lnTo>
                    <a:pt x="40" y="121"/>
                  </a:lnTo>
                  <a:lnTo>
                    <a:pt x="49" y="119"/>
                  </a:lnTo>
                  <a:lnTo>
                    <a:pt x="57" y="117"/>
                  </a:lnTo>
                  <a:lnTo>
                    <a:pt x="67" y="114"/>
                  </a:lnTo>
                  <a:lnTo>
                    <a:pt x="76" y="112"/>
                  </a:lnTo>
                  <a:lnTo>
                    <a:pt x="74" y="83"/>
                  </a:lnTo>
                  <a:lnTo>
                    <a:pt x="73" y="55"/>
                  </a:lnTo>
                  <a:lnTo>
                    <a:pt x="71" y="29"/>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66"/>
            <p:cNvSpPr>
              <a:spLocks/>
            </p:cNvSpPr>
            <p:nvPr/>
          </p:nvSpPr>
          <p:spPr bwMode="auto">
            <a:xfrm>
              <a:off x="5093" y="2352"/>
              <a:ext cx="24" cy="35"/>
            </a:xfrm>
            <a:custGeom>
              <a:avLst/>
              <a:gdLst>
                <a:gd name="T0" fmla="*/ 0 w 72"/>
                <a:gd name="T1" fmla="*/ 9 h 106"/>
                <a:gd name="T2" fmla="*/ 0 w 72"/>
                <a:gd name="T3" fmla="*/ 33 h 106"/>
                <a:gd name="T4" fmla="*/ 0 w 72"/>
                <a:gd name="T5" fmla="*/ 57 h 106"/>
                <a:gd name="T6" fmla="*/ 0 w 72"/>
                <a:gd name="T7" fmla="*/ 81 h 106"/>
                <a:gd name="T8" fmla="*/ 0 w 72"/>
                <a:gd name="T9" fmla="*/ 106 h 106"/>
                <a:gd name="T10" fmla="*/ 9 w 72"/>
                <a:gd name="T11" fmla="*/ 105 h 106"/>
                <a:gd name="T12" fmla="*/ 19 w 72"/>
                <a:gd name="T13" fmla="*/ 105 h 106"/>
                <a:gd name="T14" fmla="*/ 27 w 72"/>
                <a:gd name="T15" fmla="*/ 103 h 106"/>
                <a:gd name="T16" fmla="*/ 36 w 72"/>
                <a:gd name="T17" fmla="*/ 103 h 106"/>
                <a:gd name="T18" fmla="*/ 44 w 72"/>
                <a:gd name="T19" fmla="*/ 102 h 106"/>
                <a:gd name="T20" fmla="*/ 54 w 72"/>
                <a:gd name="T21" fmla="*/ 102 h 106"/>
                <a:gd name="T22" fmla="*/ 62 w 72"/>
                <a:gd name="T23" fmla="*/ 100 h 106"/>
                <a:gd name="T24" fmla="*/ 72 w 72"/>
                <a:gd name="T25" fmla="*/ 100 h 106"/>
                <a:gd name="T26" fmla="*/ 72 w 72"/>
                <a:gd name="T27" fmla="*/ 75 h 106"/>
                <a:gd name="T28" fmla="*/ 72 w 72"/>
                <a:gd name="T29" fmla="*/ 50 h 106"/>
                <a:gd name="T30" fmla="*/ 72 w 72"/>
                <a:gd name="T31" fmla="*/ 26 h 106"/>
                <a:gd name="T32" fmla="*/ 72 w 72"/>
                <a:gd name="T33" fmla="*/ 0 h 106"/>
                <a:gd name="T34" fmla="*/ 64 w 72"/>
                <a:gd name="T35" fmla="*/ 2 h 106"/>
                <a:gd name="T36" fmla="*/ 54 w 72"/>
                <a:gd name="T37" fmla="*/ 2 h 106"/>
                <a:gd name="T38" fmla="*/ 46 w 72"/>
                <a:gd name="T39" fmla="*/ 3 h 106"/>
                <a:gd name="T40" fmla="*/ 37 w 72"/>
                <a:gd name="T41" fmla="*/ 5 h 106"/>
                <a:gd name="T42" fmla="*/ 27 w 72"/>
                <a:gd name="T43" fmla="*/ 6 h 106"/>
                <a:gd name="T44" fmla="*/ 19 w 72"/>
                <a:gd name="T45" fmla="*/ 6 h 106"/>
                <a:gd name="T46" fmla="*/ 9 w 72"/>
                <a:gd name="T47" fmla="*/ 8 h 106"/>
                <a:gd name="T48" fmla="*/ 0 w 72"/>
                <a:gd name="T4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06">
                  <a:moveTo>
                    <a:pt x="0" y="9"/>
                  </a:moveTo>
                  <a:lnTo>
                    <a:pt x="0" y="33"/>
                  </a:lnTo>
                  <a:lnTo>
                    <a:pt x="0" y="57"/>
                  </a:lnTo>
                  <a:lnTo>
                    <a:pt x="0" y="81"/>
                  </a:lnTo>
                  <a:lnTo>
                    <a:pt x="0" y="106"/>
                  </a:lnTo>
                  <a:lnTo>
                    <a:pt x="9" y="105"/>
                  </a:lnTo>
                  <a:lnTo>
                    <a:pt x="19" y="105"/>
                  </a:lnTo>
                  <a:lnTo>
                    <a:pt x="27" y="103"/>
                  </a:lnTo>
                  <a:lnTo>
                    <a:pt x="36" y="103"/>
                  </a:lnTo>
                  <a:lnTo>
                    <a:pt x="44" y="102"/>
                  </a:lnTo>
                  <a:lnTo>
                    <a:pt x="54" y="102"/>
                  </a:lnTo>
                  <a:lnTo>
                    <a:pt x="62" y="100"/>
                  </a:lnTo>
                  <a:lnTo>
                    <a:pt x="72" y="100"/>
                  </a:lnTo>
                  <a:lnTo>
                    <a:pt x="72" y="75"/>
                  </a:lnTo>
                  <a:lnTo>
                    <a:pt x="72" y="50"/>
                  </a:lnTo>
                  <a:lnTo>
                    <a:pt x="72" y="26"/>
                  </a:lnTo>
                  <a:lnTo>
                    <a:pt x="72" y="0"/>
                  </a:lnTo>
                  <a:lnTo>
                    <a:pt x="64" y="2"/>
                  </a:lnTo>
                  <a:lnTo>
                    <a:pt x="54" y="2"/>
                  </a:lnTo>
                  <a:lnTo>
                    <a:pt x="46" y="3"/>
                  </a:lnTo>
                  <a:lnTo>
                    <a:pt x="37" y="5"/>
                  </a:lnTo>
                  <a:lnTo>
                    <a:pt x="27" y="6"/>
                  </a:lnTo>
                  <a:lnTo>
                    <a:pt x="19" y="6"/>
                  </a:lnTo>
                  <a:lnTo>
                    <a:pt x="9" y="8"/>
                  </a:lnTo>
                  <a:lnTo>
                    <a:pt x="0" y="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67"/>
            <p:cNvSpPr>
              <a:spLocks/>
            </p:cNvSpPr>
            <p:nvPr/>
          </p:nvSpPr>
          <p:spPr bwMode="auto">
            <a:xfrm>
              <a:off x="5078" y="2053"/>
              <a:ext cx="27" cy="52"/>
            </a:xfrm>
            <a:custGeom>
              <a:avLst/>
              <a:gdLst>
                <a:gd name="T0" fmla="*/ 81 w 81"/>
                <a:gd name="T1" fmla="*/ 121 h 156"/>
                <a:gd name="T2" fmla="*/ 78 w 81"/>
                <a:gd name="T3" fmla="*/ 90 h 156"/>
                <a:gd name="T4" fmla="*/ 75 w 81"/>
                <a:gd name="T5" fmla="*/ 60 h 156"/>
                <a:gd name="T6" fmla="*/ 71 w 81"/>
                <a:gd name="T7" fmla="*/ 31 h 156"/>
                <a:gd name="T8" fmla="*/ 68 w 81"/>
                <a:gd name="T9" fmla="*/ 0 h 156"/>
                <a:gd name="T10" fmla="*/ 60 w 81"/>
                <a:gd name="T11" fmla="*/ 4 h 156"/>
                <a:gd name="T12" fmla="*/ 51 w 81"/>
                <a:gd name="T13" fmla="*/ 10 h 156"/>
                <a:gd name="T14" fmla="*/ 43 w 81"/>
                <a:gd name="T15" fmla="*/ 14 h 156"/>
                <a:gd name="T16" fmla="*/ 34 w 81"/>
                <a:gd name="T17" fmla="*/ 20 h 156"/>
                <a:gd name="T18" fmla="*/ 26 w 81"/>
                <a:gd name="T19" fmla="*/ 25 h 156"/>
                <a:gd name="T20" fmla="*/ 17 w 81"/>
                <a:gd name="T21" fmla="*/ 29 h 156"/>
                <a:gd name="T22" fmla="*/ 9 w 81"/>
                <a:gd name="T23" fmla="*/ 35 h 156"/>
                <a:gd name="T24" fmla="*/ 0 w 81"/>
                <a:gd name="T25" fmla="*/ 39 h 156"/>
                <a:gd name="T26" fmla="*/ 3 w 81"/>
                <a:gd name="T27" fmla="*/ 69 h 156"/>
                <a:gd name="T28" fmla="*/ 6 w 81"/>
                <a:gd name="T29" fmla="*/ 98 h 156"/>
                <a:gd name="T30" fmla="*/ 9 w 81"/>
                <a:gd name="T31" fmla="*/ 127 h 156"/>
                <a:gd name="T32" fmla="*/ 12 w 81"/>
                <a:gd name="T33" fmla="*/ 156 h 156"/>
                <a:gd name="T34" fmla="*/ 20 w 81"/>
                <a:gd name="T35" fmla="*/ 152 h 156"/>
                <a:gd name="T36" fmla="*/ 30 w 81"/>
                <a:gd name="T37" fmla="*/ 148 h 156"/>
                <a:gd name="T38" fmla="*/ 38 w 81"/>
                <a:gd name="T39" fmla="*/ 143 h 156"/>
                <a:gd name="T40" fmla="*/ 47 w 81"/>
                <a:gd name="T41" fmla="*/ 138 h 156"/>
                <a:gd name="T42" fmla="*/ 55 w 81"/>
                <a:gd name="T43" fmla="*/ 134 h 156"/>
                <a:gd name="T44" fmla="*/ 64 w 81"/>
                <a:gd name="T45" fmla="*/ 129 h 156"/>
                <a:gd name="T46" fmla="*/ 72 w 81"/>
                <a:gd name="T47" fmla="*/ 125 h 156"/>
                <a:gd name="T48" fmla="*/ 81 w 81"/>
                <a:gd name="T49" fmla="*/ 1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156">
                  <a:moveTo>
                    <a:pt x="81" y="121"/>
                  </a:moveTo>
                  <a:lnTo>
                    <a:pt x="78" y="90"/>
                  </a:lnTo>
                  <a:lnTo>
                    <a:pt x="75" y="60"/>
                  </a:lnTo>
                  <a:lnTo>
                    <a:pt x="71" y="31"/>
                  </a:lnTo>
                  <a:lnTo>
                    <a:pt x="68" y="0"/>
                  </a:lnTo>
                  <a:lnTo>
                    <a:pt x="60" y="4"/>
                  </a:lnTo>
                  <a:lnTo>
                    <a:pt x="51" y="10"/>
                  </a:lnTo>
                  <a:lnTo>
                    <a:pt x="43" y="14"/>
                  </a:lnTo>
                  <a:lnTo>
                    <a:pt x="34" y="20"/>
                  </a:lnTo>
                  <a:lnTo>
                    <a:pt x="26" y="25"/>
                  </a:lnTo>
                  <a:lnTo>
                    <a:pt x="17" y="29"/>
                  </a:lnTo>
                  <a:lnTo>
                    <a:pt x="9" y="35"/>
                  </a:lnTo>
                  <a:lnTo>
                    <a:pt x="0" y="39"/>
                  </a:lnTo>
                  <a:lnTo>
                    <a:pt x="3" y="69"/>
                  </a:lnTo>
                  <a:lnTo>
                    <a:pt x="6" y="98"/>
                  </a:lnTo>
                  <a:lnTo>
                    <a:pt x="9" y="127"/>
                  </a:lnTo>
                  <a:lnTo>
                    <a:pt x="12" y="156"/>
                  </a:lnTo>
                  <a:lnTo>
                    <a:pt x="20" y="152"/>
                  </a:lnTo>
                  <a:lnTo>
                    <a:pt x="30" y="148"/>
                  </a:lnTo>
                  <a:lnTo>
                    <a:pt x="38" y="143"/>
                  </a:lnTo>
                  <a:lnTo>
                    <a:pt x="47" y="138"/>
                  </a:lnTo>
                  <a:lnTo>
                    <a:pt x="55" y="134"/>
                  </a:lnTo>
                  <a:lnTo>
                    <a:pt x="64" y="129"/>
                  </a:lnTo>
                  <a:lnTo>
                    <a:pt x="72" y="125"/>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8"/>
            <p:cNvSpPr>
              <a:spLocks/>
            </p:cNvSpPr>
            <p:nvPr/>
          </p:nvSpPr>
          <p:spPr bwMode="auto">
            <a:xfrm>
              <a:off x="5130" y="2113"/>
              <a:ext cx="27" cy="50"/>
            </a:xfrm>
            <a:custGeom>
              <a:avLst/>
              <a:gdLst>
                <a:gd name="T0" fmla="*/ 10 w 82"/>
                <a:gd name="T1" fmla="*/ 149 h 149"/>
                <a:gd name="T2" fmla="*/ 19 w 82"/>
                <a:gd name="T3" fmla="*/ 147 h 149"/>
                <a:gd name="T4" fmla="*/ 29 w 82"/>
                <a:gd name="T5" fmla="*/ 142 h 149"/>
                <a:gd name="T6" fmla="*/ 37 w 82"/>
                <a:gd name="T7" fmla="*/ 139 h 149"/>
                <a:gd name="T8" fmla="*/ 45 w 82"/>
                <a:gd name="T9" fmla="*/ 137 h 149"/>
                <a:gd name="T10" fmla="*/ 54 w 82"/>
                <a:gd name="T11" fmla="*/ 134 h 149"/>
                <a:gd name="T12" fmla="*/ 64 w 82"/>
                <a:gd name="T13" fmla="*/ 130 h 149"/>
                <a:gd name="T14" fmla="*/ 72 w 82"/>
                <a:gd name="T15" fmla="*/ 127 h 149"/>
                <a:gd name="T16" fmla="*/ 82 w 82"/>
                <a:gd name="T17" fmla="*/ 124 h 149"/>
                <a:gd name="T18" fmla="*/ 79 w 82"/>
                <a:gd name="T19" fmla="*/ 93 h 149"/>
                <a:gd name="T20" fmla="*/ 76 w 82"/>
                <a:gd name="T21" fmla="*/ 62 h 149"/>
                <a:gd name="T22" fmla="*/ 74 w 82"/>
                <a:gd name="T23" fmla="*/ 31 h 149"/>
                <a:gd name="T24" fmla="*/ 71 w 82"/>
                <a:gd name="T25" fmla="*/ 0 h 149"/>
                <a:gd name="T26" fmla="*/ 62 w 82"/>
                <a:gd name="T27" fmla="*/ 4 h 149"/>
                <a:gd name="T28" fmla="*/ 52 w 82"/>
                <a:gd name="T29" fmla="*/ 7 h 149"/>
                <a:gd name="T30" fmla="*/ 44 w 82"/>
                <a:gd name="T31" fmla="*/ 11 h 149"/>
                <a:gd name="T32" fmla="*/ 36 w 82"/>
                <a:gd name="T33" fmla="*/ 14 h 149"/>
                <a:gd name="T34" fmla="*/ 27 w 82"/>
                <a:gd name="T35" fmla="*/ 18 h 149"/>
                <a:gd name="T36" fmla="*/ 19 w 82"/>
                <a:gd name="T37" fmla="*/ 23 h 149"/>
                <a:gd name="T38" fmla="*/ 9 w 82"/>
                <a:gd name="T39" fmla="*/ 25 h 149"/>
                <a:gd name="T40" fmla="*/ 0 w 82"/>
                <a:gd name="T41" fmla="*/ 30 h 149"/>
                <a:gd name="T42" fmla="*/ 3 w 82"/>
                <a:gd name="T43" fmla="*/ 61 h 149"/>
                <a:gd name="T44" fmla="*/ 6 w 82"/>
                <a:gd name="T45" fmla="*/ 90 h 149"/>
                <a:gd name="T46" fmla="*/ 7 w 82"/>
                <a:gd name="T47" fmla="*/ 120 h 149"/>
                <a:gd name="T48" fmla="*/ 10 w 82"/>
                <a:gd name="T4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49">
                  <a:moveTo>
                    <a:pt x="10" y="149"/>
                  </a:moveTo>
                  <a:lnTo>
                    <a:pt x="19" y="147"/>
                  </a:lnTo>
                  <a:lnTo>
                    <a:pt x="29" y="142"/>
                  </a:lnTo>
                  <a:lnTo>
                    <a:pt x="37" y="139"/>
                  </a:lnTo>
                  <a:lnTo>
                    <a:pt x="45" y="137"/>
                  </a:lnTo>
                  <a:lnTo>
                    <a:pt x="54" y="134"/>
                  </a:lnTo>
                  <a:lnTo>
                    <a:pt x="64" y="130"/>
                  </a:lnTo>
                  <a:lnTo>
                    <a:pt x="72" y="127"/>
                  </a:lnTo>
                  <a:lnTo>
                    <a:pt x="82" y="124"/>
                  </a:lnTo>
                  <a:lnTo>
                    <a:pt x="79" y="93"/>
                  </a:lnTo>
                  <a:lnTo>
                    <a:pt x="76" y="62"/>
                  </a:lnTo>
                  <a:lnTo>
                    <a:pt x="74" y="31"/>
                  </a:lnTo>
                  <a:lnTo>
                    <a:pt x="71" y="0"/>
                  </a:lnTo>
                  <a:lnTo>
                    <a:pt x="62" y="4"/>
                  </a:lnTo>
                  <a:lnTo>
                    <a:pt x="52" y="7"/>
                  </a:lnTo>
                  <a:lnTo>
                    <a:pt x="44" y="11"/>
                  </a:lnTo>
                  <a:lnTo>
                    <a:pt x="36" y="14"/>
                  </a:lnTo>
                  <a:lnTo>
                    <a:pt x="27" y="18"/>
                  </a:lnTo>
                  <a:lnTo>
                    <a:pt x="19" y="23"/>
                  </a:lnTo>
                  <a:lnTo>
                    <a:pt x="9" y="25"/>
                  </a:lnTo>
                  <a:lnTo>
                    <a:pt x="0" y="30"/>
                  </a:lnTo>
                  <a:lnTo>
                    <a:pt x="3" y="61"/>
                  </a:lnTo>
                  <a:lnTo>
                    <a:pt x="6" y="90"/>
                  </a:lnTo>
                  <a:lnTo>
                    <a:pt x="7" y="120"/>
                  </a:lnTo>
                  <a:lnTo>
                    <a:pt x="10"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69"/>
            <p:cNvSpPr>
              <a:spLocks/>
            </p:cNvSpPr>
            <p:nvPr/>
          </p:nvSpPr>
          <p:spPr bwMode="auto">
            <a:xfrm>
              <a:off x="5122" y="2028"/>
              <a:ext cx="28" cy="55"/>
            </a:xfrm>
            <a:custGeom>
              <a:avLst/>
              <a:gdLst>
                <a:gd name="T0" fmla="*/ 84 w 84"/>
                <a:gd name="T1" fmla="*/ 128 h 164"/>
                <a:gd name="T2" fmla="*/ 79 w 84"/>
                <a:gd name="T3" fmla="*/ 96 h 164"/>
                <a:gd name="T4" fmla="*/ 76 w 84"/>
                <a:gd name="T5" fmla="*/ 64 h 164"/>
                <a:gd name="T6" fmla="*/ 72 w 84"/>
                <a:gd name="T7" fmla="*/ 33 h 164"/>
                <a:gd name="T8" fmla="*/ 68 w 84"/>
                <a:gd name="T9" fmla="*/ 0 h 164"/>
                <a:gd name="T10" fmla="*/ 60 w 84"/>
                <a:gd name="T11" fmla="*/ 4 h 164"/>
                <a:gd name="T12" fmla="*/ 51 w 84"/>
                <a:gd name="T13" fmla="*/ 10 h 164"/>
                <a:gd name="T14" fmla="*/ 43 w 84"/>
                <a:gd name="T15" fmla="*/ 14 h 164"/>
                <a:gd name="T16" fmla="*/ 34 w 84"/>
                <a:gd name="T17" fmla="*/ 18 h 164"/>
                <a:gd name="T18" fmla="*/ 26 w 84"/>
                <a:gd name="T19" fmla="*/ 23 h 164"/>
                <a:gd name="T20" fmla="*/ 17 w 84"/>
                <a:gd name="T21" fmla="*/ 28 h 164"/>
                <a:gd name="T22" fmla="*/ 9 w 84"/>
                <a:gd name="T23" fmla="*/ 33 h 164"/>
                <a:gd name="T24" fmla="*/ 0 w 84"/>
                <a:gd name="T25" fmla="*/ 38 h 164"/>
                <a:gd name="T26" fmla="*/ 3 w 84"/>
                <a:gd name="T27" fmla="*/ 69 h 164"/>
                <a:gd name="T28" fmla="*/ 7 w 84"/>
                <a:gd name="T29" fmla="*/ 100 h 164"/>
                <a:gd name="T30" fmla="*/ 10 w 84"/>
                <a:gd name="T31" fmla="*/ 133 h 164"/>
                <a:gd name="T32" fmla="*/ 13 w 84"/>
                <a:gd name="T33" fmla="*/ 164 h 164"/>
                <a:gd name="T34" fmla="*/ 22 w 84"/>
                <a:gd name="T35" fmla="*/ 159 h 164"/>
                <a:gd name="T36" fmla="*/ 31 w 84"/>
                <a:gd name="T37" fmla="*/ 154 h 164"/>
                <a:gd name="T38" fmla="*/ 40 w 84"/>
                <a:gd name="T39" fmla="*/ 149 h 164"/>
                <a:gd name="T40" fmla="*/ 48 w 84"/>
                <a:gd name="T41" fmla="*/ 145 h 164"/>
                <a:gd name="T42" fmla="*/ 57 w 84"/>
                <a:gd name="T43" fmla="*/ 141 h 164"/>
                <a:gd name="T44" fmla="*/ 65 w 84"/>
                <a:gd name="T45" fmla="*/ 137 h 164"/>
                <a:gd name="T46" fmla="*/ 75 w 84"/>
                <a:gd name="T47" fmla="*/ 133 h 164"/>
                <a:gd name="T48" fmla="*/ 84 w 84"/>
                <a:gd name="T49" fmla="*/ 1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64">
                  <a:moveTo>
                    <a:pt x="84" y="128"/>
                  </a:moveTo>
                  <a:lnTo>
                    <a:pt x="79" y="96"/>
                  </a:lnTo>
                  <a:lnTo>
                    <a:pt x="76" y="64"/>
                  </a:lnTo>
                  <a:lnTo>
                    <a:pt x="72" y="33"/>
                  </a:lnTo>
                  <a:lnTo>
                    <a:pt x="68" y="0"/>
                  </a:lnTo>
                  <a:lnTo>
                    <a:pt x="60" y="4"/>
                  </a:lnTo>
                  <a:lnTo>
                    <a:pt x="51" y="10"/>
                  </a:lnTo>
                  <a:lnTo>
                    <a:pt x="43" y="14"/>
                  </a:lnTo>
                  <a:lnTo>
                    <a:pt x="34" y="18"/>
                  </a:lnTo>
                  <a:lnTo>
                    <a:pt x="26" y="23"/>
                  </a:lnTo>
                  <a:lnTo>
                    <a:pt x="17" y="28"/>
                  </a:lnTo>
                  <a:lnTo>
                    <a:pt x="9" y="33"/>
                  </a:lnTo>
                  <a:lnTo>
                    <a:pt x="0" y="38"/>
                  </a:lnTo>
                  <a:lnTo>
                    <a:pt x="3" y="69"/>
                  </a:lnTo>
                  <a:lnTo>
                    <a:pt x="7" y="100"/>
                  </a:lnTo>
                  <a:lnTo>
                    <a:pt x="10" y="133"/>
                  </a:lnTo>
                  <a:lnTo>
                    <a:pt x="13" y="164"/>
                  </a:lnTo>
                  <a:lnTo>
                    <a:pt x="22" y="159"/>
                  </a:lnTo>
                  <a:lnTo>
                    <a:pt x="31" y="154"/>
                  </a:lnTo>
                  <a:lnTo>
                    <a:pt x="40" y="149"/>
                  </a:lnTo>
                  <a:lnTo>
                    <a:pt x="48" y="145"/>
                  </a:lnTo>
                  <a:lnTo>
                    <a:pt x="57" y="141"/>
                  </a:lnTo>
                  <a:lnTo>
                    <a:pt x="65" y="137"/>
                  </a:lnTo>
                  <a:lnTo>
                    <a:pt x="75" y="133"/>
                  </a:lnTo>
                  <a:lnTo>
                    <a:pt x="8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70"/>
            <p:cNvSpPr>
              <a:spLocks/>
            </p:cNvSpPr>
            <p:nvPr/>
          </p:nvSpPr>
          <p:spPr bwMode="auto">
            <a:xfrm>
              <a:off x="5139" y="2273"/>
              <a:ext cx="25" cy="41"/>
            </a:xfrm>
            <a:custGeom>
              <a:avLst/>
              <a:gdLst>
                <a:gd name="T0" fmla="*/ 3 w 76"/>
                <a:gd name="T1" fmla="*/ 122 h 122"/>
                <a:gd name="T2" fmla="*/ 11 w 76"/>
                <a:gd name="T3" fmla="*/ 121 h 122"/>
                <a:gd name="T4" fmla="*/ 21 w 76"/>
                <a:gd name="T5" fmla="*/ 120 h 122"/>
                <a:gd name="T6" fmla="*/ 30 w 76"/>
                <a:gd name="T7" fmla="*/ 118 h 122"/>
                <a:gd name="T8" fmla="*/ 40 w 76"/>
                <a:gd name="T9" fmla="*/ 117 h 122"/>
                <a:gd name="T10" fmla="*/ 48 w 76"/>
                <a:gd name="T11" fmla="*/ 117 h 122"/>
                <a:gd name="T12" fmla="*/ 58 w 76"/>
                <a:gd name="T13" fmla="*/ 115 h 122"/>
                <a:gd name="T14" fmla="*/ 66 w 76"/>
                <a:gd name="T15" fmla="*/ 114 h 122"/>
                <a:gd name="T16" fmla="*/ 76 w 76"/>
                <a:gd name="T17" fmla="*/ 113 h 122"/>
                <a:gd name="T18" fmla="*/ 75 w 76"/>
                <a:gd name="T19" fmla="*/ 84 h 122"/>
                <a:gd name="T20" fmla="*/ 75 w 76"/>
                <a:gd name="T21" fmla="*/ 56 h 122"/>
                <a:gd name="T22" fmla="*/ 75 w 76"/>
                <a:gd name="T23" fmla="*/ 28 h 122"/>
                <a:gd name="T24" fmla="*/ 73 w 76"/>
                <a:gd name="T25" fmla="*/ 0 h 122"/>
                <a:gd name="T26" fmla="*/ 64 w 76"/>
                <a:gd name="T27" fmla="*/ 1 h 122"/>
                <a:gd name="T28" fmla="*/ 55 w 76"/>
                <a:gd name="T29" fmla="*/ 3 h 122"/>
                <a:gd name="T30" fmla="*/ 45 w 76"/>
                <a:gd name="T31" fmla="*/ 4 h 122"/>
                <a:gd name="T32" fmla="*/ 37 w 76"/>
                <a:gd name="T33" fmla="*/ 7 h 122"/>
                <a:gd name="T34" fmla="*/ 28 w 76"/>
                <a:gd name="T35" fmla="*/ 8 h 122"/>
                <a:gd name="T36" fmla="*/ 18 w 76"/>
                <a:gd name="T37" fmla="*/ 10 h 122"/>
                <a:gd name="T38" fmla="*/ 10 w 76"/>
                <a:gd name="T39" fmla="*/ 13 h 122"/>
                <a:gd name="T40" fmla="*/ 0 w 76"/>
                <a:gd name="T41" fmla="*/ 14 h 122"/>
                <a:gd name="T42" fmla="*/ 2 w 76"/>
                <a:gd name="T43" fmla="*/ 41 h 122"/>
                <a:gd name="T44" fmla="*/ 2 w 76"/>
                <a:gd name="T45" fmla="*/ 67 h 122"/>
                <a:gd name="T46" fmla="*/ 2 w 76"/>
                <a:gd name="T47" fmla="*/ 96 h 122"/>
                <a:gd name="T48" fmla="*/ 3 w 76"/>
                <a:gd name="T4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22">
                  <a:moveTo>
                    <a:pt x="3" y="122"/>
                  </a:moveTo>
                  <a:lnTo>
                    <a:pt x="11" y="121"/>
                  </a:lnTo>
                  <a:lnTo>
                    <a:pt x="21" y="120"/>
                  </a:lnTo>
                  <a:lnTo>
                    <a:pt x="30" y="118"/>
                  </a:lnTo>
                  <a:lnTo>
                    <a:pt x="40" y="117"/>
                  </a:lnTo>
                  <a:lnTo>
                    <a:pt x="48" y="117"/>
                  </a:lnTo>
                  <a:lnTo>
                    <a:pt x="58" y="115"/>
                  </a:lnTo>
                  <a:lnTo>
                    <a:pt x="66" y="114"/>
                  </a:lnTo>
                  <a:lnTo>
                    <a:pt x="76" y="113"/>
                  </a:lnTo>
                  <a:lnTo>
                    <a:pt x="75" y="84"/>
                  </a:lnTo>
                  <a:lnTo>
                    <a:pt x="75" y="56"/>
                  </a:lnTo>
                  <a:lnTo>
                    <a:pt x="75" y="28"/>
                  </a:lnTo>
                  <a:lnTo>
                    <a:pt x="73" y="0"/>
                  </a:lnTo>
                  <a:lnTo>
                    <a:pt x="64" y="1"/>
                  </a:lnTo>
                  <a:lnTo>
                    <a:pt x="55" y="3"/>
                  </a:lnTo>
                  <a:lnTo>
                    <a:pt x="45" y="4"/>
                  </a:lnTo>
                  <a:lnTo>
                    <a:pt x="37" y="7"/>
                  </a:lnTo>
                  <a:lnTo>
                    <a:pt x="28" y="8"/>
                  </a:lnTo>
                  <a:lnTo>
                    <a:pt x="18" y="10"/>
                  </a:lnTo>
                  <a:lnTo>
                    <a:pt x="10" y="13"/>
                  </a:lnTo>
                  <a:lnTo>
                    <a:pt x="0" y="14"/>
                  </a:lnTo>
                  <a:lnTo>
                    <a:pt x="2" y="41"/>
                  </a:lnTo>
                  <a:lnTo>
                    <a:pt x="2" y="67"/>
                  </a:lnTo>
                  <a:lnTo>
                    <a:pt x="2" y="96"/>
                  </a:lnTo>
                  <a:lnTo>
                    <a:pt x="3" y="122"/>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71"/>
            <p:cNvSpPr>
              <a:spLocks/>
            </p:cNvSpPr>
            <p:nvPr/>
          </p:nvSpPr>
          <p:spPr bwMode="auto">
            <a:xfrm>
              <a:off x="5135" y="2195"/>
              <a:ext cx="27" cy="46"/>
            </a:xfrm>
            <a:custGeom>
              <a:avLst/>
              <a:gdLst>
                <a:gd name="T0" fmla="*/ 6 w 79"/>
                <a:gd name="T1" fmla="*/ 137 h 137"/>
                <a:gd name="T2" fmla="*/ 16 w 79"/>
                <a:gd name="T3" fmla="*/ 134 h 137"/>
                <a:gd name="T4" fmla="*/ 24 w 79"/>
                <a:gd name="T5" fmla="*/ 131 h 137"/>
                <a:gd name="T6" fmla="*/ 34 w 79"/>
                <a:gd name="T7" fmla="*/ 130 h 137"/>
                <a:gd name="T8" fmla="*/ 43 w 79"/>
                <a:gd name="T9" fmla="*/ 127 h 137"/>
                <a:gd name="T10" fmla="*/ 51 w 79"/>
                <a:gd name="T11" fmla="*/ 125 h 137"/>
                <a:gd name="T12" fmla="*/ 61 w 79"/>
                <a:gd name="T13" fmla="*/ 123 h 137"/>
                <a:gd name="T14" fmla="*/ 69 w 79"/>
                <a:gd name="T15" fmla="*/ 121 h 137"/>
                <a:gd name="T16" fmla="*/ 79 w 79"/>
                <a:gd name="T17" fmla="*/ 118 h 137"/>
                <a:gd name="T18" fmla="*/ 78 w 79"/>
                <a:gd name="T19" fmla="*/ 89 h 137"/>
                <a:gd name="T20" fmla="*/ 76 w 79"/>
                <a:gd name="T21" fmla="*/ 59 h 137"/>
                <a:gd name="T22" fmla="*/ 74 w 79"/>
                <a:gd name="T23" fmla="*/ 30 h 137"/>
                <a:gd name="T24" fmla="*/ 72 w 79"/>
                <a:gd name="T25" fmla="*/ 0 h 137"/>
                <a:gd name="T26" fmla="*/ 64 w 79"/>
                <a:gd name="T27" fmla="*/ 3 h 137"/>
                <a:gd name="T28" fmla="*/ 54 w 79"/>
                <a:gd name="T29" fmla="*/ 6 h 137"/>
                <a:gd name="T30" fmla="*/ 45 w 79"/>
                <a:gd name="T31" fmla="*/ 9 h 137"/>
                <a:gd name="T32" fmla="*/ 37 w 79"/>
                <a:gd name="T33" fmla="*/ 10 h 137"/>
                <a:gd name="T34" fmla="*/ 28 w 79"/>
                <a:gd name="T35" fmla="*/ 13 h 137"/>
                <a:gd name="T36" fmla="*/ 19 w 79"/>
                <a:gd name="T37" fmla="*/ 16 h 137"/>
                <a:gd name="T38" fmla="*/ 10 w 79"/>
                <a:gd name="T39" fmla="*/ 18 h 137"/>
                <a:gd name="T40" fmla="*/ 0 w 79"/>
                <a:gd name="T41" fmla="*/ 21 h 137"/>
                <a:gd name="T42" fmla="*/ 2 w 79"/>
                <a:gd name="T43" fmla="*/ 51 h 137"/>
                <a:gd name="T44" fmla="*/ 3 w 79"/>
                <a:gd name="T45" fmla="*/ 79 h 137"/>
                <a:gd name="T46" fmla="*/ 4 w 79"/>
                <a:gd name="T47" fmla="*/ 107 h 137"/>
                <a:gd name="T48" fmla="*/ 6 w 79"/>
                <a:gd name="T4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7">
                  <a:moveTo>
                    <a:pt x="6" y="137"/>
                  </a:moveTo>
                  <a:lnTo>
                    <a:pt x="16" y="134"/>
                  </a:lnTo>
                  <a:lnTo>
                    <a:pt x="24" y="131"/>
                  </a:lnTo>
                  <a:lnTo>
                    <a:pt x="34" y="130"/>
                  </a:lnTo>
                  <a:lnTo>
                    <a:pt x="43" y="127"/>
                  </a:lnTo>
                  <a:lnTo>
                    <a:pt x="51" y="125"/>
                  </a:lnTo>
                  <a:lnTo>
                    <a:pt x="61" y="123"/>
                  </a:lnTo>
                  <a:lnTo>
                    <a:pt x="69" y="121"/>
                  </a:lnTo>
                  <a:lnTo>
                    <a:pt x="79" y="118"/>
                  </a:lnTo>
                  <a:lnTo>
                    <a:pt x="78" y="89"/>
                  </a:lnTo>
                  <a:lnTo>
                    <a:pt x="76" y="59"/>
                  </a:lnTo>
                  <a:lnTo>
                    <a:pt x="74" y="30"/>
                  </a:lnTo>
                  <a:lnTo>
                    <a:pt x="72" y="0"/>
                  </a:lnTo>
                  <a:lnTo>
                    <a:pt x="64" y="3"/>
                  </a:lnTo>
                  <a:lnTo>
                    <a:pt x="54" y="6"/>
                  </a:lnTo>
                  <a:lnTo>
                    <a:pt x="45" y="9"/>
                  </a:lnTo>
                  <a:lnTo>
                    <a:pt x="37" y="10"/>
                  </a:lnTo>
                  <a:lnTo>
                    <a:pt x="28" y="13"/>
                  </a:lnTo>
                  <a:lnTo>
                    <a:pt x="19" y="16"/>
                  </a:lnTo>
                  <a:lnTo>
                    <a:pt x="10" y="18"/>
                  </a:lnTo>
                  <a:lnTo>
                    <a:pt x="0" y="21"/>
                  </a:lnTo>
                  <a:lnTo>
                    <a:pt x="2" y="51"/>
                  </a:lnTo>
                  <a:lnTo>
                    <a:pt x="3" y="79"/>
                  </a:lnTo>
                  <a:lnTo>
                    <a:pt x="4" y="107"/>
                  </a:lnTo>
                  <a:lnTo>
                    <a:pt x="6"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72"/>
            <p:cNvSpPr>
              <a:spLocks/>
            </p:cNvSpPr>
            <p:nvPr/>
          </p:nvSpPr>
          <p:spPr bwMode="auto">
            <a:xfrm>
              <a:off x="5140" y="2347"/>
              <a:ext cx="25" cy="37"/>
            </a:xfrm>
            <a:custGeom>
              <a:avLst/>
              <a:gdLst>
                <a:gd name="T0" fmla="*/ 75 w 75"/>
                <a:gd name="T1" fmla="*/ 0 h 112"/>
                <a:gd name="T2" fmla="*/ 65 w 75"/>
                <a:gd name="T3" fmla="*/ 0 h 112"/>
                <a:gd name="T4" fmla="*/ 56 w 75"/>
                <a:gd name="T5" fmla="*/ 2 h 112"/>
                <a:gd name="T6" fmla="*/ 46 w 75"/>
                <a:gd name="T7" fmla="*/ 2 h 112"/>
                <a:gd name="T8" fmla="*/ 38 w 75"/>
                <a:gd name="T9" fmla="*/ 3 h 112"/>
                <a:gd name="T10" fmla="*/ 28 w 75"/>
                <a:gd name="T11" fmla="*/ 5 h 112"/>
                <a:gd name="T12" fmla="*/ 18 w 75"/>
                <a:gd name="T13" fmla="*/ 6 h 112"/>
                <a:gd name="T14" fmla="*/ 10 w 75"/>
                <a:gd name="T15" fmla="*/ 6 h 112"/>
                <a:gd name="T16" fmla="*/ 0 w 75"/>
                <a:gd name="T17" fmla="*/ 7 h 112"/>
                <a:gd name="T18" fmla="*/ 0 w 75"/>
                <a:gd name="T19" fmla="*/ 34 h 112"/>
                <a:gd name="T20" fmla="*/ 0 w 75"/>
                <a:gd name="T21" fmla="*/ 60 h 112"/>
                <a:gd name="T22" fmla="*/ 0 w 75"/>
                <a:gd name="T23" fmla="*/ 85 h 112"/>
                <a:gd name="T24" fmla="*/ 0 w 75"/>
                <a:gd name="T25" fmla="*/ 112 h 112"/>
                <a:gd name="T26" fmla="*/ 8 w 75"/>
                <a:gd name="T27" fmla="*/ 112 h 112"/>
                <a:gd name="T28" fmla="*/ 18 w 75"/>
                <a:gd name="T29" fmla="*/ 110 h 112"/>
                <a:gd name="T30" fmla="*/ 27 w 75"/>
                <a:gd name="T31" fmla="*/ 110 h 112"/>
                <a:gd name="T32" fmla="*/ 37 w 75"/>
                <a:gd name="T33" fmla="*/ 109 h 112"/>
                <a:gd name="T34" fmla="*/ 45 w 75"/>
                <a:gd name="T35" fmla="*/ 109 h 112"/>
                <a:gd name="T36" fmla="*/ 55 w 75"/>
                <a:gd name="T37" fmla="*/ 109 h 112"/>
                <a:gd name="T38" fmla="*/ 63 w 75"/>
                <a:gd name="T39" fmla="*/ 107 h 112"/>
                <a:gd name="T40" fmla="*/ 73 w 75"/>
                <a:gd name="T41" fmla="*/ 107 h 112"/>
                <a:gd name="T42" fmla="*/ 73 w 75"/>
                <a:gd name="T43" fmla="*/ 81 h 112"/>
                <a:gd name="T44" fmla="*/ 75 w 75"/>
                <a:gd name="T45" fmla="*/ 54 h 112"/>
                <a:gd name="T46" fmla="*/ 75 w 75"/>
                <a:gd name="T47" fmla="*/ 27 h 112"/>
                <a:gd name="T48" fmla="*/ 75 w 75"/>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112">
                  <a:moveTo>
                    <a:pt x="75" y="0"/>
                  </a:moveTo>
                  <a:lnTo>
                    <a:pt x="65" y="0"/>
                  </a:lnTo>
                  <a:lnTo>
                    <a:pt x="56" y="2"/>
                  </a:lnTo>
                  <a:lnTo>
                    <a:pt x="46" y="2"/>
                  </a:lnTo>
                  <a:lnTo>
                    <a:pt x="38" y="3"/>
                  </a:lnTo>
                  <a:lnTo>
                    <a:pt x="28" y="5"/>
                  </a:lnTo>
                  <a:lnTo>
                    <a:pt x="18" y="6"/>
                  </a:lnTo>
                  <a:lnTo>
                    <a:pt x="10" y="6"/>
                  </a:lnTo>
                  <a:lnTo>
                    <a:pt x="0" y="7"/>
                  </a:lnTo>
                  <a:lnTo>
                    <a:pt x="0" y="34"/>
                  </a:lnTo>
                  <a:lnTo>
                    <a:pt x="0" y="60"/>
                  </a:lnTo>
                  <a:lnTo>
                    <a:pt x="0" y="85"/>
                  </a:lnTo>
                  <a:lnTo>
                    <a:pt x="0" y="112"/>
                  </a:lnTo>
                  <a:lnTo>
                    <a:pt x="8" y="112"/>
                  </a:lnTo>
                  <a:lnTo>
                    <a:pt x="18" y="110"/>
                  </a:lnTo>
                  <a:lnTo>
                    <a:pt x="27" y="110"/>
                  </a:lnTo>
                  <a:lnTo>
                    <a:pt x="37" y="109"/>
                  </a:lnTo>
                  <a:lnTo>
                    <a:pt x="45" y="109"/>
                  </a:lnTo>
                  <a:lnTo>
                    <a:pt x="55" y="109"/>
                  </a:lnTo>
                  <a:lnTo>
                    <a:pt x="63" y="107"/>
                  </a:lnTo>
                  <a:lnTo>
                    <a:pt x="73" y="107"/>
                  </a:lnTo>
                  <a:lnTo>
                    <a:pt x="73" y="81"/>
                  </a:lnTo>
                  <a:lnTo>
                    <a:pt x="75" y="54"/>
                  </a:lnTo>
                  <a:lnTo>
                    <a:pt x="75" y="27"/>
                  </a:lnTo>
                  <a:lnTo>
                    <a:pt x="7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73"/>
            <p:cNvSpPr>
              <a:spLocks/>
            </p:cNvSpPr>
            <p:nvPr/>
          </p:nvSpPr>
          <p:spPr bwMode="auto">
            <a:xfrm>
              <a:off x="5227" y="2211"/>
              <a:ext cx="27" cy="42"/>
            </a:xfrm>
            <a:custGeom>
              <a:avLst/>
              <a:gdLst>
                <a:gd name="T0" fmla="*/ 74 w 79"/>
                <a:gd name="T1" fmla="*/ 0 h 126"/>
                <a:gd name="T2" fmla="*/ 64 w 79"/>
                <a:gd name="T3" fmla="*/ 1 h 126"/>
                <a:gd name="T4" fmla="*/ 55 w 79"/>
                <a:gd name="T5" fmla="*/ 4 h 126"/>
                <a:gd name="T6" fmla="*/ 45 w 79"/>
                <a:gd name="T7" fmla="*/ 5 h 126"/>
                <a:gd name="T8" fmla="*/ 37 w 79"/>
                <a:gd name="T9" fmla="*/ 7 h 126"/>
                <a:gd name="T10" fmla="*/ 27 w 79"/>
                <a:gd name="T11" fmla="*/ 9 h 126"/>
                <a:gd name="T12" fmla="*/ 19 w 79"/>
                <a:gd name="T13" fmla="*/ 11 h 126"/>
                <a:gd name="T14" fmla="*/ 9 w 79"/>
                <a:gd name="T15" fmla="*/ 14 h 126"/>
                <a:gd name="T16" fmla="*/ 0 w 79"/>
                <a:gd name="T17" fmla="*/ 15 h 126"/>
                <a:gd name="T18" fmla="*/ 2 w 79"/>
                <a:gd name="T19" fmla="*/ 43 h 126"/>
                <a:gd name="T20" fmla="*/ 3 w 79"/>
                <a:gd name="T21" fmla="*/ 70 h 126"/>
                <a:gd name="T22" fmla="*/ 5 w 79"/>
                <a:gd name="T23" fmla="*/ 98 h 126"/>
                <a:gd name="T24" fmla="*/ 6 w 79"/>
                <a:gd name="T25" fmla="*/ 126 h 126"/>
                <a:gd name="T26" fmla="*/ 14 w 79"/>
                <a:gd name="T27" fmla="*/ 125 h 126"/>
                <a:gd name="T28" fmla="*/ 24 w 79"/>
                <a:gd name="T29" fmla="*/ 124 h 126"/>
                <a:gd name="T30" fmla="*/ 33 w 79"/>
                <a:gd name="T31" fmla="*/ 122 h 126"/>
                <a:gd name="T32" fmla="*/ 43 w 79"/>
                <a:gd name="T33" fmla="*/ 121 h 126"/>
                <a:gd name="T34" fmla="*/ 51 w 79"/>
                <a:gd name="T35" fmla="*/ 119 h 126"/>
                <a:gd name="T36" fmla="*/ 61 w 79"/>
                <a:gd name="T37" fmla="*/ 118 h 126"/>
                <a:gd name="T38" fmla="*/ 69 w 79"/>
                <a:gd name="T39" fmla="*/ 116 h 126"/>
                <a:gd name="T40" fmla="*/ 79 w 79"/>
                <a:gd name="T41" fmla="*/ 115 h 126"/>
                <a:gd name="T42" fmla="*/ 78 w 79"/>
                <a:gd name="T43" fmla="*/ 85 h 126"/>
                <a:gd name="T44" fmla="*/ 76 w 79"/>
                <a:gd name="T45" fmla="*/ 57 h 126"/>
                <a:gd name="T46" fmla="*/ 75 w 79"/>
                <a:gd name="T47" fmla="*/ 29 h 126"/>
                <a:gd name="T48" fmla="*/ 74 w 79"/>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26">
                  <a:moveTo>
                    <a:pt x="74" y="0"/>
                  </a:moveTo>
                  <a:lnTo>
                    <a:pt x="64" y="1"/>
                  </a:lnTo>
                  <a:lnTo>
                    <a:pt x="55" y="4"/>
                  </a:lnTo>
                  <a:lnTo>
                    <a:pt x="45" y="5"/>
                  </a:lnTo>
                  <a:lnTo>
                    <a:pt x="37" y="7"/>
                  </a:lnTo>
                  <a:lnTo>
                    <a:pt x="27" y="9"/>
                  </a:lnTo>
                  <a:lnTo>
                    <a:pt x="19" y="11"/>
                  </a:lnTo>
                  <a:lnTo>
                    <a:pt x="9" y="14"/>
                  </a:lnTo>
                  <a:lnTo>
                    <a:pt x="0" y="15"/>
                  </a:lnTo>
                  <a:lnTo>
                    <a:pt x="2" y="43"/>
                  </a:lnTo>
                  <a:lnTo>
                    <a:pt x="3" y="70"/>
                  </a:lnTo>
                  <a:lnTo>
                    <a:pt x="5" y="98"/>
                  </a:lnTo>
                  <a:lnTo>
                    <a:pt x="6" y="126"/>
                  </a:lnTo>
                  <a:lnTo>
                    <a:pt x="14" y="125"/>
                  </a:lnTo>
                  <a:lnTo>
                    <a:pt x="24" y="124"/>
                  </a:lnTo>
                  <a:lnTo>
                    <a:pt x="33" y="122"/>
                  </a:lnTo>
                  <a:lnTo>
                    <a:pt x="43" y="121"/>
                  </a:lnTo>
                  <a:lnTo>
                    <a:pt x="51" y="119"/>
                  </a:lnTo>
                  <a:lnTo>
                    <a:pt x="61" y="118"/>
                  </a:lnTo>
                  <a:lnTo>
                    <a:pt x="69" y="116"/>
                  </a:lnTo>
                  <a:lnTo>
                    <a:pt x="79" y="115"/>
                  </a:lnTo>
                  <a:lnTo>
                    <a:pt x="78" y="85"/>
                  </a:lnTo>
                  <a:lnTo>
                    <a:pt x="76" y="57"/>
                  </a:lnTo>
                  <a:lnTo>
                    <a:pt x="75" y="29"/>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74"/>
            <p:cNvSpPr>
              <a:spLocks/>
            </p:cNvSpPr>
            <p:nvPr/>
          </p:nvSpPr>
          <p:spPr bwMode="auto">
            <a:xfrm>
              <a:off x="5230" y="2287"/>
              <a:ext cx="26" cy="40"/>
            </a:xfrm>
            <a:custGeom>
              <a:avLst/>
              <a:gdLst>
                <a:gd name="T0" fmla="*/ 74 w 76"/>
                <a:gd name="T1" fmla="*/ 0 h 120"/>
                <a:gd name="T2" fmla="*/ 65 w 76"/>
                <a:gd name="T3" fmla="*/ 2 h 120"/>
                <a:gd name="T4" fmla="*/ 55 w 76"/>
                <a:gd name="T5" fmla="*/ 2 h 120"/>
                <a:gd name="T6" fmla="*/ 45 w 76"/>
                <a:gd name="T7" fmla="*/ 3 h 120"/>
                <a:gd name="T8" fmla="*/ 36 w 76"/>
                <a:gd name="T9" fmla="*/ 4 h 120"/>
                <a:gd name="T10" fmla="*/ 27 w 76"/>
                <a:gd name="T11" fmla="*/ 6 h 120"/>
                <a:gd name="T12" fmla="*/ 18 w 76"/>
                <a:gd name="T13" fmla="*/ 6 h 120"/>
                <a:gd name="T14" fmla="*/ 8 w 76"/>
                <a:gd name="T15" fmla="*/ 7 h 120"/>
                <a:gd name="T16" fmla="*/ 0 w 76"/>
                <a:gd name="T17" fmla="*/ 9 h 120"/>
                <a:gd name="T18" fmla="*/ 1 w 76"/>
                <a:gd name="T19" fmla="*/ 37 h 120"/>
                <a:gd name="T20" fmla="*/ 1 w 76"/>
                <a:gd name="T21" fmla="*/ 64 h 120"/>
                <a:gd name="T22" fmla="*/ 1 w 76"/>
                <a:gd name="T23" fmla="*/ 92 h 120"/>
                <a:gd name="T24" fmla="*/ 1 w 76"/>
                <a:gd name="T25" fmla="*/ 120 h 120"/>
                <a:gd name="T26" fmla="*/ 10 w 76"/>
                <a:gd name="T27" fmla="*/ 118 h 120"/>
                <a:gd name="T28" fmla="*/ 20 w 76"/>
                <a:gd name="T29" fmla="*/ 118 h 120"/>
                <a:gd name="T30" fmla="*/ 28 w 76"/>
                <a:gd name="T31" fmla="*/ 117 h 120"/>
                <a:gd name="T32" fmla="*/ 38 w 76"/>
                <a:gd name="T33" fmla="*/ 116 h 120"/>
                <a:gd name="T34" fmla="*/ 46 w 76"/>
                <a:gd name="T35" fmla="*/ 116 h 120"/>
                <a:gd name="T36" fmla="*/ 56 w 76"/>
                <a:gd name="T37" fmla="*/ 114 h 120"/>
                <a:gd name="T38" fmla="*/ 66 w 76"/>
                <a:gd name="T39" fmla="*/ 114 h 120"/>
                <a:gd name="T40" fmla="*/ 76 w 76"/>
                <a:gd name="T41" fmla="*/ 113 h 120"/>
                <a:gd name="T42" fmla="*/ 76 w 76"/>
                <a:gd name="T43" fmla="*/ 85 h 120"/>
                <a:gd name="T44" fmla="*/ 76 w 76"/>
                <a:gd name="T45" fmla="*/ 56 h 120"/>
                <a:gd name="T46" fmla="*/ 74 w 76"/>
                <a:gd name="T47" fmla="*/ 28 h 120"/>
                <a:gd name="T48" fmla="*/ 74 w 76"/>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20">
                  <a:moveTo>
                    <a:pt x="74" y="0"/>
                  </a:moveTo>
                  <a:lnTo>
                    <a:pt x="65" y="2"/>
                  </a:lnTo>
                  <a:lnTo>
                    <a:pt x="55" y="2"/>
                  </a:lnTo>
                  <a:lnTo>
                    <a:pt x="45" y="3"/>
                  </a:lnTo>
                  <a:lnTo>
                    <a:pt x="36" y="4"/>
                  </a:lnTo>
                  <a:lnTo>
                    <a:pt x="27" y="6"/>
                  </a:lnTo>
                  <a:lnTo>
                    <a:pt x="18" y="6"/>
                  </a:lnTo>
                  <a:lnTo>
                    <a:pt x="8" y="7"/>
                  </a:lnTo>
                  <a:lnTo>
                    <a:pt x="0" y="9"/>
                  </a:lnTo>
                  <a:lnTo>
                    <a:pt x="1" y="37"/>
                  </a:lnTo>
                  <a:lnTo>
                    <a:pt x="1" y="64"/>
                  </a:lnTo>
                  <a:lnTo>
                    <a:pt x="1" y="92"/>
                  </a:lnTo>
                  <a:lnTo>
                    <a:pt x="1" y="120"/>
                  </a:lnTo>
                  <a:lnTo>
                    <a:pt x="10" y="118"/>
                  </a:lnTo>
                  <a:lnTo>
                    <a:pt x="20" y="118"/>
                  </a:lnTo>
                  <a:lnTo>
                    <a:pt x="28" y="117"/>
                  </a:lnTo>
                  <a:lnTo>
                    <a:pt x="38" y="116"/>
                  </a:lnTo>
                  <a:lnTo>
                    <a:pt x="46" y="116"/>
                  </a:lnTo>
                  <a:lnTo>
                    <a:pt x="56" y="114"/>
                  </a:lnTo>
                  <a:lnTo>
                    <a:pt x="66" y="114"/>
                  </a:lnTo>
                  <a:lnTo>
                    <a:pt x="76" y="113"/>
                  </a:lnTo>
                  <a:lnTo>
                    <a:pt x="76" y="85"/>
                  </a:lnTo>
                  <a:lnTo>
                    <a:pt x="76" y="56"/>
                  </a:lnTo>
                  <a:lnTo>
                    <a:pt x="74" y="28"/>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75"/>
            <p:cNvSpPr>
              <a:spLocks/>
            </p:cNvSpPr>
            <p:nvPr/>
          </p:nvSpPr>
          <p:spPr bwMode="auto">
            <a:xfrm>
              <a:off x="5230" y="2363"/>
              <a:ext cx="25" cy="37"/>
            </a:xfrm>
            <a:custGeom>
              <a:avLst/>
              <a:gdLst>
                <a:gd name="T0" fmla="*/ 3 w 76"/>
                <a:gd name="T1" fmla="*/ 3 h 111"/>
                <a:gd name="T2" fmla="*/ 3 w 76"/>
                <a:gd name="T3" fmla="*/ 29 h 111"/>
                <a:gd name="T4" fmla="*/ 2 w 76"/>
                <a:gd name="T5" fmla="*/ 56 h 111"/>
                <a:gd name="T6" fmla="*/ 2 w 76"/>
                <a:gd name="T7" fmla="*/ 84 h 111"/>
                <a:gd name="T8" fmla="*/ 0 w 76"/>
                <a:gd name="T9" fmla="*/ 111 h 111"/>
                <a:gd name="T10" fmla="*/ 9 w 76"/>
                <a:gd name="T11" fmla="*/ 111 h 111"/>
                <a:gd name="T12" fmla="*/ 19 w 76"/>
                <a:gd name="T13" fmla="*/ 111 h 111"/>
                <a:gd name="T14" fmla="*/ 27 w 76"/>
                <a:gd name="T15" fmla="*/ 111 h 111"/>
                <a:gd name="T16" fmla="*/ 37 w 76"/>
                <a:gd name="T17" fmla="*/ 111 h 111"/>
                <a:gd name="T18" fmla="*/ 45 w 76"/>
                <a:gd name="T19" fmla="*/ 111 h 111"/>
                <a:gd name="T20" fmla="*/ 55 w 76"/>
                <a:gd name="T21" fmla="*/ 111 h 111"/>
                <a:gd name="T22" fmla="*/ 64 w 76"/>
                <a:gd name="T23" fmla="*/ 111 h 111"/>
                <a:gd name="T24" fmla="*/ 74 w 76"/>
                <a:gd name="T25" fmla="*/ 111 h 111"/>
                <a:gd name="T26" fmla="*/ 75 w 76"/>
                <a:gd name="T27" fmla="*/ 83 h 111"/>
                <a:gd name="T28" fmla="*/ 75 w 76"/>
                <a:gd name="T29" fmla="*/ 55 h 111"/>
                <a:gd name="T30" fmla="*/ 76 w 76"/>
                <a:gd name="T31" fmla="*/ 28 h 111"/>
                <a:gd name="T32" fmla="*/ 76 w 76"/>
                <a:gd name="T33" fmla="*/ 0 h 111"/>
                <a:gd name="T34" fmla="*/ 67 w 76"/>
                <a:gd name="T35" fmla="*/ 0 h 111"/>
                <a:gd name="T36" fmla="*/ 58 w 76"/>
                <a:gd name="T37" fmla="*/ 0 h 111"/>
                <a:gd name="T38" fmla="*/ 48 w 76"/>
                <a:gd name="T39" fmla="*/ 0 h 111"/>
                <a:gd name="T40" fmla="*/ 40 w 76"/>
                <a:gd name="T41" fmla="*/ 1 h 111"/>
                <a:gd name="T42" fmla="*/ 30 w 76"/>
                <a:gd name="T43" fmla="*/ 1 h 111"/>
                <a:gd name="T44" fmla="*/ 22 w 76"/>
                <a:gd name="T45" fmla="*/ 1 h 111"/>
                <a:gd name="T46" fmla="*/ 12 w 76"/>
                <a:gd name="T47" fmla="*/ 3 h 111"/>
                <a:gd name="T48" fmla="*/ 3 w 76"/>
                <a:gd name="T4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11">
                  <a:moveTo>
                    <a:pt x="3" y="3"/>
                  </a:moveTo>
                  <a:lnTo>
                    <a:pt x="3" y="29"/>
                  </a:lnTo>
                  <a:lnTo>
                    <a:pt x="2" y="56"/>
                  </a:lnTo>
                  <a:lnTo>
                    <a:pt x="2" y="84"/>
                  </a:lnTo>
                  <a:lnTo>
                    <a:pt x="0" y="111"/>
                  </a:lnTo>
                  <a:lnTo>
                    <a:pt x="9" y="111"/>
                  </a:lnTo>
                  <a:lnTo>
                    <a:pt x="19" y="111"/>
                  </a:lnTo>
                  <a:lnTo>
                    <a:pt x="27" y="111"/>
                  </a:lnTo>
                  <a:lnTo>
                    <a:pt x="37" y="111"/>
                  </a:lnTo>
                  <a:lnTo>
                    <a:pt x="45" y="111"/>
                  </a:lnTo>
                  <a:lnTo>
                    <a:pt x="55" y="111"/>
                  </a:lnTo>
                  <a:lnTo>
                    <a:pt x="64" y="111"/>
                  </a:lnTo>
                  <a:lnTo>
                    <a:pt x="74" y="111"/>
                  </a:lnTo>
                  <a:lnTo>
                    <a:pt x="75" y="83"/>
                  </a:lnTo>
                  <a:lnTo>
                    <a:pt x="75" y="55"/>
                  </a:lnTo>
                  <a:lnTo>
                    <a:pt x="76" y="28"/>
                  </a:lnTo>
                  <a:lnTo>
                    <a:pt x="76" y="0"/>
                  </a:lnTo>
                  <a:lnTo>
                    <a:pt x="67" y="0"/>
                  </a:lnTo>
                  <a:lnTo>
                    <a:pt x="58" y="0"/>
                  </a:lnTo>
                  <a:lnTo>
                    <a:pt x="48" y="0"/>
                  </a:lnTo>
                  <a:lnTo>
                    <a:pt x="40" y="1"/>
                  </a:lnTo>
                  <a:lnTo>
                    <a:pt x="30" y="1"/>
                  </a:lnTo>
                  <a:lnTo>
                    <a:pt x="22" y="1"/>
                  </a:lnTo>
                  <a:lnTo>
                    <a:pt x="12" y="3"/>
                  </a:lnTo>
                  <a:lnTo>
                    <a:pt x="3" y="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76"/>
            <p:cNvSpPr>
              <a:spLocks/>
            </p:cNvSpPr>
            <p:nvPr/>
          </p:nvSpPr>
          <p:spPr bwMode="auto">
            <a:xfrm>
              <a:off x="5281" y="2361"/>
              <a:ext cx="26" cy="39"/>
            </a:xfrm>
            <a:custGeom>
              <a:avLst/>
              <a:gdLst>
                <a:gd name="T0" fmla="*/ 78 w 78"/>
                <a:gd name="T1" fmla="*/ 0 h 119"/>
                <a:gd name="T2" fmla="*/ 69 w 78"/>
                <a:gd name="T3" fmla="*/ 0 h 119"/>
                <a:gd name="T4" fmla="*/ 60 w 78"/>
                <a:gd name="T5" fmla="*/ 2 h 119"/>
                <a:gd name="T6" fmla="*/ 50 w 78"/>
                <a:gd name="T7" fmla="*/ 2 h 119"/>
                <a:gd name="T8" fmla="*/ 40 w 78"/>
                <a:gd name="T9" fmla="*/ 2 h 119"/>
                <a:gd name="T10" fmla="*/ 32 w 78"/>
                <a:gd name="T11" fmla="*/ 2 h 119"/>
                <a:gd name="T12" fmla="*/ 22 w 78"/>
                <a:gd name="T13" fmla="*/ 2 h 119"/>
                <a:gd name="T14" fmla="*/ 12 w 78"/>
                <a:gd name="T15" fmla="*/ 3 h 119"/>
                <a:gd name="T16" fmla="*/ 2 w 78"/>
                <a:gd name="T17" fmla="*/ 3 h 119"/>
                <a:gd name="T18" fmla="*/ 2 w 78"/>
                <a:gd name="T19" fmla="*/ 31 h 119"/>
                <a:gd name="T20" fmla="*/ 1 w 78"/>
                <a:gd name="T21" fmla="*/ 61 h 119"/>
                <a:gd name="T22" fmla="*/ 1 w 78"/>
                <a:gd name="T23" fmla="*/ 89 h 119"/>
                <a:gd name="T24" fmla="*/ 0 w 78"/>
                <a:gd name="T25" fmla="*/ 119 h 119"/>
                <a:gd name="T26" fmla="*/ 9 w 78"/>
                <a:gd name="T27" fmla="*/ 119 h 119"/>
                <a:gd name="T28" fmla="*/ 18 w 78"/>
                <a:gd name="T29" fmla="*/ 119 h 119"/>
                <a:gd name="T30" fmla="*/ 28 w 78"/>
                <a:gd name="T31" fmla="*/ 119 h 119"/>
                <a:gd name="T32" fmla="*/ 38 w 78"/>
                <a:gd name="T33" fmla="*/ 119 h 119"/>
                <a:gd name="T34" fmla="*/ 46 w 78"/>
                <a:gd name="T35" fmla="*/ 119 h 119"/>
                <a:gd name="T36" fmla="*/ 56 w 78"/>
                <a:gd name="T37" fmla="*/ 119 h 119"/>
                <a:gd name="T38" fmla="*/ 64 w 78"/>
                <a:gd name="T39" fmla="*/ 119 h 119"/>
                <a:gd name="T40" fmla="*/ 74 w 78"/>
                <a:gd name="T41" fmla="*/ 119 h 119"/>
                <a:gd name="T42" fmla="*/ 76 w 78"/>
                <a:gd name="T43" fmla="*/ 89 h 119"/>
                <a:gd name="T44" fmla="*/ 77 w 78"/>
                <a:gd name="T45" fmla="*/ 59 h 119"/>
                <a:gd name="T46" fmla="*/ 78 w 78"/>
                <a:gd name="T47" fmla="*/ 30 h 119"/>
                <a:gd name="T48" fmla="*/ 78 w 78"/>
                <a:gd name="T4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119">
                  <a:moveTo>
                    <a:pt x="78" y="0"/>
                  </a:moveTo>
                  <a:lnTo>
                    <a:pt x="69" y="0"/>
                  </a:lnTo>
                  <a:lnTo>
                    <a:pt x="60" y="2"/>
                  </a:lnTo>
                  <a:lnTo>
                    <a:pt x="50" y="2"/>
                  </a:lnTo>
                  <a:lnTo>
                    <a:pt x="40" y="2"/>
                  </a:lnTo>
                  <a:lnTo>
                    <a:pt x="32" y="2"/>
                  </a:lnTo>
                  <a:lnTo>
                    <a:pt x="22" y="2"/>
                  </a:lnTo>
                  <a:lnTo>
                    <a:pt x="12" y="3"/>
                  </a:lnTo>
                  <a:lnTo>
                    <a:pt x="2" y="3"/>
                  </a:lnTo>
                  <a:lnTo>
                    <a:pt x="2" y="31"/>
                  </a:lnTo>
                  <a:lnTo>
                    <a:pt x="1" y="61"/>
                  </a:lnTo>
                  <a:lnTo>
                    <a:pt x="1" y="89"/>
                  </a:lnTo>
                  <a:lnTo>
                    <a:pt x="0" y="119"/>
                  </a:lnTo>
                  <a:lnTo>
                    <a:pt x="9" y="119"/>
                  </a:lnTo>
                  <a:lnTo>
                    <a:pt x="18" y="119"/>
                  </a:lnTo>
                  <a:lnTo>
                    <a:pt x="28" y="119"/>
                  </a:lnTo>
                  <a:lnTo>
                    <a:pt x="38" y="119"/>
                  </a:lnTo>
                  <a:lnTo>
                    <a:pt x="46" y="119"/>
                  </a:lnTo>
                  <a:lnTo>
                    <a:pt x="56" y="119"/>
                  </a:lnTo>
                  <a:lnTo>
                    <a:pt x="64" y="119"/>
                  </a:lnTo>
                  <a:lnTo>
                    <a:pt x="74" y="119"/>
                  </a:lnTo>
                  <a:lnTo>
                    <a:pt x="76" y="89"/>
                  </a:lnTo>
                  <a:lnTo>
                    <a:pt x="77" y="59"/>
                  </a:lnTo>
                  <a:lnTo>
                    <a:pt x="78" y="30"/>
                  </a:lnTo>
                  <a:lnTo>
                    <a:pt x="78"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77"/>
            <p:cNvSpPr>
              <a:spLocks/>
            </p:cNvSpPr>
            <p:nvPr/>
          </p:nvSpPr>
          <p:spPr bwMode="auto">
            <a:xfrm>
              <a:off x="5282" y="2281"/>
              <a:ext cx="26" cy="42"/>
            </a:xfrm>
            <a:custGeom>
              <a:avLst/>
              <a:gdLst>
                <a:gd name="T0" fmla="*/ 0 w 77"/>
                <a:gd name="T1" fmla="*/ 124 h 124"/>
                <a:gd name="T2" fmla="*/ 10 w 77"/>
                <a:gd name="T3" fmla="*/ 124 h 124"/>
                <a:gd name="T4" fmla="*/ 19 w 77"/>
                <a:gd name="T5" fmla="*/ 123 h 124"/>
                <a:gd name="T6" fmla="*/ 29 w 77"/>
                <a:gd name="T7" fmla="*/ 123 h 124"/>
                <a:gd name="T8" fmla="*/ 39 w 77"/>
                <a:gd name="T9" fmla="*/ 121 h 124"/>
                <a:gd name="T10" fmla="*/ 48 w 77"/>
                <a:gd name="T11" fmla="*/ 121 h 124"/>
                <a:gd name="T12" fmla="*/ 58 w 77"/>
                <a:gd name="T13" fmla="*/ 121 h 124"/>
                <a:gd name="T14" fmla="*/ 67 w 77"/>
                <a:gd name="T15" fmla="*/ 120 h 124"/>
                <a:gd name="T16" fmla="*/ 77 w 77"/>
                <a:gd name="T17" fmla="*/ 120 h 124"/>
                <a:gd name="T18" fmla="*/ 77 w 77"/>
                <a:gd name="T19" fmla="*/ 89 h 124"/>
                <a:gd name="T20" fmla="*/ 77 w 77"/>
                <a:gd name="T21" fmla="*/ 59 h 124"/>
                <a:gd name="T22" fmla="*/ 77 w 77"/>
                <a:gd name="T23" fmla="*/ 30 h 124"/>
                <a:gd name="T24" fmla="*/ 76 w 77"/>
                <a:gd name="T25" fmla="*/ 0 h 124"/>
                <a:gd name="T26" fmla="*/ 66 w 77"/>
                <a:gd name="T27" fmla="*/ 0 h 124"/>
                <a:gd name="T28" fmla="*/ 58 w 77"/>
                <a:gd name="T29" fmla="*/ 2 h 124"/>
                <a:gd name="T30" fmla="*/ 48 w 77"/>
                <a:gd name="T31" fmla="*/ 2 h 124"/>
                <a:gd name="T32" fmla="*/ 38 w 77"/>
                <a:gd name="T33" fmla="*/ 3 h 124"/>
                <a:gd name="T34" fmla="*/ 28 w 77"/>
                <a:gd name="T35" fmla="*/ 4 h 124"/>
                <a:gd name="T36" fmla="*/ 19 w 77"/>
                <a:gd name="T37" fmla="*/ 6 h 124"/>
                <a:gd name="T38" fmla="*/ 10 w 77"/>
                <a:gd name="T39" fmla="*/ 6 h 124"/>
                <a:gd name="T40" fmla="*/ 0 w 77"/>
                <a:gd name="T41" fmla="*/ 7 h 124"/>
                <a:gd name="T42" fmla="*/ 0 w 77"/>
                <a:gd name="T43" fmla="*/ 37 h 124"/>
                <a:gd name="T44" fmla="*/ 0 w 77"/>
                <a:gd name="T45" fmla="*/ 65 h 124"/>
                <a:gd name="T46" fmla="*/ 0 w 77"/>
                <a:gd name="T47" fmla="*/ 95 h 124"/>
                <a:gd name="T48" fmla="*/ 0 w 77"/>
                <a:gd name="T4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24">
                  <a:moveTo>
                    <a:pt x="0" y="124"/>
                  </a:moveTo>
                  <a:lnTo>
                    <a:pt x="10" y="124"/>
                  </a:lnTo>
                  <a:lnTo>
                    <a:pt x="19" y="123"/>
                  </a:lnTo>
                  <a:lnTo>
                    <a:pt x="29" y="123"/>
                  </a:lnTo>
                  <a:lnTo>
                    <a:pt x="39" y="121"/>
                  </a:lnTo>
                  <a:lnTo>
                    <a:pt x="48" y="121"/>
                  </a:lnTo>
                  <a:lnTo>
                    <a:pt x="58" y="121"/>
                  </a:lnTo>
                  <a:lnTo>
                    <a:pt x="67" y="120"/>
                  </a:lnTo>
                  <a:lnTo>
                    <a:pt x="77" y="120"/>
                  </a:lnTo>
                  <a:lnTo>
                    <a:pt x="77" y="89"/>
                  </a:lnTo>
                  <a:lnTo>
                    <a:pt x="77" y="59"/>
                  </a:lnTo>
                  <a:lnTo>
                    <a:pt x="77" y="30"/>
                  </a:lnTo>
                  <a:lnTo>
                    <a:pt x="76" y="0"/>
                  </a:lnTo>
                  <a:lnTo>
                    <a:pt x="66" y="0"/>
                  </a:lnTo>
                  <a:lnTo>
                    <a:pt x="58" y="2"/>
                  </a:lnTo>
                  <a:lnTo>
                    <a:pt x="48" y="2"/>
                  </a:lnTo>
                  <a:lnTo>
                    <a:pt x="38" y="3"/>
                  </a:lnTo>
                  <a:lnTo>
                    <a:pt x="28" y="4"/>
                  </a:lnTo>
                  <a:lnTo>
                    <a:pt x="19" y="6"/>
                  </a:lnTo>
                  <a:lnTo>
                    <a:pt x="10" y="6"/>
                  </a:lnTo>
                  <a:lnTo>
                    <a:pt x="0" y="7"/>
                  </a:lnTo>
                  <a:lnTo>
                    <a:pt x="0" y="37"/>
                  </a:lnTo>
                  <a:lnTo>
                    <a:pt x="0" y="65"/>
                  </a:lnTo>
                  <a:lnTo>
                    <a:pt x="0" y="95"/>
                  </a:lnTo>
                  <a:lnTo>
                    <a:pt x="0" y="12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78"/>
            <p:cNvSpPr>
              <a:spLocks/>
            </p:cNvSpPr>
            <p:nvPr/>
          </p:nvSpPr>
          <p:spPr bwMode="auto">
            <a:xfrm>
              <a:off x="5278" y="2201"/>
              <a:ext cx="28" cy="44"/>
            </a:xfrm>
            <a:custGeom>
              <a:avLst/>
              <a:gdLst>
                <a:gd name="T0" fmla="*/ 83 w 83"/>
                <a:gd name="T1" fmla="*/ 120 h 131"/>
                <a:gd name="T2" fmla="*/ 81 w 83"/>
                <a:gd name="T3" fmla="*/ 91 h 131"/>
                <a:gd name="T4" fmla="*/ 80 w 83"/>
                <a:gd name="T5" fmla="*/ 60 h 131"/>
                <a:gd name="T6" fmla="*/ 77 w 83"/>
                <a:gd name="T7" fmla="*/ 30 h 131"/>
                <a:gd name="T8" fmla="*/ 76 w 83"/>
                <a:gd name="T9" fmla="*/ 0 h 131"/>
                <a:gd name="T10" fmla="*/ 66 w 83"/>
                <a:gd name="T11" fmla="*/ 2 h 131"/>
                <a:gd name="T12" fmla="*/ 57 w 83"/>
                <a:gd name="T13" fmla="*/ 3 h 131"/>
                <a:gd name="T14" fmla="*/ 47 w 83"/>
                <a:gd name="T15" fmla="*/ 5 h 131"/>
                <a:gd name="T16" fmla="*/ 38 w 83"/>
                <a:gd name="T17" fmla="*/ 6 h 131"/>
                <a:gd name="T18" fmla="*/ 28 w 83"/>
                <a:gd name="T19" fmla="*/ 9 h 131"/>
                <a:gd name="T20" fmla="*/ 19 w 83"/>
                <a:gd name="T21" fmla="*/ 10 h 131"/>
                <a:gd name="T22" fmla="*/ 9 w 83"/>
                <a:gd name="T23" fmla="*/ 12 h 131"/>
                <a:gd name="T24" fmla="*/ 0 w 83"/>
                <a:gd name="T25" fmla="*/ 13 h 131"/>
                <a:gd name="T26" fmla="*/ 1 w 83"/>
                <a:gd name="T27" fmla="*/ 43 h 131"/>
                <a:gd name="T28" fmla="*/ 4 w 83"/>
                <a:gd name="T29" fmla="*/ 72 h 131"/>
                <a:gd name="T30" fmla="*/ 5 w 83"/>
                <a:gd name="T31" fmla="*/ 102 h 131"/>
                <a:gd name="T32" fmla="*/ 7 w 83"/>
                <a:gd name="T33" fmla="*/ 131 h 131"/>
                <a:gd name="T34" fmla="*/ 16 w 83"/>
                <a:gd name="T35" fmla="*/ 130 h 131"/>
                <a:gd name="T36" fmla="*/ 26 w 83"/>
                <a:gd name="T37" fmla="*/ 129 h 131"/>
                <a:gd name="T38" fmla="*/ 35 w 83"/>
                <a:gd name="T39" fmla="*/ 127 h 131"/>
                <a:gd name="T40" fmla="*/ 45 w 83"/>
                <a:gd name="T41" fmla="*/ 126 h 131"/>
                <a:gd name="T42" fmla="*/ 54 w 83"/>
                <a:gd name="T43" fmla="*/ 124 h 131"/>
                <a:gd name="T44" fmla="*/ 64 w 83"/>
                <a:gd name="T45" fmla="*/ 123 h 131"/>
                <a:gd name="T46" fmla="*/ 73 w 83"/>
                <a:gd name="T47" fmla="*/ 122 h 131"/>
                <a:gd name="T48" fmla="*/ 83 w 83"/>
                <a:gd name="T49"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31">
                  <a:moveTo>
                    <a:pt x="83" y="120"/>
                  </a:moveTo>
                  <a:lnTo>
                    <a:pt x="81" y="91"/>
                  </a:lnTo>
                  <a:lnTo>
                    <a:pt x="80" y="60"/>
                  </a:lnTo>
                  <a:lnTo>
                    <a:pt x="77" y="30"/>
                  </a:lnTo>
                  <a:lnTo>
                    <a:pt x="76" y="0"/>
                  </a:lnTo>
                  <a:lnTo>
                    <a:pt x="66" y="2"/>
                  </a:lnTo>
                  <a:lnTo>
                    <a:pt x="57" y="3"/>
                  </a:lnTo>
                  <a:lnTo>
                    <a:pt x="47" y="5"/>
                  </a:lnTo>
                  <a:lnTo>
                    <a:pt x="38" y="6"/>
                  </a:lnTo>
                  <a:lnTo>
                    <a:pt x="28" y="9"/>
                  </a:lnTo>
                  <a:lnTo>
                    <a:pt x="19" y="10"/>
                  </a:lnTo>
                  <a:lnTo>
                    <a:pt x="9" y="12"/>
                  </a:lnTo>
                  <a:lnTo>
                    <a:pt x="0" y="13"/>
                  </a:lnTo>
                  <a:lnTo>
                    <a:pt x="1" y="43"/>
                  </a:lnTo>
                  <a:lnTo>
                    <a:pt x="4" y="72"/>
                  </a:lnTo>
                  <a:lnTo>
                    <a:pt x="5" y="102"/>
                  </a:lnTo>
                  <a:lnTo>
                    <a:pt x="7" y="131"/>
                  </a:lnTo>
                  <a:lnTo>
                    <a:pt x="16" y="130"/>
                  </a:lnTo>
                  <a:lnTo>
                    <a:pt x="26" y="129"/>
                  </a:lnTo>
                  <a:lnTo>
                    <a:pt x="35" y="127"/>
                  </a:lnTo>
                  <a:lnTo>
                    <a:pt x="45" y="126"/>
                  </a:lnTo>
                  <a:lnTo>
                    <a:pt x="54" y="124"/>
                  </a:lnTo>
                  <a:lnTo>
                    <a:pt x="64" y="123"/>
                  </a:lnTo>
                  <a:lnTo>
                    <a:pt x="73" y="122"/>
                  </a:lnTo>
                  <a:lnTo>
                    <a:pt x="8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79"/>
            <p:cNvSpPr>
              <a:spLocks/>
            </p:cNvSpPr>
            <p:nvPr/>
          </p:nvSpPr>
          <p:spPr bwMode="auto">
            <a:xfrm>
              <a:off x="4943" y="2344"/>
              <a:ext cx="18" cy="27"/>
            </a:xfrm>
            <a:custGeom>
              <a:avLst/>
              <a:gdLst>
                <a:gd name="T0" fmla="*/ 55 w 55"/>
                <a:gd name="T1" fmla="*/ 0 h 80"/>
                <a:gd name="T2" fmla="*/ 48 w 55"/>
                <a:gd name="T3" fmla="*/ 1 h 80"/>
                <a:gd name="T4" fmla="*/ 41 w 55"/>
                <a:gd name="T5" fmla="*/ 2 h 80"/>
                <a:gd name="T6" fmla="*/ 35 w 55"/>
                <a:gd name="T7" fmla="*/ 4 h 80"/>
                <a:gd name="T8" fmla="*/ 28 w 55"/>
                <a:gd name="T9" fmla="*/ 5 h 80"/>
                <a:gd name="T10" fmla="*/ 21 w 55"/>
                <a:gd name="T11" fmla="*/ 8 h 80"/>
                <a:gd name="T12" fmla="*/ 15 w 55"/>
                <a:gd name="T13" fmla="*/ 9 h 80"/>
                <a:gd name="T14" fmla="*/ 8 w 55"/>
                <a:gd name="T15" fmla="*/ 11 h 80"/>
                <a:gd name="T16" fmla="*/ 1 w 55"/>
                <a:gd name="T17" fmla="*/ 12 h 80"/>
                <a:gd name="T18" fmla="*/ 1 w 55"/>
                <a:gd name="T19" fmla="*/ 29 h 80"/>
                <a:gd name="T20" fmla="*/ 1 w 55"/>
                <a:gd name="T21" fmla="*/ 46 h 80"/>
                <a:gd name="T22" fmla="*/ 0 w 55"/>
                <a:gd name="T23" fmla="*/ 63 h 80"/>
                <a:gd name="T24" fmla="*/ 0 w 55"/>
                <a:gd name="T25" fmla="*/ 80 h 80"/>
                <a:gd name="T26" fmla="*/ 7 w 55"/>
                <a:gd name="T27" fmla="*/ 78 h 80"/>
                <a:gd name="T28" fmla="*/ 14 w 55"/>
                <a:gd name="T29" fmla="*/ 77 h 80"/>
                <a:gd name="T30" fmla="*/ 19 w 55"/>
                <a:gd name="T31" fmla="*/ 77 h 80"/>
                <a:gd name="T32" fmla="*/ 26 w 55"/>
                <a:gd name="T33" fmla="*/ 76 h 80"/>
                <a:gd name="T34" fmla="*/ 33 w 55"/>
                <a:gd name="T35" fmla="*/ 74 h 80"/>
                <a:gd name="T36" fmla="*/ 39 w 55"/>
                <a:gd name="T37" fmla="*/ 73 h 80"/>
                <a:gd name="T38" fmla="*/ 46 w 55"/>
                <a:gd name="T39" fmla="*/ 73 h 80"/>
                <a:gd name="T40" fmla="*/ 53 w 55"/>
                <a:gd name="T41" fmla="*/ 71 h 80"/>
                <a:gd name="T42" fmla="*/ 55 w 55"/>
                <a:gd name="T43" fmla="*/ 53 h 80"/>
                <a:gd name="T44" fmla="*/ 55 w 55"/>
                <a:gd name="T45" fmla="*/ 35 h 80"/>
                <a:gd name="T46" fmla="*/ 55 w 55"/>
                <a:gd name="T47" fmla="*/ 18 h 80"/>
                <a:gd name="T48" fmla="*/ 55 w 55"/>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80">
                  <a:moveTo>
                    <a:pt x="55" y="0"/>
                  </a:moveTo>
                  <a:lnTo>
                    <a:pt x="48" y="1"/>
                  </a:lnTo>
                  <a:lnTo>
                    <a:pt x="41" y="2"/>
                  </a:lnTo>
                  <a:lnTo>
                    <a:pt x="35" y="4"/>
                  </a:lnTo>
                  <a:lnTo>
                    <a:pt x="28" y="5"/>
                  </a:lnTo>
                  <a:lnTo>
                    <a:pt x="21" y="8"/>
                  </a:lnTo>
                  <a:lnTo>
                    <a:pt x="15" y="9"/>
                  </a:lnTo>
                  <a:lnTo>
                    <a:pt x="8" y="11"/>
                  </a:lnTo>
                  <a:lnTo>
                    <a:pt x="1" y="12"/>
                  </a:lnTo>
                  <a:lnTo>
                    <a:pt x="1" y="29"/>
                  </a:lnTo>
                  <a:lnTo>
                    <a:pt x="1" y="46"/>
                  </a:lnTo>
                  <a:lnTo>
                    <a:pt x="0" y="63"/>
                  </a:lnTo>
                  <a:lnTo>
                    <a:pt x="0" y="80"/>
                  </a:lnTo>
                  <a:lnTo>
                    <a:pt x="7" y="78"/>
                  </a:lnTo>
                  <a:lnTo>
                    <a:pt x="14" y="77"/>
                  </a:lnTo>
                  <a:lnTo>
                    <a:pt x="19" y="77"/>
                  </a:lnTo>
                  <a:lnTo>
                    <a:pt x="26" y="76"/>
                  </a:lnTo>
                  <a:lnTo>
                    <a:pt x="33" y="74"/>
                  </a:lnTo>
                  <a:lnTo>
                    <a:pt x="39" y="73"/>
                  </a:lnTo>
                  <a:lnTo>
                    <a:pt x="46" y="73"/>
                  </a:lnTo>
                  <a:lnTo>
                    <a:pt x="53" y="71"/>
                  </a:lnTo>
                  <a:lnTo>
                    <a:pt x="55" y="53"/>
                  </a:lnTo>
                  <a:lnTo>
                    <a:pt x="55" y="35"/>
                  </a:lnTo>
                  <a:lnTo>
                    <a:pt x="55" y="18"/>
                  </a:lnTo>
                  <a:lnTo>
                    <a:pt x="5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80"/>
            <p:cNvSpPr>
              <a:spLocks/>
            </p:cNvSpPr>
            <p:nvPr/>
          </p:nvSpPr>
          <p:spPr bwMode="auto">
            <a:xfrm>
              <a:off x="4941" y="2391"/>
              <a:ext cx="19" cy="23"/>
            </a:xfrm>
            <a:custGeom>
              <a:avLst/>
              <a:gdLst>
                <a:gd name="T0" fmla="*/ 3 w 58"/>
                <a:gd name="T1" fmla="*/ 7 h 71"/>
                <a:gd name="T2" fmla="*/ 3 w 58"/>
                <a:gd name="T3" fmla="*/ 23 h 71"/>
                <a:gd name="T4" fmla="*/ 1 w 58"/>
                <a:gd name="T5" fmla="*/ 38 h 71"/>
                <a:gd name="T6" fmla="*/ 1 w 58"/>
                <a:gd name="T7" fmla="*/ 54 h 71"/>
                <a:gd name="T8" fmla="*/ 0 w 58"/>
                <a:gd name="T9" fmla="*/ 71 h 71"/>
                <a:gd name="T10" fmla="*/ 7 w 58"/>
                <a:gd name="T11" fmla="*/ 71 h 71"/>
                <a:gd name="T12" fmla="*/ 14 w 58"/>
                <a:gd name="T13" fmla="*/ 69 h 71"/>
                <a:gd name="T14" fmla="*/ 20 w 58"/>
                <a:gd name="T15" fmla="*/ 69 h 71"/>
                <a:gd name="T16" fmla="*/ 27 w 58"/>
                <a:gd name="T17" fmla="*/ 68 h 71"/>
                <a:gd name="T18" fmla="*/ 34 w 58"/>
                <a:gd name="T19" fmla="*/ 68 h 71"/>
                <a:gd name="T20" fmla="*/ 41 w 58"/>
                <a:gd name="T21" fmla="*/ 68 h 71"/>
                <a:gd name="T22" fmla="*/ 48 w 58"/>
                <a:gd name="T23" fmla="*/ 67 h 71"/>
                <a:gd name="T24" fmla="*/ 55 w 58"/>
                <a:gd name="T25" fmla="*/ 67 h 71"/>
                <a:gd name="T26" fmla="*/ 55 w 58"/>
                <a:gd name="T27" fmla="*/ 50 h 71"/>
                <a:gd name="T28" fmla="*/ 56 w 58"/>
                <a:gd name="T29" fmla="*/ 33 h 71"/>
                <a:gd name="T30" fmla="*/ 56 w 58"/>
                <a:gd name="T31" fmla="*/ 17 h 71"/>
                <a:gd name="T32" fmla="*/ 58 w 58"/>
                <a:gd name="T33" fmla="*/ 0 h 71"/>
                <a:gd name="T34" fmla="*/ 51 w 58"/>
                <a:gd name="T35" fmla="*/ 2 h 71"/>
                <a:gd name="T36" fmla="*/ 44 w 58"/>
                <a:gd name="T37" fmla="*/ 2 h 71"/>
                <a:gd name="T38" fmla="*/ 37 w 58"/>
                <a:gd name="T39" fmla="*/ 3 h 71"/>
                <a:gd name="T40" fmla="*/ 31 w 58"/>
                <a:gd name="T41" fmla="*/ 3 h 71"/>
                <a:gd name="T42" fmla="*/ 24 w 58"/>
                <a:gd name="T43" fmla="*/ 5 h 71"/>
                <a:gd name="T44" fmla="*/ 17 w 58"/>
                <a:gd name="T45" fmla="*/ 6 h 71"/>
                <a:gd name="T46" fmla="*/ 10 w 58"/>
                <a:gd name="T47" fmla="*/ 6 h 71"/>
                <a:gd name="T48" fmla="*/ 3 w 58"/>
                <a:gd name="T49"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1">
                  <a:moveTo>
                    <a:pt x="3" y="7"/>
                  </a:moveTo>
                  <a:lnTo>
                    <a:pt x="3" y="23"/>
                  </a:lnTo>
                  <a:lnTo>
                    <a:pt x="1" y="38"/>
                  </a:lnTo>
                  <a:lnTo>
                    <a:pt x="1" y="54"/>
                  </a:lnTo>
                  <a:lnTo>
                    <a:pt x="0" y="71"/>
                  </a:lnTo>
                  <a:lnTo>
                    <a:pt x="7" y="71"/>
                  </a:lnTo>
                  <a:lnTo>
                    <a:pt x="14" y="69"/>
                  </a:lnTo>
                  <a:lnTo>
                    <a:pt x="20" y="69"/>
                  </a:lnTo>
                  <a:lnTo>
                    <a:pt x="27" y="68"/>
                  </a:lnTo>
                  <a:lnTo>
                    <a:pt x="34" y="68"/>
                  </a:lnTo>
                  <a:lnTo>
                    <a:pt x="41" y="68"/>
                  </a:lnTo>
                  <a:lnTo>
                    <a:pt x="48" y="67"/>
                  </a:lnTo>
                  <a:lnTo>
                    <a:pt x="55" y="67"/>
                  </a:lnTo>
                  <a:lnTo>
                    <a:pt x="55" y="50"/>
                  </a:lnTo>
                  <a:lnTo>
                    <a:pt x="56" y="33"/>
                  </a:lnTo>
                  <a:lnTo>
                    <a:pt x="56" y="17"/>
                  </a:lnTo>
                  <a:lnTo>
                    <a:pt x="58" y="0"/>
                  </a:lnTo>
                  <a:lnTo>
                    <a:pt x="51" y="2"/>
                  </a:lnTo>
                  <a:lnTo>
                    <a:pt x="44" y="2"/>
                  </a:lnTo>
                  <a:lnTo>
                    <a:pt x="37" y="3"/>
                  </a:lnTo>
                  <a:lnTo>
                    <a:pt x="31" y="3"/>
                  </a:lnTo>
                  <a:lnTo>
                    <a:pt x="24" y="5"/>
                  </a:lnTo>
                  <a:lnTo>
                    <a:pt x="17" y="6"/>
                  </a:lnTo>
                  <a:lnTo>
                    <a:pt x="10" y="6"/>
                  </a:lnTo>
                  <a:lnTo>
                    <a:pt x="3"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81"/>
            <p:cNvSpPr>
              <a:spLocks/>
            </p:cNvSpPr>
            <p:nvPr/>
          </p:nvSpPr>
          <p:spPr bwMode="auto">
            <a:xfrm>
              <a:off x="4943" y="2295"/>
              <a:ext cx="18" cy="30"/>
            </a:xfrm>
            <a:custGeom>
              <a:avLst/>
              <a:gdLst>
                <a:gd name="T0" fmla="*/ 54 w 54"/>
                <a:gd name="T1" fmla="*/ 0 h 89"/>
                <a:gd name="T2" fmla="*/ 47 w 54"/>
                <a:gd name="T3" fmla="*/ 3 h 89"/>
                <a:gd name="T4" fmla="*/ 40 w 54"/>
                <a:gd name="T5" fmla="*/ 4 h 89"/>
                <a:gd name="T6" fmla="*/ 34 w 54"/>
                <a:gd name="T7" fmla="*/ 7 h 89"/>
                <a:gd name="T8" fmla="*/ 27 w 54"/>
                <a:gd name="T9" fmla="*/ 9 h 89"/>
                <a:gd name="T10" fmla="*/ 20 w 54"/>
                <a:gd name="T11" fmla="*/ 11 h 89"/>
                <a:gd name="T12" fmla="*/ 14 w 54"/>
                <a:gd name="T13" fmla="*/ 13 h 89"/>
                <a:gd name="T14" fmla="*/ 7 w 54"/>
                <a:gd name="T15" fmla="*/ 16 h 89"/>
                <a:gd name="T16" fmla="*/ 0 w 54"/>
                <a:gd name="T17" fmla="*/ 18 h 89"/>
                <a:gd name="T18" fmla="*/ 0 w 54"/>
                <a:gd name="T19" fmla="*/ 37 h 89"/>
                <a:gd name="T20" fmla="*/ 0 w 54"/>
                <a:gd name="T21" fmla="*/ 54 h 89"/>
                <a:gd name="T22" fmla="*/ 0 w 54"/>
                <a:gd name="T23" fmla="*/ 70 h 89"/>
                <a:gd name="T24" fmla="*/ 0 w 54"/>
                <a:gd name="T25" fmla="*/ 89 h 89"/>
                <a:gd name="T26" fmla="*/ 7 w 54"/>
                <a:gd name="T27" fmla="*/ 87 h 89"/>
                <a:gd name="T28" fmla="*/ 14 w 54"/>
                <a:gd name="T29" fmla="*/ 86 h 89"/>
                <a:gd name="T30" fmla="*/ 20 w 54"/>
                <a:gd name="T31" fmla="*/ 83 h 89"/>
                <a:gd name="T32" fmla="*/ 27 w 54"/>
                <a:gd name="T33" fmla="*/ 82 h 89"/>
                <a:gd name="T34" fmla="*/ 34 w 54"/>
                <a:gd name="T35" fmla="*/ 80 h 89"/>
                <a:gd name="T36" fmla="*/ 40 w 54"/>
                <a:gd name="T37" fmla="*/ 78 h 89"/>
                <a:gd name="T38" fmla="*/ 47 w 54"/>
                <a:gd name="T39" fmla="*/ 76 h 89"/>
                <a:gd name="T40" fmla="*/ 54 w 54"/>
                <a:gd name="T41" fmla="*/ 75 h 89"/>
                <a:gd name="T42" fmla="*/ 54 w 54"/>
                <a:gd name="T43" fmla="*/ 56 h 89"/>
                <a:gd name="T44" fmla="*/ 54 w 54"/>
                <a:gd name="T45" fmla="*/ 37 h 89"/>
                <a:gd name="T46" fmla="*/ 54 w 54"/>
                <a:gd name="T47" fmla="*/ 18 h 89"/>
                <a:gd name="T48" fmla="*/ 54 w 54"/>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89">
                  <a:moveTo>
                    <a:pt x="54" y="0"/>
                  </a:moveTo>
                  <a:lnTo>
                    <a:pt x="47" y="3"/>
                  </a:lnTo>
                  <a:lnTo>
                    <a:pt x="40" y="4"/>
                  </a:lnTo>
                  <a:lnTo>
                    <a:pt x="34" y="7"/>
                  </a:lnTo>
                  <a:lnTo>
                    <a:pt x="27" y="9"/>
                  </a:lnTo>
                  <a:lnTo>
                    <a:pt x="20" y="11"/>
                  </a:lnTo>
                  <a:lnTo>
                    <a:pt x="14" y="13"/>
                  </a:lnTo>
                  <a:lnTo>
                    <a:pt x="7" y="16"/>
                  </a:lnTo>
                  <a:lnTo>
                    <a:pt x="0" y="18"/>
                  </a:lnTo>
                  <a:lnTo>
                    <a:pt x="0" y="37"/>
                  </a:lnTo>
                  <a:lnTo>
                    <a:pt x="0" y="54"/>
                  </a:lnTo>
                  <a:lnTo>
                    <a:pt x="0" y="70"/>
                  </a:lnTo>
                  <a:lnTo>
                    <a:pt x="0" y="89"/>
                  </a:lnTo>
                  <a:lnTo>
                    <a:pt x="7" y="87"/>
                  </a:lnTo>
                  <a:lnTo>
                    <a:pt x="14" y="86"/>
                  </a:lnTo>
                  <a:lnTo>
                    <a:pt x="20" y="83"/>
                  </a:lnTo>
                  <a:lnTo>
                    <a:pt x="27" y="82"/>
                  </a:lnTo>
                  <a:lnTo>
                    <a:pt x="34" y="80"/>
                  </a:lnTo>
                  <a:lnTo>
                    <a:pt x="40" y="78"/>
                  </a:lnTo>
                  <a:lnTo>
                    <a:pt x="47" y="76"/>
                  </a:lnTo>
                  <a:lnTo>
                    <a:pt x="54" y="75"/>
                  </a:lnTo>
                  <a:lnTo>
                    <a:pt x="54" y="56"/>
                  </a:lnTo>
                  <a:lnTo>
                    <a:pt x="54" y="37"/>
                  </a:lnTo>
                  <a:lnTo>
                    <a:pt x="54" y="18"/>
                  </a:lnTo>
                  <a:lnTo>
                    <a:pt x="54"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82"/>
            <p:cNvSpPr>
              <a:spLocks/>
            </p:cNvSpPr>
            <p:nvPr/>
          </p:nvSpPr>
          <p:spPr bwMode="auto">
            <a:xfrm>
              <a:off x="4942" y="2244"/>
              <a:ext cx="19" cy="33"/>
            </a:xfrm>
            <a:custGeom>
              <a:avLst/>
              <a:gdLst>
                <a:gd name="T0" fmla="*/ 52 w 56"/>
                <a:gd name="T1" fmla="*/ 0 h 98"/>
                <a:gd name="T2" fmla="*/ 45 w 56"/>
                <a:gd name="T3" fmla="*/ 2 h 98"/>
                <a:gd name="T4" fmla="*/ 39 w 56"/>
                <a:gd name="T5" fmla="*/ 5 h 98"/>
                <a:gd name="T6" fmla="*/ 32 w 56"/>
                <a:gd name="T7" fmla="*/ 8 h 98"/>
                <a:gd name="T8" fmla="*/ 27 w 56"/>
                <a:gd name="T9" fmla="*/ 11 h 98"/>
                <a:gd name="T10" fmla="*/ 20 w 56"/>
                <a:gd name="T11" fmla="*/ 15 h 98"/>
                <a:gd name="T12" fmla="*/ 14 w 56"/>
                <a:gd name="T13" fmla="*/ 18 h 98"/>
                <a:gd name="T14" fmla="*/ 7 w 56"/>
                <a:gd name="T15" fmla="*/ 21 h 98"/>
                <a:gd name="T16" fmla="*/ 0 w 56"/>
                <a:gd name="T17" fmla="*/ 24 h 98"/>
                <a:gd name="T18" fmla="*/ 1 w 56"/>
                <a:gd name="T19" fmla="*/ 42 h 98"/>
                <a:gd name="T20" fmla="*/ 1 w 56"/>
                <a:gd name="T21" fmla="*/ 60 h 98"/>
                <a:gd name="T22" fmla="*/ 3 w 56"/>
                <a:gd name="T23" fmla="*/ 80 h 98"/>
                <a:gd name="T24" fmla="*/ 3 w 56"/>
                <a:gd name="T25" fmla="*/ 98 h 98"/>
                <a:gd name="T26" fmla="*/ 10 w 56"/>
                <a:gd name="T27" fmla="*/ 95 h 98"/>
                <a:gd name="T28" fmla="*/ 17 w 56"/>
                <a:gd name="T29" fmla="*/ 93 h 98"/>
                <a:gd name="T30" fmla="*/ 22 w 56"/>
                <a:gd name="T31" fmla="*/ 90 h 98"/>
                <a:gd name="T32" fmla="*/ 29 w 56"/>
                <a:gd name="T33" fmla="*/ 87 h 98"/>
                <a:gd name="T34" fmla="*/ 36 w 56"/>
                <a:gd name="T35" fmla="*/ 85 h 98"/>
                <a:gd name="T36" fmla="*/ 42 w 56"/>
                <a:gd name="T37" fmla="*/ 83 h 98"/>
                <a:gd name="T38" fmla="*/ 49 w 56"/>
                <a:gd name="T39" fmla="*/ 80 h 98"/>
                <a:gd name="T40" fmla="*/ 56 w 56"/>
                <a:gd name="T41" fmla="*/ 77 h 98"/>
                <a:gd name="T42" fmla="*/ 55 w 56"/>
                <a:gd name="T43" fmla="*/ 57 h 98"/>
                <a:gd name="T44" fmla="*/ 55 w 56"/>
                <a:gd name="T45" fmla="*/ 39 h 98"/>
                <a:gd name="T46" fmla="*/ 53 w 56"/>
                <a:gd name="T47" fmla="*/ 19 h 98"/>
                <a:gd name="T48" fmla="*/ 52 w 56"/>
                <a:gd name="T4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98">
                  <a:moveTo>
                    <a:pt x="52" y="0"/>
                  </a:moveTo>
                  <a:lnTo>
                    <a:pt x="45" y="2"/>
                  </a:lnTo>
                  <a:lnTo>
                    <a:pt x="39" y="5"/>
                  </a:lnTo>
                  <a:lnTo>
                    <a:pt x="32" y="8"/>
                  </a:lnTo>
                  <a:lnTo>
                    <a:pt x="27" y="11"/>
                  </a:lnTo>
                  <a:lnTo>
                    <a:pt x="20" y="15"/>
                  </a:lnTo>
                  <a:lnTo>
                    <a:pt x="14" y="18"/>
                  </a:lnTo>
                  <a:lnTo>
                    <a:pt x="7" y="21"/>
                  </a:lnTo>
                  <a:lnTo>
                    <a:pt x="0" y="24"/>
                  </a:lnTo>
                  <a:lnTo>
                    <a:pt x="1" y="42"/>
                  </a:lnTo>
                  <a:lnTo>
                    <a:pt x="1" y="60"/>
                  </a:lnTo>
                  <a:lnTo>
                    <a:pt x="3" y="80"/>
                  </a:lnTo>
                  <a:lnTo>
                    <a:pt x="3" y="98"/>
                  </a:lnTo>
                  <a:lnTo>
                    <a:pt x="10" y="95"/>
                  </a:lnTo>
                  <a:lnTo>
                    <a:pt x="17" y="93"/>
                  </a:lnTo>
                  <a:lnTo>
                    <a:pt x="22" y="90"/>
                  </a:lnTo>
                  <a:lnTo>
                    <a:pt x="29" y="87"/>
                  </a:lnTo>
                  <a:lnTo>
                    <a:pt x="36" y="85"/>
                  </a:lnTo>
                  <a:lnTo>
                    <a:pt x="42" y="83"/>
                  </a:lnTo>
                  <a:lnTo>
                    <a:pt x="49" y="80"/>
                  </a:lnTo>
                  <a:lnTo>
                    <a:pt x="56" y="77"/>
                  </a:lnTo>
                  <a:lnTo>
                    <a:pt x="55" y="57"/>
                  </a:lnTo>
                  <a:lnTo>
                    <a:pt x="55" y="39"/>
                  </a:lnTo>
                  <a:lnTo>
                    <a:pt x="53" y="19"/>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83"/>
            <p:cNvSpPr>
              <a:spLocks/>
            </p:cNvSpPr>
            <p:nvPr/>
          </p:nvSpPr>
          <p:spPr bwMode="auto">
            <a:xfrm>
              <a:off x="4972" y="2231"/>
              <a:ext cx="19" cy="34"/>
            </a:xfrm>
            <a:custGeom>
              <a:avLst/>
              <a:gdLst>
                <a:gd name="T0" fmla="*/ 56 w 56"/>
                <a:gd name="T1" fmla="*/ 82 h 103"/>
                <a:gd name="T2" fmla="*/ 56 w 56"/>
                <a:gd name="T3" fmla="*/ 61 h 103"/>
                <a:gd name="T4" fmla="*/ 55 w 56"/>
                <a:gd name="T5" fmla="*/ 41 h 103"/>
                <a:gd name="T6" fmla="*/ 55 w 56"/>
                <a:gd name="T7" fmla="*/ 20 h 103"/>
                <a:gd name="T8" fmla="*/ 54 w 56"/>
                <a:gd name="T9" fmla="*/ 0 h 103"/>
                <a:gd name="T10" fmla="*/ 46 w 56"/>
                <a:gd name="T11" fmla="*/ 3 h 103"/>
                <a:gd name="T12" fmla="*/ 39 w 56"/>
                <a:gd name="T13" fmla="*/ 6 h 103"/>
                <a:gd name="T14" fmla="*/ 34 w 56"/>
                <a:gd name="T15" fmla="*/ 9 h 103"/>
                <a:gd name="T16" fmla="*/ 27 w 56"/>
                <a:gd name="T17" fmla="*/ 11 h 103"/>
                <a:gd name="T18" fmla="*/ 20 w 56"/>
                <a:gd name="T19" fmla="*/ 14 h 103"/>
                <a:gd name="T20" fmla="*/ 14 w 56"/>
                <a:gd name="T21" fmla="*/ 17 h 103"/>
                <a:gd name="T22" fmla="*/ 7 w 56"/>
                <a:gd name="T23" fmla="*/ 20 h 103"/>
                <a:gd name="T24" fmla="*/ 0 w 56"/>
                <a:gd name="T25" fmla="*/ 23 h 103"/>
                <a:gd name="T26" fmla="*/ 1 w 56"/>
                <a:gd name="T27" fmla="*/ 42 h 103"/>
                <a:gd name="T28" fmla="*/ 1 w 56"/>
                <a:gd name="T29" fmla="*/ 62 h 103"/>
                <a:gd name="T30" fmla="*/ 3 w 56"/>
                <a:gd name="T31" fmla="*/ 83 h 103"/>
                <a:gd name="T32" fmla="*/ 3 w 56"/>
                <a:gd name="T33" fmla="*/ 103 h 103"/>
                <a:gd name="T34" fmla="*/ 10 w 56"/>
                <a:gd name="T35" fmla="*/ 100 h 103"/>
                <a:gd name="T36" fmla="*/ 17 w 56"/>
                <a:gd name="T37" fmla="*/ 97 h 103"/>
                <a:gd name="T38" fmla="*/ 24 w 56"/>
                <a:gd name="T39" fmla="*/ 94 h 103"/>
                <a:gd name="T40" fmla="*/ 30 w 56"/>
                <a:gd name="T41" fmla="*/ 92 h 103"/>
                <a:gd name="T42" fmla="*/ 37 w 56"/>
                <a:gd name="T43" fmla="*/ 90 h 103"/>
                <a:gd name="T44" fmla="*/ 44 w 56"/>
                <a:gd name="T45" fmla="*/ 87 h 103"/>
                <a:gd name="T46" fmla="*/ 49 w 56"/>
                <a:gd name="T47" fmla="*/ 85 h 103"/>
                <a:gd name="T48" fmla="*/ 56 w 56"/>
                <a:gd name="T49"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03">
                  <a:moveTo>
                    <a:pt x="56" y="82"/>
                  </a:moveTo>
                  <a:lnTo>
                    <a:pt x="56" y="61"/>
                  </a:lnTo>
                  <a:lnTo>
                    <a:pt x="55" y="41"/>
                  </a:lnTo>
                  <a:lnTo>
                    <a:pt x="55" y="20"/>
                  </a:lnTo>
                  <a:lnTo>
                    <a:pt x="54" y="0"/>
                  </a:lnTo>
                  <a:lnTo>
                    <a:pt x="46" y="3"/>
                  </a:lnTo>
                  <a:lnTo>
                    <a:pt x="39" y="6"/>
                  </a:lnTo>
                  <a:lnTo>
                    <a:pt x="34" y="9"/>
                  </a:lnTo>
                  <a:lnTo>
                    <a:pt x="27" y="11"/>
                  </a:lnTo>
                  <a:lnTo>
                    <a:pt x="20" y="14"/>
                  </a:lnTo>
                  <a:lnTo>
                    <a:pt x="14" y="17"/>
                  </a:lnTo>
                  <a:lnTo>
                    <a:pt x="7" y="20"/>
                  </a:lnTo>
                  <a:lnTo>
                    <a:pt x="0" y="23"/>
                  </a:lnTo>
                  <a:lnTo>
                    <a:pt x="1" y="42"/>
                  </a:lnTo>
                  <a:lnTo>
                    <a:pt x="1" y="62"/>
                  </a:lnTo>
                  <a:lnTo>
                    <a:pt x="3" y="83"/>
                  </a:lnTo>
                  <a:lnTo>
                    <a:pt x="3" y="103"/>
                  </a:lnTo>
                  <a:lnTo>
                    <a:pt x="10" y="100"/>
                  </a:lnTo>
                  <a:lnTo>
                    <a:pt x="17" y="97"/>
                  </a:lnTo>
                  <a:lnTo>
                    <a:pt x="24" y="94"/>
                  </a:lnTo>
                  <a:lnTo>
                    <a:pt x="30" y="92"/>
                  </a:lnTo>
                  <a:lnTo>
                    <a:pt x="37" y="90"/>
                  </a:lnTo>
                  <a:lnTo>
                    <a:pt x="44" y="87"/>
                  </a:lnTo>
                  <a:lnTo>
                    <a:pt x="49" y="85"/>
                  </a:lnTo>
                  <a:lnTo>
                    <a:pt x="5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84"/>
            <p:cNvSpPr>
              <a:spLocks/>
            </p:cNvSpPr>
            <p:nvPr/>
          </p:nvSpPr>
          <p:spPr bwMode="auto">
            <a:xfrm>
              <a:off x="4974" y="2285"/>
              <a:ext cx="18" cy="31"/>
            </a:xfrm>
            <a:custGeom>
              <a:avLst/>
              <a:gdLst>
                <a:gd name="T0" fmla="*/ 1 w 55"/>
                <a:gd name="T1" fmla="*/ 92 h 92"/>
                <a:gd name="T2" fmla="*/ 8 w 55"/>
                <a:gd name="T3" fmla="*/ 91 h 92"/>
                <a:gd name="T4" fmla="*/ 14 w 55"/>
                <a:gd name="T5" fmla="*/ 90 h 92"/>
                <a:gd name="T6" fmla="*/ 21 w 55"/>
                <a:gd name="T7" fmla="*/ 88 h 92"/>
                <a:gd name="T8" fmla="*/ 28 w 55"/>
                <a:gd name="T9" fmla="*/ 85 h 92"/>
                <a:gd name="T10" fmla="*/ 33 w 55"/>
                <a:gd name="T11" fmla="*/ 84 h 92"/>
                <a:gd name="T12" fmla="*/ 40 w 55"/>
                <a:gd name="T13" fmla="*/ 83 h 92"/>
                <a:gd name="T14" fmla="*/ 48 w 55"/>
                <a:gd name="T15" fmla="*/ 80 h 92"/>
                <a:gd name="T16" fmla="*/ 55 w 55"/>
                <a:gd name="T17" fmla="*/ 78 h 92"/>
                <a:gd name="T18" fmla="*/ 55 w 55"/>
                <a:gd name="T19" fmla="*/ 59 h 92"/>
                <a:gd name="T20" fmla="*/ 55 w 55"/>
                <a:gd name="T21" fmla="*/ 39 h 92"/>
                <a:gd name="T22" fmla="*/ 55 w 55"/>
                <a:gd name="T23" fmla="*/ 19 h 92"/>
                <a:gd name="T24" fmla="*/ 53 w 55"/>
                <a:gd name="T25" fmla="*/ 0 h 92"/>
                <a:gd name="T26" fmla="*/ 46 w 55"/>
                <a:gd name="T27" fmla="*/ 1 h 92"/>
                <a:gd name="T28" fmla="*/ 39 w 55"/>
                <a:gd name="T29" fmla="*/ 4 h 92"/>
                <a:gd name="T30" fmla="*/ 33 w 55"/>
                <a:gd name="T31" fmla="*/ 5 h 92"/>
                <a:gd name="T32" fmla="*/ 26 w 55"/>
                <a:gd name="T33" fmla="*/ 8 h 92"/>
                <a:gd name="T34" fmla="*/ 19 w 55"/>
                <a:gd name="T35" fmla="*/ 9 h 92"/>
                <a:gd name="T36" fmla="*/ 14 w 55"/>
                <a:gd name="T37" fmla="*/ 12 h 92"/>
                <a:gd name="T38" fmla="*/ 7 w 55"/>
                <a:gd name="T39" fmla="*/ 14 h 92"/>
                <a:gd name="T40" fmla="*/ 0 w 55"/>
                <a:gd name="T41" fmla="*/ 16 h 92"/>
                <a:gd name="T42" fmla="*/ 0 w 55"/>
                <a:gd name="T43" fmla="*/ 35 h 92"/>
                <a:gd name="T44" fmla="*/ 0 w 55"/>
                <a:gd name="T45" fmla="*/ 54 h 92"/>
                <a:gd name="T46" fmla="*/ 0 w 55"/>
                <a:gd name="T47" fmla="*/ 73 h 92"/>
                <a:gd name="T48" fmla="*/ 1 w 55"/>
                <a:gd name="T4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92">
                  <a:moveTo>
                    <a:pt x="1" y="92"/>
                  </a:moveTo>
                  <a:lnTo>
                    <a:pt x="8" y="91"/>
                  </a:lnTo>
                  <a:lnTo>
                    <a:pt x="14" y="90"/>
                  </a:lnTo>
                  <a:lnTo>
                    <a:pt x="21" y="88"/>
                  </a:lnTo>
                  <a:lnTo>
                    <a:pt x="28" y="85"/>
                  </a:lnTo>
                  <a:lnTo>
                    <a:pt x="33" y="84"/>
                  </a:lnTo>
                  <a:lnTo>
                    <a:pt x="40" y="83"/>
                  </a:lnTo>
                  <a:lnTo>
                    <a:pt x="48" y="80"/>
                  </a:lnTo>
                  <a:lnTo>
                    <a:pt x="55" y="78"/>
                  </a:lnTo>
                  <a:lnTo>
                    <a:pt x="55" y="59"/>
                  </a:lnTo>
                  <a:lnTo>
                    <a:pt x="55" y="39"/>
                  </a:lnTo>
                  <a:lnTo>
                    <a:pt x="55" y="19"/>
                  </a:lnTo>
                  <a:lnTo>
                    <a:pt x="53" y="0"/>
                  </a:lnTo>
                  <a:lnTo>
                    <a:pt x="46" y="1"/>
                  </a:lnTo>
                  <a:lnTo>
                    <a:pt x="39" y="4"/>
                  </a:lnTo>
                  <a:lnTo>
                    <a:pt x="33" y="5"/>
                  </a:lnTo>
                  <a:lnTo>
                    <a:pt x="26" y="8"/>
                  </a:lnTo>
                  <a:lnTo>
                    <a:pt x="19" y="9"/>
                  </a:lnTo>
                  <a:lnTo>
                    <a:pt x="14" y="12"/>
                  </a:lnTo>
                  <a:lnTo>
                    <a:pt x="7" y="14"/>
                  </a:lnTo>
                  <a:lnTo>
                    <a:pt x="0" y="16"/>
                  </a:lnTo>
                  <a:lnTo>
                    <a:pt x="0" y="35"/>
                  </a:lnTo>
                  <a:lnTo>
                    <a:pt x="0" y="54"/>
                  </a:lnTo>
                  <a:lnTo>
                    <a:pt x="0" y="73"/>
                  </a:lnTo>
                  <a:lnTo>
                    <a:pt x="1"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85"/>
            <p:cNvSpPr>
              <a:spLocks/>
            </p:cNvSpPr>
            <p:nvPr/>
          </p:nvSpPr>
          <p:spPr bwMode="auto">
            <a:xfrm>
              <a:off x="4972" y="2388"/>
              <a:ext cx="20" cy="24"/>
            </a:xfrm>
            <a:custGeom>
              <a:avLst/>
              <a:gdLst>
                <a:gd name="T0" fmla="*/ 59 w 59"/>
                <a:gd name="T1" fmla="*/ 0 h 74"/>
                <a:gd name="T2" fmla="*/ 52 w 59"/>
                <a:gd name="T3" fmla="*/ 0 h 74"/>
                <a:gd name="T4" fmla="*/ 45 w 59"/>
                <a:gd name="T5" fmla="*/ 1 h 74"/>
                <a:gd name="T6" fmla="*/ 38 w 59"/>
                <a:gd name="T7" fmla="*/ 1 h 74"/>
                <a:gd name="T8" fmla="*/ 31 w 59"/>
                <a:gd name="T9" fmla="*/ 2 h 74"/>
                <a:gd name="T10" fmla="*/ 24 w 59"/>
                <a:gd name="T11" fmla="*/ 2 h 74"/>
                <a:gd name="T12" fmla="*/ 17 w 59"/>
                <a:gd name="T13" fmla="*/ 4 h 74"/>
                <a:gd name="T14" fmla="*/ 10 w 59"/>
                <a:gd name="T15" fmla="*/ 4 h 74"/>
                <a:gd name="T16" fmla="*/ 3 w 59"/>
                <a:gd name="T17" fmla="*/ 5 h 74"/>
                <a:gd name="T18" fmla="*/ 3 w 59"/>
                <a:gd name="T19" fmla="*/ 22 h 74"/>
                <a:gd name="T20" fmla="*/ 1 w 59"/>
                <a:gd name="T21" fmla="*/ 39 h 74"/>
                <a:gd name="T22" fmla="*/ 1 w 59"/>
                <a:gd name="T23" fmla="*/ 57 h 74"/>
                <a:gd name="T24" fmla="*/ 0 w 59"/>
                <a:gd name="T25" fmla="*/ 74 h 74"/>
                <a:gd name="T26" fmla="*/ 7 w 59"/>
                <a:gd name="T27" fmla="*/ 74 h 74"/>
                <a:gd name="T28" fmla="*/ 14 w 59"/>
                <a:gd name="T29" fmla="*/ 73 h 74"/>
                <a:gd name="T30" fmla="*/ 21 w 59"/>
                <a:gd name="T31" fmla="*/ 73 h 74"/>
                <a:gd name="T32" fmla="*/ 28 w 59"/>
                <a:gd name="T33" fmla="*/ 71 h 74"/>
                <a:gd name="T34" fmla="*/ 35 w 59"/>
                <a:gd name="T35" fmla="*/ 71 h 74"/>
                <a:gd name="T36" fmla="*/ 42 w 59"/>
                <a:gd name="T37" fmla="*/ 71 h 74"/>
                <a:gd name="T38" fmla="*/ 49 w 59"/>
                <a:gd name="T39" fmla="*/ 70 h 74"/>
                <a:gd name="T40" fmla="*/ 56 w 59"/>
                <a:gd name="T41" fmla="*/ 70 h 74"/>
                <a:gd name="T42" fmla="*/ 56 w 59"/>
                <a:gd name="T43" fmla="*/ 52 h 74"/>
                <a:gd name="T44" fmla="*/ 58 w 59"/>
                <a:gd name="T45" fmla="*/ 35 h 74"/>
                <a:gd name="T46" fmla="*/ 58 w 59"/>
                <a:gd name="T47" fmla="*/ 18 h 74"/>
                <a:gd name="T48" fmla="*/ 59 w 59"/>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74">
                  <a:moveTo>
                    <a:pt x="59" y="0"/>
                  </a:moveTo>
                  <a:lnTo>
                    <a:pt x="52" y="0"/>
                  </a:lnTo>
                  <a:lnTo>
                    <a:pt x="45" y="1"/>
                  </a:lnTo>
                  <a:lnTo>
                    <a:pt x="38" y="1"/>
                  </a:lnTo>
                  <a:lnTo>
                    <a:pt x="31" y="2"/>
                  </a:lnTo>
                  <a:lnTo>
                    <a:pt x="24" y="2"/>
                  </a:lnTo>
                  <a:lnTo>
                    <a:pt x="17" y="4"/>
                  </a:lnTo>
                  <a:lnTo>
                    <a:pt x="10" y="4"/>
                  </a:lnTo>
                  <a:lnTo>
                    <a:pt x="3" y="5"/>
                  </a:lnTo>
                  <a:lnTo>
                    <a:pt x="3" y="22"/>
                  </a:lnTo>
                  <a:lnTo>
                    <a:pt x="1" y="39"/>
                  </a:lnTo>
                  <a:lnTo>
                    <a:pt x="1" y="57"/>
                  </a:lnTo>
                  <a:lnTo>
                    <a:pt x="0" y="74"/>
                  </a:lnTo>
                  <a:lnTo>
                    <a:pt x="7" y="74"/>
                  </a:lnTo>
                  <a:lnTo>
                    <a:pt x="14" y="73"/>
                  </a:lnTo>
                  <a:lnTo>
                    <a:pt x="21" y="73"/>
                  </a:lnTo>
                  <a:lnTo>
                    <a:pt x="28" y="71"/>
                  </a:lnTo>
                  <a:lnTo>
                    <a:pt x="35" y="71"/>
                  </a:lnTo>
                  <a:lnTo>
                    <a:pt x="42" y="71"/>
                  </a:lnTo>
                  <a:lnTo>
                    <a:pt x="49" y="70"/>
                  </a:lnTo>
                  <a:lnTo>
                    <a:pt x="56" y="70"/>
                  </a:lnTo>
                  <a:lnTo>
                    <a:pt x="56" y="52"/>
                  </a:lnTo>
                  <a:lnTo>
                    <a:pt x="58" y="35"/>
                  </a:lnTo>
                  <a:lnTo>
                    <a:pt x="58" y="18"/>
                  </a:lnTo>
                  <a:lnTo>
                    <a:pt x="5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86"/>
            <p:cNvSpPr>
              <a:spLocks/>
            </p:cNvSpPr>
            <p:nvPr/>
          </p:nvSpPr>
          <p:spPr bwMode="auto">
            <a:xfrm>
              <a:off x="4974" y="2337"/>
              <a:ext cx="18" cy="28"/>
            </a:xfrm>
            <a:custGeom>
              <a:avLst/>
              <a:gdLst>
                <a:gd name="T0" fmla="*/ 0 w 55"/>
                <a:gd name="T1" fmla="*/ 84 h 84"/>
                <a:gd name="T2" fmla="*/ 7 w 55"/>
                <a:gd name="T3" fmla="*/ 83 h 84"/>
                <a:gd name="T4" fmla="*/ 14 w 55"/>
                <a:gd name="T5" fmla="*/ 82 h 84"/>
                <a:gd name="T6" fmla="*/ 19 w 55"/>
                <a:gd name="T7" fmla="*/ 82 h 84"/>
                <a:gd name="T8" fmla="*/ 26 w 55"/>
                <a:gd name="T9" fmla="*/ 80 h 84"/>
                <a:gd name="T10" fmla="*/ 33 w 55"/>
                <a:gd name="T11" fmla="*/ 79 h 84"/>
                <a:gd name="T12" fmla="*/ 40 w 55"/>
                <a:gd name="T13" fmla="*/ 77 h 84"/>
                <a:gd name="T14" fmla="*/ 48 w 55"/>
                <a:gd name="T15" fmla="*/ 77 h 84"/>
                <a:gd name="T16" fmla="*/ 55 w 55"/>
                <a:gd name="T17" fmla="*/ 76 h 84"/>
                <a:gd name="T18" fmla="*/ 55 w 55"/>
                <a:gd name="T19" fmla="*/ 56 h 84"/>
                <a:gd name="T20" fmla="*/ 55 w 55"/>
                <a:gd name="T21" fmla="*/ 38 h 84"/>
                <a:gd name="T22" fmla="*/ 55 w 55"/>
                <a:gd name="T23" fmla="*/ 18 h 84"/>
                <a:gd name="T24" fmla="*/ 55 w 55"/>
                <a:gd name="T25" fmla="*/ 0 h 84"/>
                <a:gd name="T26" fmla="*/ 48 w 55"/>
                <a:gd name="T27" fmla="*/ 1 h 84"/>
                <a:gd name="T28" fmla="*/ 40 w 55"/>
                <a:gd name="T29" fmla="*/ 3 h 84"/>
                <a:gd name="T30" fmla="*/ 35 w 55"/>
                <a:gd name="T31" fmla="*/ 4 h 84"/>
                <a:gd name="T32" fmla="*/ 28 w 55"/>
                <a:gd name="T33" fmla="*/ 5 h 84"/>
                <a:gd name="T34" fmla="*/ 21 w 55"/>
                <a:gd name="T35" fmla="*/ 7 h 84"/>
                <a:gd name="T36" fmla="*/ 15 w 55"/>
                <a:gd name="T37" fmla="*/ 8 h 84"/>
                <a:gd name="T38" fmla="*/ 8 w 55"/>
                <a:gd name="T39" fmla="*/ 10 h 84"/>
                <a:gd name="T40" fmla="*/ 1 w 55"/>
                <a:gd name="T41" fmla="*/ 11 h 84"/>
                <a:gd name="T42" fmla="*/ 0 w 55"/>
                <a:gd name="T43" fmla="*/ 29 h 84"/>
                <a:gd name="T44" fmla="*/ 0 w 55"/>
                <a:gd name="T45" fmla="*/ 48 h 84"/>
                <a:gd name="T46" fmla="*/ 0 w 55"/>
                <a:gd name="T47" fmla="*/ 66 h 84"/>
                <a:gd name="T48" fmla="*/ 0 w 5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84">
                  <a:moveTo>
                    <a:pt x="0" y="84"/>
                  </a:moveTo>
                  <a:lnTo>
                    <a:pt x="7" y="83"/>
                  </a:lnTo>
                  <a:lnTo>
                    <a:pt x="14" y="82"/>
                  </a:lnTo>
                  <a:lnTo>
                    <a:pt x="19" y="82"/>
                  </a:lnTo>
                  <a:lnTo>
                    <a:pt x="26" y="80"/>
                  </a:lnTo>
                  <a:lnTo>
                    <a:pt x="33" y="79"/>
                  </a:lnTo>
                  <a:lnTo>
                    <a:pt x="40" y="77"/>
                  </a:lnTo>
                  <a:lnTo>
                    <a:pt x="48" y="77"/>
                  </a:lnTo>
                  <a:lnTo>
                    <a:pt x="55" y="76"/>
                  </a:lnTo>
                  <a:lnTo>
                    <a:pt x="55" y="56"/>
                  </a:lnTo>
                  <a:lnTo>
                    <a:pt x="55" y="38"/>
                  </a:lnTo>
                  <a:lnTo>
                    <a:pt x="55" y="18"/>
                  </a:lnTo>
                  <a:lnTo>
                    <a:pt x="55" y="0"/>
                  </a:lnTo>
                  <a:lnTo>
                    <a:pt x="48" y="1"/>
                  </a:lnTo>
                  <a:lnTo>
                    <a:pt x="40" y="3"/>
                  </a:lnTo>
                  <a:lnTo>
                    <a:pt x="35" y="4"/>
                  </a:lnTo>
                  <a:lnTo>
                    <a:pt x="28" y="5"/>
                  </a:lnTo>
                  <a:lnTo>
                    <a:pt x="21" y="7"/>
                  </a:lnTo>
                  <a:lnTo>
                    <a:pt x="15" y="8"/>
                  </a:lnTo>
                  <a:lnTo>
                    <a:pt x="8" y="10"/>
                  </a:lnTo>
                  <a:lnTo>
                    <a:pt x="1" y="11"/>
                  </a:lnTo>
                  <a:lnTo>
                    <a:pt x="0" y="29"/>
                  </a:lnTo>
                  <a:lnTo>
                    <a:pt x="0" y="48"/>
                  </a:lnTo>
                  <a:lnTo>
                    <a:pt x="0" y="66"/>
                  </a:lnTo>
                  <a:lnTo>
                    <a:pt x="0" y="8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3" name="Group 90"/>
          <p:cNvGrpSpPr>
            <a:grpSpLocks noChangeAspect="1"/>
          </p:cNvGrpSpPr>
          <p:nvPr/>
        </p:nvGrpSpPr>
        <p:grpSpPr bwMode="auto">
          <a:xfrm>
            <a:off x="6573417" y="1206747"/>
            <a:ext cx="1146798" cy="1366039"/>
            <a:chOff x="4547" y="878"/>
            <a:chExt cx="544" cy="648"/>
          </a:xfrm>
        </p:grpSpPr>
        <p:sp>
          <p:nvSpPr>
            <p:cNvPr id="103456" name="AutoShape 89"/>
            <p:cNvSpPr>
              <a:spLocks noChangeAspect="1" noChangeArrowheads="1" noTextEdit="1"/>
            </p:cNvSpPr>
            <p:nvPr/>
          </p:nvSpPr>
          <p:spPr bwMode="auto">
            <a:xfrm>
              <a:off x="4597" y="878"/>
              <a:ext cx="4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7" name="Freeform 91"/>
            <p:cNvSpPr>
              <a:spLocks/>
            </p:cNvSpPr>
            <p:nvPr/>
          </p:nvSpPr>
          <p:spPr bwMode="auto">
            <a:xfrm>
              <a:off x="4756" y="907"/>
              <a:ext cx="156" cy="216"/>
            </a:xfrm>
            <a:custGeom>
              <a:avLst/>
              <a:gdLst>
                <a:gd name="T0" fmla="*/ 22 w 778"/>
                <a:gd name="T1" fmla="*/ 997 h 1080"/>
                <a:gd name="T2" fmla="*/ 41 w 778"/>
                <a:gd name="T3" fmla="*/ 975 h 1080"/>
                <a:gd name="T4" fmla="*/ 73 w 778"/>
                <a:gd name="T5" fmla="*/ 939 h 1080"/>
                <a:gd name="T6" fmla="*/ 114 w 778"/>
                <a:gd name="T7" fmla="*/ 888 h 1080"/>
                <a:gd name="T8" fmla="*/ 158 w 778"/>
                <a:gd name="T9" fmla="*/ 827 h 1080"/>
                <a:gd name="T10" fmla="*/ 200 w 778"/>
                <a:gd name="T11" fmla="*/ 761 h 1080"/>
                <a:gd name="T12" fmla="*/ 235 w 778"/>
                <a:gd name="T13" fmla="*/ 691 h 1080"/>
                <a:gd name="T14" fmla="*/ 258 w 778"/>
                <a:gd name="T15" fmla="*/ 623 h 1080"/>
                <a:gd name="T16" fmla="*/ 264 w 778"/>
                <a:gd name="T17" fmla="*/ 527 h 1080"/>
                <a:gd name="T18" fmla="*/ 249 w 778"/>
                <a:gd name="T19" fmla="*/ 399 h 1080"/>
                <a:gd name="T20" fmla="*/ 233 w 778"/>
                <a:gd name="T21" fmla="*/ 272 h 1080"/>
                <a:gd name="T22" fmla="*/ 246 w 778"/>
                <a:gd name="T23" fmla="*/ 145 h 1080"/>
                <a:gd name="T24" fmla="*/ 289 w 778"/>
                <a:gd name="T25" fmla="*/ 58 h 1080"/>
                <a:gd name="T26" fmla="*/ 342 w 778"/>
                <a:gd name="T27" fmla="*/ 22 h 1080"/>
                <a:gd name="T28" fmla="*/ 413 w 778"/>
                <a:gd name="T29" fmla="*/ 3 h 1080"/>
                <a:gd name="T30" fmla="*/ 493 w 778"/>
                <a:gd name="T31" fmla="*/ 2 h 1080"/>
                <a:gd name="T32" fmla="*/ 575 w 778"/>
                <a:gd name="T33" fmla="*/ 22 h 1080"/>
                <a:gd name="T34" fmla="*/ 652 w 778"/>
                <a:gd name="T35" fmla="*/ 60 h 1080"/>
                <a:gd name="T36" fmla="*/ 717 w 778"/>
                <a:gd name="T37" fmla="*/ 120 h 1080"/>
                <a:gd name="T38" fmla="*/ 761 w 778"/>
                <a:gd name="T39" fmla="*/ 202 h 1080"/>
                <a:gd name="T40" fmla="*/ 777 w 778"/>
                <a:gd name="T41" fmla="*/ 294 h 1080"/>
                <a:gd name="T42" fmla="*/ 778 w 778"/>
                <a:gd name="T43" fmla="*/ 385 h 1080"/>
                <a:gd name="T44" fmla="*/ 769 w 778"/>
                <a:gd name="T45" fmla="*/ 476 h 1080"/>
                <a:gd name="T46" fmla="*/ 751 w 778"/>
                <a:gd name="T47" fmla="*/ 566 h 1080"/>
                <a:gd name="T48" fmla="*/ 723 w 778"/>
                <a:gd name="T49" fmla="*/ 652 h 1080"/>
                <a:gd name="T50" fmla="*/ 688 w 778"/>
                <a:gd name="T51" fmla="*/ 730 h 1080"/>
                <a:gd name="T52" fmla="*/ 647 w 778"/>
                <a:gd name="T53" fmla="*/ 800 h 1080"/>
                <a:gd name="T54" fmla="*/ 601 w 778"/>
                <a:gd name="T55" fmla="*/ 856 h 1080"/>
                <a:gd name="T56" fmla="*/ 553 w 778"/>
                <a:gd name="T57" fmla="*/ 897 h 1080"/>
                <a:gd name="T58" fmla="*/ 515 w 778"/>
                <a:gd name="T59" fmla="*/ 931 h 1080"/>
                <a:gd name="T60" fmla="*/ 487 w 778"/>
                <a:gd name="T61" fmla="*/ 957 h 1080"/>
                <a:gd name="T62" fmla="*/ 463 w 778"/>
                <a:gd name="T63" fmla="*/ 978 h 1080"/>
                <a:gd name="T64" fmla="*/ 438 w 778"/>
                <a:gd name="T65" fmla="*/ 995 h 1080"/>
                <a:gd name="T66" fmla="*/ 408 w 778"/>
                <a:gd name="T67" fmla="*/ 1010 h 1080"/>
                <a:gd name="T68" fmla="*/ 371 w 778"/>
                <a:gd name="T69" fmla="*/ 1025 h 1080"/>
                <a:gd name="T70" fmla="*/ 319 w 778"/>
                <a:gd name="T71" fmla="*/ 1040 h 1080"/>
                <a:gd name="T72" fmla="*/ 251 w 778"/>
                <a:gd name="T73" fmla="*/ 1056 h 1080"/>
                <a:gd name="T74" fmla="*/ 187 w 778"/>
                <a:gd name="T75" fmla="*/ 1070 h 1080"/>
                <a:gd name="T76" fmla="*/ 127 w 778"/>
                <a:gd name="T77" fmla="*/ 1077 h 1080"/>
                <a:gd name="T78" fmla="*/ 76 w 778"/>
                <a:gd name="T79" fmla="*/ 1080 h 1080"/>
                <a:gd name="T80" fmla="*/ 36 w 778"/>
                <a:gd name="T81" fmla="*/ 1076 h 1080"/>
                <a:gd name="T82" fmla="*/ 10 w 778"/>
                <a:gd name="T83" fmla="*/ 1065 h 1080"/>
                <a:gd name="T84" fmla="*/ 0 w 778"/>
                <a:gd name="T85" fmla="*/ 1046 h 1080"/>
                <a:gd name="T86" fmla="*/ 8 w 778"/>
                <a:gd name="T87" fmla="*/ 101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1080">
                  <a:moveTo>
                    <a:pt x="20" y="999"/>
                  </a:moveTo>
                  <a:lnTo>
                    <a:pt x="22" y="997"/>
                  </a:lnTo>
                  <a:lnTo>
                    <a:pt x="30" y="989"/>
                  </a:lnTo>
                  <a:lnTo>
                    <a:pt x="41" y="975"/>
                  </a:lnTo>
                  <a:lnTo>
                    <a:pt x="56" y="959"/>
                  </a:lnTo>
                  <a:lnTo>
                    <a:pt x="73" y="939"/>
                  </a:lnTo>
                  <a:lnTo>
                    <a:pt x="93" y="914"/>
                  </a:lnTo>
                  <a:lnTo>
                    <a:pt x="114" y="888"/>
                  </a:lnTo>
                  <a:lnTo>
                    <a:pt x="135" y="858"/>
                  </a:lnTo>
                  <a:lnTo>
                    <a:pt x="158" y="827"/>
                  </a:lnTo>
                  <a:lnTo>
                    <a:pt x="179" y="795"/>
                  </a:lnTo>
                  <a:lnTo>
                    <a:pt x="200" y="761"/>
                  </a:lnTo>
                  <a:lnTo>
                    <a:pt x="219" y="726"/>
                  </a:lnTo>
                  <a:lnTo>
                    <a:pt x="235" y="691"/>
                  </a:lnTo>
                  <a:lnTo>
                    <a:pt x="248" y="657"/>
                  </a:lnTo>
                  <a:lnTo>
                    <a:pt x="258" y="623"/>
                  </a:lnTo>
                  <a:lnTo>
                    <a:pt x="263" y="591"/>
                  </a:lnTo>
                  <a:lnTo>
                    <a:pt x="264" y="527"/>
                  </a:lnTo>
                  <a:lnTo>
                    <a:pt x="258" y="462"/>
                  </a:lnTo>
                  <a:lnTo>
                    <a:pt x="249" y="399"/>
                  </a:lnTo>
                  <a:lnTo>
                    <a:pt x="239" y="335"/>
                  </a:lnTo>
                  <a:lnTo>
                    <a:pt x="233" y="272"/>
                  </a:lnTo>
                  <a:lnTo>
                    <a:pt x="234" y="208"/>
                  </a:lnTo>
                  <a:lnTo>
                    <a:pt x="246" y="145"/>
                  </a:lnTo>
                  <a:lnTo>
                    <a:pt x="271" y="83"/>
                  </a:lnTo>
                  <a:lnTo>
                    <a:pt x="289" y="58"/>
                  </a:lnTo>
                  <a:lnTo>
                    <a:pt x="312" y="38"/>
                  </a:lnTo>
                  <a:lnTo>
                    <a:pt x="342" y="22"/>
                  </a:lnTo>
                  <a:lnTo>
                    <a:pt x="376" y="9"/>
                  </a:lnTo>
                  <a:lnTo>
                    <a:pt x="413" y="3"/>
                  </a:lnTo>
                  <a:lnTo>
                    <a:pt x="452" y="0"/>
                  </a:lnTo>
                  <a:lnTo>
                    <a:pt x="493" y="2"/>
                  </a:lnTo>
                  <a:lnTo>
                    <a:pt x="535" y="9"/>
                  </a:lnTo>
                  <a:lnTo>
                    <a:pt x="575" y="22"/>
                  </a:lnTo>
                  <a:lnTo>
                    <a:pt x="615" y="38"/>
                  </a:lnTo>
                  <a:lnTo>
                    <a:pt x="652" y="60"/>
                  </a:lnTo>
                  <a:lnTo>
                    <a:pt x="687" y="88"/>
                  </a:lnTo>
                  <a:lnTo>
                    <a:pt x="717" y="120"/>
                  </a:lnTo>
                  <a:lnTo>
                    <a:pt x="742" y="159"/>
                  </a:lnTo>
                  <a:lnTo>
                    <a:pt x="761" y="202"/>
                  </a:lnTo>
                  <a:lnTo>
                    <a:pt x="772" y="251"/>
                  </a:lnTo>
                  <a:lnTo>
                    <a:pt x="777" y="294"/>
                  </a:lnTo>
                  <a:lnTo>
                    <a:pt x="778" y="339"/>
                  </a:lnTo>
                  <a:lnTo>
                    <a:pt x="778" y="385"/>
                  </a:lnTo>
                  <a:lnTo>
                    <a:pt x="774" y="430"/>
                  </a:lnTo>
                  <a:lnTo>
                    <a:pt x="769" y="476"/>
                  </a:lnTo>
                  <a:lnTo>
                    <a:pt x="761" y="522"/>
                  </a:lnTo>
                  <a:lnTo>
                    <a:pt x="751" y="566"/>
                  </a:lnTo>
                  <a:lnTo>
                    <a:pt x="738" y="609"/>
                  </a:lnTo>
                  <a:lnTo>
                    <a:pt x="723" y="652"/>
                  </a:lnTo>
                  <a:lnTo>
                    <a:pt x="707" y="693"/>
                  </a:lnTo>
                  <a:lnTo>
                    <a:pt x="688" y="730"/>
                  </a:lnTo>
                  <a:lnTo>
                    <a:pt x="669" y="766"/>
                  </a:lnTo>
                  <a:lnTo>
                    <a:pt x="647" y="800"/>
                  </a:lnTo>
                  <a:lnTo>
                    <a:pt x="625" y="830"/>
                  </a:lnTo>
                  <a:lnTo>
                    <a:pt x="601" y="856"/>
                  </a:lnTo>
                  <a:lnTo>
                    <a:pt x="576" y="878"/>
                  </a:lnTo>
                  <a:lnTo>
                    <a:pt x="553" y="897"/>
                  </a:lnTo>
                  <a:lnTo>
                    <a:pt x="533" y="914"/>
                  </a:lnTo>
                  <a:lnTo>
                    <a:pt x="515" y="931"/>
                  </a:lnTo>
                  <a:lnTo>
                    <a:pt x="500" y="944"/>
                  </a:lnTo>
                  <a:lnTo>
                    <a:pt x="487" y="957"/>
                  </a:lnTo>
                  <a:lnTo>
                    <a:pt x="474" y="968"/>
                  </a:lnTo>
                  <a:lnTo>
                    <a:pt x="463" y="978"/>
                  </a:lnTo>
                  <a:lnTo>
                    <a:pt x="451" y="987"/>
                  </a:lnTo>
                  <a:lnTo>
                    <a:pt x="438" y="995"/>
                  </a:lnTo>
                  <a:lnTo>
                    <a:pt x="424" y="1003"/>
                  </a:lnTo>
                  <a:lnTo>
                    <a:pt x="408" y="1010"/>
                  </a:lnTo>
                  <a:lnTo>
                    <a:pt x="391" y="1018"/>
                  </a:lnTo>
                  <a:lnTo>
                    <a:pt x="371" y="1025"/>
                  </a:lnTo>
                  <a:lnTo>
                    <a:pt x="346" y="1033"/>
                  </a:lnTo>
                  <a:lnTo>
                    <a:pt x="319" y="1040"/>
                  </a:lnTo>
                  <a:lnTo>
                    <a:pt x="286" y="1049"/>
                  </a:lnTo>
                  <a:lnTo>
                    <a:pt x="251" y="1056"/>
                  </a:lnTo>
                  <a:lnTo>
                    <a:pt x="218" y="1064"/>
                  </a:lnTo>
                  <a:lnTo>
                    <a:pt x="187" y="1070"/>
                  </a:lnTo>
                  <a:lnTo>
                    <a:pt x="155" y="1075"/>
                  </a:lnTo>
                  <a:lnTo>
                    <a:pt x="127" y="1077"/>
                  </a:lnTo>
                  <a:lnTo>
                    <a:pt x="99" y="1080"/>
                  </a:lnTo>
                  <a:lnTo>
                    <a:pt x="76" y="1080"/>
                  </a:lnTo>
                  <a:lnTo>
                    <a:pt x="54" y="1080"/>
                  </a:lnTo>
                  <a:lnTo>
                    <a:pt x="36" y="1076"/>
                  </a:lnTo>
                  <a:lnTo>
                    <a:pt x="21" y="1072"/>
                  </a:lnTo>
                  <a:lnTo>
                    <a:pt x="10" y="1065"/>
                  </a:lnTo>
                  <a:lnTo>
                    <a:pt x="2" y="1056"/>
                  </a:lnTo>
                  <a:lnTo>
                    <a:pt x="0" y="1046"/>
                  </a:lnTo>
                  <a:lnTo>
                    <a:pt x="1" y="1033"/>
                  </a:lnTo>
                  <a:lnTo>
                    <a:pt x="8" y="1018"/>
                  </a:lnTo>
                  <a:lnTo>
                    <a:pt x="2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8" name="Freeform 92"/>
            <p:cNvSpPr>
              <a:spLocks/>
            </p:cNvSpPr>
            <p:nvPr/>
          </p:nvSpPr>
          <p:spPr bwMode="auto">
            <a:xfrm>
              <a:off x="4760" y="910"/>
              <a:ext cx="148" cy="211"/>
            </a:xfrm>
            <a:custGeom>
              <a:avLst/>
              <a:gdLst>
                <a:gd name="T0" fmla="*/ 279 w 739"/>
                <a:gd name="T1" fmla="*/ 57 h 1052"/>
                <a:gd name="T2" fmla="*/ 330 w 739"/>
                <a:gd name="T3" fmla="*/ 21 h 1052"/>
                <a:gd name="T4" fmla="*/ 397 w 739"/>
                <a:gd name="T5" fmla="*/ 2 h 1052"/>
                <a:gd name="T6" fmla="*/ 472 w 739"/>
                <a:gd name="T7" fmla="*/ 2 h 1052"/>
                <a:gd name="T8" fmla="*/ 550 w 739"/>
                <a:gd name="T9" fmla="*/ 21 h 1052"/>
                <a:gd name="T10" fmla="*/ 622 w 739"/>
                <a:gd name="T11" fmla="*/ 58 h 1052"/>
                <a:gd name="T12" fmla="*/ 682 w 739"/>
                <a:gd name="T13" fmla="*/ 117 h 1052"/>
                <a:gd name="T14" fmla="*/ 722 w 739"/>
                <a:gd name="T15" fmla="*/ 196 h 1052"/>
                <a:gd name="T16" fmla="*/ 738 w 739"/>
                <a:gd name="T17" fmla="*/ 286 h 1052"/>
                <a:gd name="T18" fmla="*/ 739 w 739"/>
                <a:gd name="T19" fmla="*/ 373 h 1052"/>
                <a:gd name="T20" fmla="*/ 731 w 739"/>
                <a:gd name="T21" fmla="*/ 463 h 1052"/>
                <a:gd name="T22" fmla="*/ 713 w 739"/>
                <a:gd name="T23" fmla="*/ 550 h 1052"/>
                <a:gd name="T24" fmla="*/ 687 w 739"/>
                <a:gd name="T25" fmla="*/ 635 h 1052"/>
                <a:gd name="T26" fmla="*/ 655 w 739"/>
                <a:gd name="T27" fmla="*/ 712 h 1052"/>
                <a:gd name="T28" fmla="*/ 616 w 739"/>
                <a:gd name="T29" fmla="*/ 779 h 1052"/>
                <a:gd name="T30" fmla="*/ 571 w 739"/>
                <a:gd name="T31" fmla="*/ 834 h 1052"/>
                <a:gd name="T32" fmla="*/ 525 w 739"/>
                <a:gd name="T33" fmla="*/ 875 h 1052"/>
                <a:gd name="T34" fmla="*/ 489 w 739"/>
                <a:gd name="T35" fmla="*/ 906 h 1052"/>
                <a:gd name="T36" fmla="*/ 462 w 739"/>
                <a:gd name="T37" fmla="*/ 932 h 1052"/>
                <a:gd name="T38" fmla="*/ 439 w 739"/>
                <a:gd name="T39" fmla="*/ 952 h 1052"/>
                <a:gd name="T40" fmla="*/ 416 w 739"/>
                <a:gd name="T41" fmla="*/ 970 h 1052"/>
                <a:gd name="T42" fmla="*/ 388 w 739"/>
                <a:gd name="T43" fmla="*/ 985 h 1052"/>
                <a:gd name="T44" fmla="*/ 351 w 739"/>
                <a:gd name="T45" fmla="*/ 998 h 1052"/>
                <a:gd name="T46" fmla="*/ 302 w 739"/>
                <a:gd name="T47" fmla="*/ 1013 h 1052"/>
                <a:gd name="T48" fmla="*/ 239 w 739"/>
                <a:gd name="T49" fmla="*/ 1028 h 1052"/>
                <a:gd name="T50" fmla="*/ 176 w 739"/>
                <a:gd name="T51" fmla="*/ 1041 h 1052"/>
                <a:gd name="T52" fmla="*/ 120 w 739"/>
                <a:gd name="T53" fmla="*/ 1049 h 1052"/>
                <a:gd name="T54" fmla="*/ 72 w 739"/>
                <a:gd name="T55" fmla="*/ 1052 h 1052"/>
                <a:gd name="T56" fmla="*/ 34 w 739"/>
                <a:gd name="T57" fmla="*/ 1048 h 1052"/>
                <a:gd name="T58" fmla="*/ 10 w 739"/>
                <a:gd name="T59" fmla="*/ 1037 h 1052"/>
                <a:gd name="T60" fmla="*/ 0 w 739"/>
                <a:gd name="T61" fmla="*/ 1018 h 1052"/>
                <a:gd name="T62" fmla="*/ 7 w 739"/>
                <a:gd name="T63" fmla="*/ 989 h 1052"/>
                <a:gd name="T64" fmla="*/ 21 w 739"/>
                <a:gd name="T65" fmla="*/ 970 h 1052"/>
                <a:gd name="T66" fmla="*/ 38 w 739"/>
                <a:gd name="T67" fmla="*/ 950 h 1052"/>
                <a:gd name="T68" fmla="*/ 69 w 739"/>
                <a:gd name="T69" fmla="*/ 914 h 1052"/>
                <a:gd name="T70" fmla="*/ 108 w 739"/>
                <a:gd name="T71" fmla="*/ 865 h 1052"/>
                <a:gd name="T72" fmla="*/ 150 w 739"/>
                <a:gd name="T73" fmla="*/ 806 h 1052"/>
                <a:gd name="T74" fmla="*/ 190 w 739"/>
                <a:gd name="T75" fmla="*/ 742 h 1052"/>
                <a:gd name="T76" fmla="*/ 224 w 739"/>
                <a:gd name="T77" fmla="*/ 674 h 1052"/>
                <a:gd name="T78" fmla="*/ 245 w 739"/>
                <a:gd name="T79" fmla="*/ 607 h 1052"/>
                <a:gd name="T80" fmla="*/ 251 w 739"/>
                <a:gd name="T81" fmla="*/ 514 h 1052"/>
                <a:gd name="T82" fmla="*/ 236 w 739"/>
                <a:gd name="T83" fmla="*/ 389 h 1052"/>
                <a:gd name="T84" fmla="*/ 223 w 739"/>
                <a:gd name="T85" fmla="*/ 265 h 1052"/>
                <a:gd name="T86" fmla="*/ 236 w 739"/>
                <a:gd name="T87" fmla="*/ 14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9" h="1052">
                  <a:moveTo>
                    <a:pt x="261" y="82"/>
                  </a:moveTo>
                  <a:lnTo>
                    <a:pt x="279" y="57"/>
                  </a:lnTo>
                  <a:lnTo>
                    <a:pt x="302" y="37"/>
                  </a:lnTo>
                  <a:lnTo>
                    <a:pt x="330" y="21"/>
                  </a:lnTo>
                  <a:lnTo>
                    <a:pt x="362" y="10"/>
                  </a:lnTo>
                  <a:lnTo>
                    <a:pt x="397" y="2"/>
                  </a:lnTo>
                  <a:lnTo>
                    <a:pt x="434" y="0"/>
                  </a:lnTo>
                  <a:lnTo>
                    <a:pt x="472" y="2"/>
                  </a:lnTo>
                  <a:lnTo>
                    <a:pt x="512" y="8"/>
                  </a:lnTo>
                  <a:lnTo>
                    <a:pt x="550" y="21"/>
                  </a:lnTo>
                  <a:lnTo>
                    <a:pt x="588" y="37"/>
                  </a:lnTo>
                  <a:lnTo>
                    <a:pt x="622" y="58"/>
                  </a:lnTo>
                  <a:lnTo>
                    <a:pt x="654" y="86"/>
                  </a:lnTo>
                  <a:lnTo>
                    <a:pt x="682" y="117"/>
                  </a:lnTo>
                  <a:lnTo>
                    <a:pt x="705" y="154"/>
                  </a:lnTo>
                  <a:lnTo>
                    <a:pt x="722" y="196"/>
                  </a:lnTo>
                  <a:lnTo>
                    <a:pt x="733" y="244"/>
                  </a:lnTo>
                  <a:lnTo>
                    <a:pt x="738" y="286"/>
                  </a:lnTo>
                  <a:lnTo>
                    <a:pt x="739" y="330"/>
                  </a:lnTo>
                  <a:lnTo>
                    <a:pt x="739" y="373"/>
                  </a:lnTo>
                  <a:lnTo>
                    <a:pt x="736" y="418"/>
                  </a:lnTo>
                  <a:lnTo>
                    <a:pt x="731" y="463"/>
                  </a:lnTo>
                  <a:lnTo>
                    <a:pt x="723" y="506"/>
                  </a:lnTo>
                  <a:lnTo>
                    <a:pt x="713" y="550"/>
                  </a:lnTo>
                  <a:lnTo>
                    <a:pt x="701" y="592"/>
                  </a:lnTo>
                  <a:lnTo>
                    <a:pt x="687" y="635"/>
                  </a:lnTo>
                  <a:lnTo>
                    <a:pt x="672" y="673"/>
                  </a:lnTo>
                  <a:lnTo>
                    <a:pt x="655" y="712"/>
                  </a:lnTo>
                  <a:lnTo>
                    <a:pt x="636" y="747"/>
                  </a:lnTo>
                  <a:lnTo>
                    <a:pt x="616" y="779"/>
                  </a:lnTo>
                  <a:lnTo>
                    <a:pt x="594" y="808"/>
                  </a:lnTo>
                  <a:lnTo>
                    <a:pt x="571" y="834"/>
                  </a:lnTo>
                  <a:lnTo>
                    <a:pt x="548" y="856"/>
                  </a:lnTo>
                  <a:lnTo>
                    <a:pt x="525" y="875"/>
                  </a:lnTo>
                  <a:lnTo>
                    <a:pt x="507" y="891"/>
                  </a:lnTo>
                  <a:lnTo>
                    <a:pt x="489" y="906"/>
                  </a:lnTo>
                  <a:lnTo>
                    <a:pt x="475" y="920"/>
                  </a:lnTo>
                  <a:lnTo>
                    <a:pt x="462" y="932"/>
                  </a:lnTo>
                  <a:lnTo>
                    <a:pt x="451" y="942"/>
                  </a:lnTo>
                  <a:lnTo>
                    <a:pt x="439" y="952"/>
                  </a:lnTo>
                  <a:lnTo>
                    <a:pt x="428" y="961"/>
                  </a:lnTo>
                  <a:lnTo>
                    <a:pt x="416" y="970"/>
                  </a:lnTo>
                  <a:lnTo>
                    <a:pt x="402" y="977"/>
                  </a:lnTo>
                  <a:lnTo>
                    <a:pt x="388" y="985"/>
                  </a:lnTo>
                  <a:lnTo>
                    <a:pt x="371" y="991"/>
                  </a:lnTo>
                  <a:lnTo>
                    <a:pt x="351" y="998"/>
                  </a:lnTo>
                  <a:lnTo>
                    <a:pt x="328" y="1006"/>
                  </a:lnTo>
                  <a:lnTo>
                    <a:pt x="302" y="1013"/>
                  </a:lnTo>
                  <a:lnTo>
                    <a:pt x="271" y="1021"/>
                  </a:lnTo>
                  <a:lnTo>
                    <a:pt x="239" y="1028"/>
                  </a:lnTo>
                  <a:lnTo>
                    <a:pt x="206" y="1036"/>
                  </a:lnTo>
                  <a:lnTo>
                    <a:pt x="176" y="1041"/>
                  </a:lnTo>
                  <a:lnTo>
                    <a:pt x="148" y="1046"/>
                  </a:lnTo>
                  <a:lnTo>
                    <a:pt x="120" y="1049"/>
                  </a:lnTo>
                  <a:lnTo>
                    <a:pt x="96" y="1051"/>
                  </a:lnTo>
                  <a:lnTo>
                    <a:pt x="72" y="1052"/>
                  </a:lnTo>
                  <a:lnTo>
                    <a:pt x="52" y="1051"/>
                  </a:lnTo>
                  <a:lnTo>
                    <a:pt x="34" y="1048"/>
                  </a:lnTo>
                  <a:lnTo>
                    <a:pt x="21" y="1043"/>
                  </a:lnTo>
                  <a:lnTo>
                    <a:pt x="10" y="1037"/>
                  </a:lnTo>
                  <a:lnTo>
                    <a:pt x="2" y="1028"/>
                  </a:lnTo>
                  <a:lnTo>
                    <a:pt x="0" y="1018"/>
                  </a:lnTo>
                  <a:lnTo>
                    <a:pt x="1" y="1004"/>
                  </a:lnTo>
                  <a:lnTo>
                    <a:pt x="7" y="989"/>
                  </a:lnTo>
                  <a:lnTo>
                    <a:pt x="18" y="972"/>
                  </a:lnTo>
                  <a:lnTo>
                    <a:pt x="21" y="970"/>
                  </a:lnTo>
                  <a:lnTo>
                    <a:pt x="28" y="962"/>
                  </a:lnTo>
                  <a:lnTo>
                    <a:pt x="38" y="950"/>
                  </a:lnTo>
                  <a:lnTo>
                    <a:pt x="53" y="933"/>
                  </a:lnTo>
                  <a:lnTo>
                    <a:pt x="69" y="914"/>
                  </a:lnTo>
                  <a:lnTo>
                    <a:pt x="88" y="890"/>
                  </a:lnTo>
                  <a:lnTo>
                    <a:pt x="108" y="865"/>
                  </a:lnTo>
                  <a:lnTo>
                    <a:pt x="129" y="836"/>
                  </a:lnTo>
                  <a:lnTo>
                    <a:pt x="150" y="806"/>
                  </a:lnTo>
                  <a:lnTo>
                    <a:pt x="170" y="774"/>
                  </a:lnTo>
                  <a:lnTo>
                    <a:pt x="190" y="742"/>
                  </a:lnTo>
                  <a:lnTo>
                    <a:pt x="208" y="708"/>
                  </a:lnTo>
                  <a:lnTo>
                    <a:pt x="224" y="674"/>
                  </a:lnTo>
                  <a:lnTo>
                    <a:pt x="236" y="641"/>
                  </a:lnTo>
                  <a:lnTo>
                    <a:pt x="245" y="607"/>
                  </a:lnTo>
                  <a:lnTo>
                    <a:pt x="250" y="576"/>
                  </a:lnTo>
                  <a:lnTo>
                    <a:pt x="251" y="514"/>
                  </a:lnTo>
                  <a:lnTo>
                    <a:pt x="245" y="452"/>
                  </a:lnTo>
                  <a:lnTo>
                    <a:pt x="236" y="389"/>
                  </a:lnTo>
                  <a:lnTo>
                    <a:pt x="228" y="327"/>
                  </a:lnTo>
                  <a:lnTo>
                    <a:pt x="223" y="265"/>
                  </a:lnTo>
                  <a:lnTo>
                    <a:pt x="225" y="204"/>
                  </a:lnTo>
                  <a:lnTo>
                    <a:pt x="236" y="143"/>
                  </a:lnTo>
                  <a:lnTo>
                    <a:pt x="261" y="82"/>
                  </a:lnTo>
                  <a:close/>
                </a:path>
              </a:pathLst>
            </a:custGeom>
            <a:solidFill>
              <a:srgbClr val="FC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9" name="Freeform 93"/>
            <p:cNvSpPr>
              <a:spLocks/>
            </p:cNvSpPr>
            <p:nvPr/>
          </p:nvSpPr>
          <p:spPr bwMode="auto">
            <a:xfrm>
              <a:off x="4764" y="913"/>
              <a:ext cx="140" cy="205"/>
            </a:xfrm>
            <a:custGeom>
              <a:avLst/>
              <a:gdLst>
                <a:gd name="T0" fmla="*/ 267 w 701"/>
                <a:gd name="T1" fmla="*/ 57 h 1023"/>
                <a:gd name="T2" fmla="*/ 316 w 701"/>
                <a:gd name="T3" fmla="*/ 21 h 1023"/>
                <a:gd name="T4" fmla="*/ 379 w 701"/>
                <a:gd name="T5" fmla="*/ 4 h 1023"/>
                <a:gd name="T6" fmla="*/ 450 w 701"/>
                <a:gd name="T7" fmla="*/ 2 h 1023"/>
                <a:gd name="T8" fmla="*/ 523 w 701"/>
                <a:gd name="T9" fmla="*/ 20 h 1023"/>
                <a:gd name="T10" fmla="*/ 591 w 701"/>
                <a:gd name="T11" fmla="*/ 57 h 1023"/>
                <a:gd name="T12" fmla="*/ 647 w 701"/>
                <a:gd name="T13" fmla="*/ 113 h 1023"/>
                <a:gd name="T14" fmla="*/ 685 w 701"/>
                <a:gd name="T15" fmla="*/ 190 h 1023"/>
                <a:gd name="T16" fmla="*/ 698 w 701"/>
                <a:gd name="T17" fmla="*/ 277 h 1023"/>
                <a:gd name="T18" fmla="*/ 700 w 701"/>
                <a:gd name="T19" fmla="*/ 362 h 1023"/>
                <a:gd name="T20" fmla="*/ 692 w 701"/>
                <a:gd name="T21" fmla="*/ 449 h 1023"/>
                <a:gd name="T22" fmla="*/ 675 w 701"/>
                <a:gd name="T23" fmla="*/ 535 h 1023"/>
                <a:gd name="T24" fmla="*/ 651 w 701"/>
                <a:gd name="T25" fmla="*/ 617 h 1023"/>
                <a:gd name="T26" fmla="*/ 620 w 701"/>
                <a:gd name="T27" fmla="*/ 693 h 1023"/>
                <a:gd name="T28" fmla="*/ 582 w 701"/>
                <a:gd name="T29" fmla="*/ 759 h 1023"/>
                <a:gd name="T30" fmla="*/ 541 w 701"/>
                <a:gd name="T31" fmla="*/ 813 h 1023"/>
                <a:gd name="T32" fmla="*/ 498 w 701"/>
                <a:gd name="T33" fmla="*/ 853 h 1023"/>
                <a:gd name="T34" fmla="*/ 464 w 701"/>
                <a:gd name="T35" fmla="*/ 883 h 1023"/>
                <a:gd name="T36" fmla="*/ 438 w 701"/>
                <a:gd name="T37" fmla="*/ 908 h 1023"/>
                <a:gd name="T38" fmla="*/ 416 w 701"/>
                <a:gd name="T39" fmla="*/ 927 h 1023"/>
                <a:gd name="T40" fmla="*/ 393 w 701"/>
                <a:gd name="T41" fmla="*/ 944 h 1023"/>
                <a:gd name="T42" fmla="*/ 367 w 701"/>
                <a:gd name="T43" fmla="*/ 959 h 1023"/>
                <a:gd name="T44" fmla="*/ 332 w 701"/>
                <a:gd name="T45" fmla="*/ 972 h 1023"/>
                <a:gd name="T46" fmla="*/ 286 w 701"/>
                <a:gd name="T47" fmla="*/ 986 h 1023"/>
                <a:gd name="T48" fmla="*/ 225 w 701"/>
                <a:gd name="T49" fmla="*/ 1001 h 1023"/>
                <a:gd name="T50" fmla="*/ 166 w 701"/>
                <a:gd name="T51" fmla="*/ 1013 h 1023"/>
                <a:gd name="T52" fmla="*/ 113 w 701"/>
                <a:gd name="T53" fmla="*/ 1021 h 1023"/>
                <a:gd name="T54" fmla="*/ 68 w 701"/>
                <a:gd name="T55" fmla="*/ 1023 h 1023"/>
                <a:gd name="T56" fmla="*/ 32 w 701"/>
                <a:gd name="T57" fmla="*/ 1020 h 1023"/>
                <a:gd name="T58" fmla="*/ 8 w 701"/>
                <a:gd name="T59" fmla="*/ 1010 h 1023"/>
                <a:gd name="T60" fmla="*/ 0 w 701"/>
                <a:gd name="T61" fmla="*/ 991 h 1023"/>
                <a:gd name="T62" fmla="*/ 7 w 701"/>
                <a:gd name="T63" fmla="*/ 964 h 1023"/>
                <a:gd name="T64" fmla="*/ 19 w 701"/>
                <a:gd name="T65" fmla="*/ 944 h 1023"/>
                <a:gd name="T66" fmla="*/ 36 w 701"/>
                <a:gd name="T67" fmla="*/ 925 h 1023"/>
                <a:gd name="T68" fmla="*/ 66 w 701"/>
                <a:gd name="T69" fmla="*/ 890 h 1023"/>
                <a:gd name="T70" fmla="*/ 102 w 701"/>
                <a:gd name="T71" fmla="*/ 842 h 1023"/>
                <a:gd name="T72" fmla="*/ 142 w 701"/>
                <a:gd name="T73" fmla="*/ 785 h 1023"/>
                <a:gd name="T74" fmla="*/ 180 w 701"/>
                <a:gd name="T75" fmla="*/ 723 h 1023"/>
                <a:gd name="T76" fmla="*/ 211 w 701"/>
                <a:gd name="T77" fmla="*/ 657 h 1023"/>
                <a:gd name="T78" fmla="*/ 231 w 701"/>
                <a:gd name="T79" fmla="*/ 594 h 1023"/>
                <a:gd name="T80" fmla="*/ 237 w 701"/>
                <a:gd name="T81" fmla="*/ 502 h 1023"/>
                <a:gd name="T82" fmla="*/ 224 w 701"/>
                <a:gd name="T83" fmla="*/ 381 h 1023"/>
                <a:gd name="T84" fmla="*/ 213 w 701"/>
                <a:gd name="T85" fmla="*/ 259 h 1023"/>
                <a:gd name="T86" fmla="*/ 226 w 701"/>
                <a:gd name="T87" fmla="*/ 13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1023">
                  <a:moveTo>
                    <a:pt x="250" y="81"/>
                  </a:moveTo>
                  <a:lnTo>
                    <a:pt x="267" y="57"/>
                  </a:lnTo>
                  <a:lnTo>
                    <a:pt x="290" y="37"/>
                  </a:lnTo>
                  <a:lnTo>
                    <a:pt x="316" y="21"/>
                  </a:lnTo>
                  <a:lnTo>
                    <a:pt x="346" y="10"/>
                  </a:lnTo>
                  <a:lnTo>
                    <a:pt x="379" y="4"/>
                  </a:lnTo>
                  <a:lnTo>
                    <a:pt x="414" y="0"/>
                  </a:lnTo>
                  <a:lnTo>
                    <a:pt x="450" y="2"/>
                  </a:lnTo>
                  <a:lnTo>
                    <a:pt x="488" y="9"/>
                  </a:lnTo>
                  <a:lnTo>
                    <a:pt x="523" y="20"/>
                  </a:lnTo>
                  <a:lnTo>
                    <a:pt x="558" y="36"/>
                  </a:lnTo>
                  <a:lnTo>
                    <a:pt x="591" y="57"/>
                  </a:lnTo>
                  <a:lnTo>
                    <a:pt x="621" y="82"/>
                  </a:lnTo>
                  <a:lnTo>
                    <a:pt x="647" y="113"/>
                  </a:lnTo>
                  <a:lnTo>
                    <a:pt x="668" y="149"/>
                  </a:lnTo>
                  <a:lnTo>
                    <a:pt x="685" y="190"/>
                  </a:lnTo>
                  <a:lnTo>
                    <a:pt x="695" y="236"/>
                  </a:lnTo>
                  <a:lnTo>
                    <a:pt x="698" y="277"/>
                  </a:lnTo>
                  <a:lnTo>
                    <a:pt x="701" y="320"/>
                  </a:lnTo>
                  <a:lnTo>
                    <a:pt x="700" y="362"/>
                  </a:lnTo>
                  <a:lnTo>
                    <a:pt x="697" y="406"/>
                  </a:lnTo>
                  <a:lnTo>
                    <a:pt x="692" y="449"/>
                  </a:lnTo>
                  <a:lnTo>
                    <a:pt x="685" y="493"/>
                  </a:lnTo>
                  <a:lnTo>
                    <a:pt x="675" y="535"/>
                  </a:lnTo>
                  <a:lnTo>
                    <a:pt x="663" y="578"/>
                  </a:lnTo>
                  <a:lnTo>
                    <a:pt x="651" y="617"/>
                  </a:lnTo>
                  <a:lnTo>
                    <a:pt x="636" y="656"/>
                  </a:lnTo>
                  <a:lnTo>
                    <a:pt x="620" y="693"/>
                  </a:lnTo>
                  <a:lnTo>
                    <a:pt x="602" y="727"/>
                  </a:lnTo>
                  <a:lnTo>
                    <a:pt x="582" y="759"/>
                  </a:lnTo>
                  <a:lnTo>
                    <a:pt x="563" y="788"/>
                  </a:lnTo>
                  <a:lnTo>
                    <a:pt x="541" y="813"/>
                  </a:lnTo>
                  <a:lnTo>
                    <a:pt x="519" y="834"/>
                  </a:lnTo>
                  <a:lnTo>
                    <a:pt x="498" y="853"/>
                  </a:lnTo>
                  <a:lnTo>
                    <a:pt x="479" y="869"/>
                  </a:lnTo>
                  <a:lnTo>
                    <a:pt x="464" y="883"/>
                  </a:lnTo>
                  <a:lnTo>
                    <a:pt x="450" y="896"/>
                  </a:lnTo>
                  <a:lnTo>
                    <a:pt x="438" y="908"/>
                  </a:lnTo>
                  <a:lnTo>
                    <a:pt x="427" y="919"/>
                  </a:lnTo>
                  <a:lnTo>
                    <a:pt x="416" y="927"/>
                  </a:lnTo>
                  <a:lnTo>
                    <a:pt x="404" y="936"/>
                  </a:lnTo>
                  <a:lnTo>
                    <a:pt x="393" y="944"/>
                  </a:lnTo>
                  <a:lnTo>
                    <a:pt x="381" y="951"/>
                  </a:lnTo>
                  <a:lnTo>
                    <a:pt x="367" y="959"/>
                  </a:lnTo>
                  <a:lnTo>
                    <a:pt x="351" y="965"/>
                  </a:lnTo>
                  <a:lnTo>
                    <a:pt x="332" y="972"/>
                  </a:lnTo>
                  <a:lnTo>
                    <a:pt x="311" y="978"/>
                  </a:lnTo>
                  <a:lnTo>
                    <a:pt x="286" y="986"/>
                  </a:lnTo>
                  <a:lnTo>
                    <a:pt x="256" y="993"/>
                  </a:lnTo>
                  <a:lnTo>
                    <a:pt x="225" y="1001"/>
                  </a:lnTo>
                  <a:lnTo>
                    <a:pt x="195" y="1007"/>
                  </a:lnTo>
                  <a:lnTo>
                    <a:pt x="166" y="1013"/>
                  </a:lnTo>
                  <a:lnTo>
                    <a:pt x="139" y="1018"/>
                  </a:lnTo>
                  <a:lnTo>
                    <a:pt x="113" y="1021"/>
                  </a:lnTo>
                  <a:lnTo>
                    <a:pt x="89" y="1023"/>
                  </a:lnTo>
                  <a:lnTo>
                    <a:pt x="68" y="1023"/>
                  </a:lnTo>
                  <a:lnTo>
                    <a:pt x="49" y="1022"/>
                  </a:lnTo>
                  <a:lnTo>
                    <a:pt x="32" y="1020"/>
                  </a:lnTo>
                  <a:lnTo>
                    <a:pt x="19" y="1016"/>
                  </a:lnTo>
                  <a:lnTo>
                    <a:pt x="8" y="1010"/>
                  </a:lnTo>
                  <a:lnTo>
                    <a:pt x="2" y="1001"/>
                  </a:lnTo>
                  <a:lnTo>
                    <a:pt x="0" y="991"/>
                  </a:lnTo>
                  <a:lnTo>
                    <a:pt x="1" y="978"/>
                  </a:lnTo>
                  <a:lnTo>
                    <a:pt x="7" y="964"/>
                  </a:lnTo>
                  <a:lnTo>
                    <a:pt x="17" y="946"/>
                  </a:lnTo>
                  <a:lnTo>
                    <a:pt x="19" y="944"/>
                  </a:lnTo>
                  <a:lnTo>
                    <a:pt x="26" y="936"/>
                  </a:lnTo>
                  <a:lnTo>
                    <a:pt x="36" y="925"/>
                  </a:lnTo>
                  <a:lnTo>
                    <a:pt x="49" y="909"/>
                  </a:lnTo>
                  <a:lnTo>
                    <a:pt x="66" y="890"/>
                  </a:lnTo>
                  <a:lnTo>
                    <a:pt x="83" y="868"/>
                  </a:lnTo>
                  <a:lnTo>
                    <a:pt x="102" y="842"/>
                  </a:lnTo>
                  <a:lnTo>
                    <a:pt x="122" y="814"/>
                  </a:lnTo>
                  <a:lnTo>
                    <a:pt x="142" y="785"/>
                  </a:lnTo>
                  <a:lnTo>
                    <a:pt x="161" y="754"/>
                  </a:lnTo>
                  <a:lnTo>
                    <a:pt x="180" y="723"/>
                  </a:lnTo>
                  <a:lnTo>
                    <a:pt x="196" y="691"/>
                  </a:lnTo>
                  <a:lnTo>
                    <a:pt x="211" y="657"/>
                  </a:lnTo>
                  <a:lnTo>
                    <a:pt x="224" y="625"/>
                  </a:lnTo>
                  <a:lnTo>
                    <a:pt x="231" y="594"/>
                  </a:lnTo>
                  <a:lnTo>
                    <a:pt x="236" y="563"/>
                  </a:lnTo>
                  <a:lnTo>
                    <a:pt x="237" y="502"/>
                  </a:lnTo>
                  <a:lnTo>
                    <a:pt x="232" y="442"/>
                  </a:lnTo>
                  <a:lnTo>
                    <a:pt x="224" y="381"/>
                  </a:lnTo>
                  <a:lnTo>
                    <a:pt x="216" y="320"/>
                  </a:lnTo>
                  <a:lnTo>
                    <a:pt x="213" y="259"/>
                  </a:lnTo>
                  <a:lnTo>
                    <a:pt x="214" y="199"/>
                  </a:lnTo>
                  <a:lnTo>
                    <a:pt x="226" y="139"/>
                  </a:lnTo>
                  <a:lnTo>
                    <a:pt x="250" y="81"/>
                  </a:lnTo>
                  <a:close/>
                </a:path>
              </a:pathLst>
            </a:custGeom>
            <a:solidFill>
              <a:srgbClr val="F9E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0" name="Freeform 94"/>
            <p:cNvSpPr>
              <a:spLocks/>
            </p:cNvSpPr>
            <p:nvPr/>
          </p:nvSpPr>
          <p:spPr bwMode="auto">
            <a:xfrm>
              <a:off x="4768" y="917"/>
              <a:ext cx="132" cy="199"/>
            </a:xfrm>
            <a:custGeom>
              <a:avLst/>
              <a:gdLst>
                <a:gd name="T0" fmla="*/ 257 w 663"/>
                <a:gd name="T1" fmla="*/ 55 h 994"/>
                <a:gd name="T2" fmla="*/ 304 w 663"/>
                <a:gd name="T3" fmla="*/ 20 h 994"/>
                <a:gd name="T4" fmla="*/ 364 w 663"/>
                <a:gd name="T5" fmla="*/ 3 h 994"/>
                <a:gd name="T6" fmla="*/ 430 w 663"/>
                <a:gd name="T7" fmla="*/ 1 h 994"/>
                <a:gd name="T8" fmla="*/ 497 w 663"/>
                <a:gd name="T9" fmla="*/ 19 h 994"/>
                <a:gd name="T10" fmla="*/ 561 w 663"/>
                <a:gd name="T11" fmla="*/ 54 h 994"/>
                <a:gd name="T12" fmla="*/ 612 w 663"/>
                <a:gd name="T13" fmla="*/ 109 h 994"/>
                <a:gd name="T14" fmla="*/ 647 w 663"/>
                <a:gd name="T15" fmla="*/ 183 h 994"/>
                <a:gd name="T16" fmla="*/ 663 w 663"/>
                <a:gd name="T17" fmla="*/ 309 h 994"/>
                <a:gd name="T18" fmla="*/ 647 w 663"/>
                <a:gd name="T19" fmla="*/ 477 h 994"/>
                <a:gd name="T20" fmla="*/ 602 w 663"/>
                <a:gd name="T21" fmla="*/ 638 h 994"/>
                <a:gd name="T22" fmla="*/ 532 w 663"/>
                <a:gd name="T23" fmla="*/ 766 h 994"/>
                <a:gd name="T24" fmla="*/ 471 w 663"/>
                <a:gd name="T25" fmla="*/ 828 h 994"/>
                <a:gd name="T26" fmla="*/ 439 w 663"/>
                <a:gd name="T27" fmla="*/ 858 h 994"/>
                <a:gd name="T28" fmla="*/ 415 w 663"/>
                <a:gd name="T29" fmla="*/ 882 h 994"/>
                <a:gd name="T30" fmla="*/ 394 w 663"/>
                <a:gd name="T31" fmla="*/ 902 h 994"/>
                <a:gd name="T32" fmla="*/ 373 w 663"/>
                <a:gd name="T33" fmla="*/ 917 h 994"/>
                <a:gd name="T34" fmla="*/ 348 w 663"/>
                <a:gd name="T35" fmla="*/ 932 h 994"/>
                <a:gd name="T36" fmla="*/ 316 w 663"/>
                <a:gd name="T37" fmla="*/ 944 h 994"/>
                <a:gd name="T38" fmla="*/ 271 w 663"/>
                <a:gd name="T39" fmla="*/ 958 h 994"/>
                <a:gd name="T40" fmla="*/ 215 w 663"/>
                <a:gd name="T41" fmla="*/ 973 h 994"/>
                <a:gd name="T42" fmla="*/ 159 w 663"/>
                <a:gd name="T43" fmla="*/ 984 h 994"/>
                <a:gd name="T44" fmla="*/ 109 w 663"/>
                <a:gd name="T45" fmla="*/ 991 h 994"/>
                <a:gd name="T46" fmla="*/ 65 w 663"/>
                <a:gd name="T47" fmla="*/ 994 h 994"/>
                <a:gd name="T48" fmla="*/ 32 w 663"/>
                <a:gd name="T49" fmla="*/ 990 h 994"/>
                <a:gd name="T50" fmla="*/ 9 w 663"/>
                <a:gd name="T51" fmla="*/ 980 h 994"/>
                <a:gd name="T52" fmla="*/ 0 w 663"/>
                <a:gd name="T53" fmla="*/ 963 h 994"/>
                <a:gd name="T54" fmla="*/ 8 w 663"/>
                <a:gd name="T55" fmla="*/ 937 h 994"/>
                <a:gd name="T56" fmla="*/ 20 w 663"/>
                <a:gd name="T57" fmla="*/ 918 h 994"/>
                <a:gd name="T58" fmla="*/ 35 w 663"/>
                <a:gd name="T59" fmla="*/ 899 h 994"/>
                <a:gd name="T60" fmla="*/ 63 w 663"/>
                <a:gd name="T61" fmla="*/ 866 h 994"/>
                <a:gd name="T62" fmla="*/ 98 w 663"/>
                <a:gd name="T63" fmla="*/ 820 h 994"/>
                <a:gd name="T64" fmla="*/ 135 w 663"/>
                <a:gd name="T65" fmla="*/ 765 h 994"/>
                <a:gd name="T66" fmla="*/ 171 w 663"/>
                <a:gd name="T67" fmla="*/ 705 h 994"/>
                <a:gd name="T68" fmla="*/ 201 w 663"/>
                <a:gd name="T69" fmla="*/ 641 h 994"/>
                <a:gd name="T70" fmla="*/ 220 w 663"/>
                <a:gd name="T71" fmla="*/ 579 h 994"/>
                <a:gd name="T72" fmla="*/ 225 w 663"/>
                <a:gd name="T73" fmla="*/ 491 h 994"/>
                <a:gd name="T74" fmla="*/ 213 w 663"/>
                <a:gd name="T75" fmla="*/ 371 h 994"/>
                <a:gd name="T76" fmla="*/ 204 w 663"/>
                <a:gd name="T77" fmla="*/ 252 h 994"/>
                <a:gd name="T78" fmla="*/ 217 w 663"/>
                <a:gd name="T79" fmla="*/ 13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3" h="994">
                  <a:moveTo>
                    <a:pt x="241" y="79"/>
                  </a:moveTo>
                  <a:lnTo>
                    <a:pt x="257" y="55"/>
                  </a:lnTo>
                  <a:lnTo>
                    <a:pt x="278" y="36"/>
                  </a:lnTo>
                  <a:lnTo>
                    <a:pt x="304" y="20"/>
                  </a:lnTo>
                  <a:lnTo>
                    <a:pt x="333" y="9"/>
                  </a:lnTo>
                  <a:lnTo>
                    <a:pt x="364" y="3"/>
                  </a:lnTo>
                  <a:lnTo>
                    <a:pt x="397" y="0"/>
                  </a:lnTo>
                  <a:lnTo>
                    <a:pt x="430" y="1"/>
                  </a:lnTo>
                  <a:lnTo>
                    <a:pt x="464" y="8"/>
                  </a:lnTo>
                  <a:lnTo>
                    <a:pt x="497" y="19"/>
                  </a:lnTo>
                  <a:lnTo>
                    <a:pt x="530" y="34"/>
                  </a:lnTo>
                  <a:lnTo>
                    <a:pt x="561" y="54"/>
                  </a:lnTo>
                  <a:lnTo>
                    <a:pt x="588" y="79"/>
                  </a:lnTo>
                  <a:lnTo>
                    <a:pt x="612" y="109"/>
                  </a:lnTo>
                  <a:lnTo>
                    <a:pt x="632" y="143"/>
                  </a:lnTo>
                  <a:lnTo>
                    <a:pt x="647" y="183"/>
                  </a:lnTo>
                  <a:lnTo>
                    <a:pt x="657" y="228"/>
                  </a:lnTo>
                  <a:lnTo>
                    <a:pt x="663" y="309"/>
                  </a:lnTo>
                  <a:lnTo>
                    <a:pt x="659" y="392"/>
                  </a:lnTo>
                  <a:lnTo>
                    <a:pt x="647" y="477"/>
                  </a:lnTo>
                  <a:lnTo>
                    <a:pt x="628" y="561"/>
                  </a:lnTo>
                  <a:lnTo>
                    <a:pt x="602" y="638"/>
                  </a:lnTo>
                  <a:lnTo>
                    <a:pt x="570" y="707"/>
                  </a:lnTo>
                  <a:lnTo>
                    <a:pt x="532" y="766"/>
                  </a:lnTo>
                  <a:lnTo>
                    <a:pt x="491" y="811"/>
                  </a:lnTo>
                  <a:lnTo>
                    <a:pt x="471" y="828"/>
                  </a:lnTo>
                  <a:lnTo>
                    <a:pt x="454" y="844"/>
                  </a:lnTo>
                  <a:lnTo>
                    <a:pt x="439" y="858"/>
                  </a:lnTo>
                  <a:lnTo>
                    <a:pt x="426" y="871"/>
                  </a:lnTo>
                  <a:lnTo>
                    <a:pt x="415" y="882"/>
                  </a:lnTo>
                  <a:lnTo>
                    <a:pt x="404" y="892"/>
                  </a:lnTo>
                  <a:lnTo>
                    <a:pt x="394" y="902"/>
                  </a:lnTo>
                  <a:lnTo>
                    <a:pt x="384" y="909"/>
                  </a:lnTo>
                  <a:lnTo>
                    <a:pt x="373" y="917"/>
                  </a:lnTo>
                  <a:lnTo>
                    <a:pt x="362" y="924"/>
                  </a:lnTo>
                  <a:lnTo>
                    <a:pt x="348" y="932"/>
                  </a:lnTo>
                  <a:lnTo>
                    <a:pt x="333" y="938"/>
                  </a:lnTo>
                  <a:lnTo>
                    <a:pt x="316" y="944"/>
                  </a:lnTo>
                  <a:lnTo>
                    <a:pt x="294" y="950"/>
                  </a:lnTo>
                  <a:lnTo>
                    <a:pt x="271" y="958"/>
                  </a:lnTo>
                  <a:lnTo>
                    <a:pt x="243" y="965"/>
                  </a:lnTo>
                  <a:lnTo>
                    <a:pt x="215" y="973"/>
                  </a:lnTo>
                  <a:lnTo>
                    <a:pt x="186" y="979"/>
                  </a:lnTo>
                  <a:lnTo>
                    <a:pt x="159" y="984"/>
                  </a:lnTo>
                  <a:lnTo>
                    <a:pt x="133" y="989"/>
                  </a:lnTo>
                  <a:lnTo>
                    <a:pt x="109" y="991"/>
                  </a:lnTo>
                  <a:lnTo>
                    <a:pt x="85" y="994"/>
                  </a:lnTo>
                  <a:lnTo>
                    <a:pt x="65" y="994"/>
                  </a:lnTo>
                  <a:lnTo>
                    <a:pt x="47" y="993"/>
                  </a:lnTo>
                  <a:lnTo>
                    <a:pt x="32" y="990"/>
                  </a:lnTo>
                  <a:lnTo>
                    <a:pt x="19" y="986"/>
                  </a:lnTo>
                  <a:lnTo>
                    <a:pt x="9" y="980"/>
                  </a:lnTo>
                  <a:lnTo>
                    <a:pt x="3" y="973"/>
                  </a:lnTo>
                  <a:lnTo>
                    <a:pt x="0" y="963"/>
                  </a:lnTo>
                  <a:lnTo>
                    <a:pt x="2" y="950"/>
                  </a:lnTo>
                  <a:lnTo>
                    <a:pt x="8" y="937"/>
                  </a:lnTo>
                  <a:lnTo>
                    <a:pt x="18" y="920"/>
                  </a:lnTo>
                  <a:lnTo>
                    <a:pt x="20" y="918"/>
                  </a:lnTo>
                  <a:lnTo>
                    <a:pt x="27" y="910"/>
                  </a:lnTo>
                  <a:lnTo>
                    <a:pt x="35" y="899"/>
                  </a:lnTo>
                  <a:lnTo>
                    <a:pt x="49" y="884"/>
                  </a:lnTo>
                  <a:lnTo>
                    <a:pt x="63" y="866"/>
                  </a:lnTo>
                  <a:lnTo>
                    <a:pt x="80" y="844"/>
                  </a:lnTo>
                  <a:lnTo>
                    <a:pt x="98" y="820"/>
                  </a:lnTo>
                  <a:lnTo>
                    <a:pt x="116" y="793"/>
                  </a:lnTo>
                  <a:lnTo>
                    <a:pt x="135" y="765"/>
                  </a:lnTo>
                  <a:lnTo>
                    <a:pt x="154" y="735"/>
                  </a:lnTo>
                  <a:lnTo>
                    <a:pt x="171" y="705"/>
                  </a:lnTo>
                  <a:lnTo>
                    <a:pt x="187" y="673"/>
                  </a:lnTo>
                  <a:lnTo>
                    <a:pt x="201" y="641"/>
                  </a:lnTo>
                  <a:lnTo>
                    <a:pt x="212" y="610"/>
                  </a:lnTo>
                  <a:lnTo>
                    <a:pt x="220" y="579"/>
                  </a:lnTo>
                  <a:lnTo>
                    <a:pt x="225" y="549"/>
                  </a:lnTo>
                  <a:lnTo>
                    <a:pt x="225" y="491"/>
                  </a:lnTo>
                  <a:lnTo>
                    <a:pt x="221" y="431"/>
                  </a:lnTo>
                  <a:lnTo>
                    <a:pt x="213" y="371"/>
                  </a:lnTo>
                  <a:lnTo>
                    <a:pt x="207" y="312"/>
                  </a:lnTo>
                  <a:lnTo>
                    <a:pt x="204" y="252"/>
                  </a:lnTo>
                  <a:lnTo>
                    <a:pt x="206" y="193"/>
                  </a:lnTo>
                  <a:lnTo>
                    <a:pt x="217" y="135"/>
                  </a:lnTo>
                  <a:lnTo>
                    <a:pt x="241" y="79"/>
                  </a:lnTo>
                  <a:close/>
                </a:path>
              </a:pathLst>
            </a:custGeom>
            <a:solidFill>
              <a:srgbClr val="F7D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1" name="Freeform 95"/>
            <p:cNvSpPr>
              <a:spLocks/>
            </p:cNvSpPr>
            <p:nvPr/>
          </p:nvSpPr>
          <p:spPr bwMode="auto">
            <a:xfrm>
              <a:off x="4772" y="920"/>
              <a:ext cx="125" cy="193"/>
            </a:xfrm>
            <a:custGeom>
              <a:avLst/>
              <a:gdLst>
                <a:gd name="T0" fmla="*/ 247 w 624"/>
                <a:gd name="T1" fmla="*/ 55 h 967"/>
                <a:gd name="T2" fmla="*/ 292 w 624"/>
                <a:gd name="T3" fmla="*/ 22 h 967"/>
                <a:gd name="T4" fmla="*/ 348 w 624"/>
                <a:gd name="T5" fmla="*/ 3 h 967"/>
                <a:gd name="T6" fmla="*/ 409 w 624"/>
                <a:gd name="T7" fmla="*/ 2 h 967"/>
                <a:gd name="T8" fmla="*/ 472 w 624"/>
                <a:gd name="T9" fmla="*/ 18 h 967"/>
                <a:gd name="T10" fmla="*/ 530 w 624"/>
                <a:gd name="T11" fmla="*/ 53 h 967"/>
                <a:gd name="T12" fmla="*/ 578 w 624"/>
                <a:gd name="T13" fmla="*/ 105 h 967"/>
                <a:gd name="T14" fmla="*/ 611 w 624"/>
                <a:gd name="T15" fmla="*/ 177 h 967"/>
                <a:gd name="T16" fmla="*/ 624 w 624"/>
                <a:gd name="T17" fmla="*/ 299 h 967"/>
                <a:gd name="T18" fmla="*/ 609 w 624"/>
                <a:gd name="T19" fmla="*/ 464 h 967"/>
                <a:gd name="T20" fmla="*/ 567 w 624"/>
                <a:gd name="T21" fmla="*/ 620 h 967"/>
                <a:gd name="T22" fmla="*/ 501 w 624"/>
                <a:gd name="T23" fmla="*/ 745 h 967"/>
                <a:gd name="T24" fmla="*/ 444 w 624"/>
                <a:gd name="T25" fmla="*/ 806 h 967"/>
                <a:gd name="T26" fmla="*/ 414 w 624"/>
                <a:gd name="T27" fmla="*/ 835 h 967"/>
                <a:gd name="T28" fmla="*/ 390 w 624"/>
                <a:gd name="T29" fmla="*/ 858 h 967"/>
                <a:gd name="T30" fmla="*/ 372 w 624"/>
                <a:gd name="T31" fmla="*/ 876 h 967"/>
                <a:gd name="T32" fmla="*/ 352 w 624"/>
                <a:gd name="T33" fmla="*/ 892 h 967"/>
                <a:gd name="T34" fmla="*/ 328 w 624"/>
                <a:gd name="T35" fmla="*/ 904 h 967"/>
                <a:gd name="T36" fmla="*/ 297 w 624"/>
                <a:gd name="T37" fmla="*/ 918 h 967"/>
                <a:gd name="T38" fmla="*/ 256 w 624"/>
                <a:gd name="T39" fmla="*/ 931 h 967"/>
                <a:gd name="T40" fmla="*/ 202 w 624"/>
                <a:gd name="T41" fmla="*/ 945 h 967"/>
                <a:gd name="T42" fmla="*/ 150 w 624"/>
                <a:gd name="T43" fmla="*/ 957 h 967"/>
                <a:gd name="T44" fmla="*/ 103 w 624"/>
                <a:gd name="T45" fmla="*/ 964 h 967"/>
                <a:gd name="T46" fmla="*/ 61 w 624"/>
                <a:gd name="T47" fmla="*/ 967 h 967"/>
                <a:gd name="T48" fmla="*/ 30 w 624"/>
                <a:gd name="T49" fmla="*/ 963 h 967"/>
                <a:gd name="T50" fmla="*/ 9 w 624"/>
                <a:gd name="T51" fmla="*/ 953 h 967"/>
                <a:gd name="T52" fmla="*/ 0 w 624"/>
                <a:gd name="T53" fmla="*/ 936 h 967"/>
                <a:gd name="T54" fmla="*/ 8 w 624"/>
                <a:gd name="T55" fmla="*/ 911 h 967"/>
                <a:gd name="T56" fmla="*/ 24 w 624"/>
                <a:gd name="T57" fmla="*/ 886 h 967"/>
                <a:gd name="T58" fmla="*/ 75 w 624"/>
                <a:gd name="T59" fmla="*/ 821 h 967"/>
                <a:gd name="T60" fmla="*/ 145 w 624"/>
                <a:gd name="T61" fmla="*/ 715 h 967"/>
                <a:gd name="T62" fmla="*/ 200 w 624"/>
                <a:gd name="T63" fmla="*/ 594 h 967"/>
                <a:gd name="T64" fmla="*/ 212 w 624"/>
                <a:gd name="T65" fmla="*/ 479 h 967"/>
                <a:gd name="T66" fmla="*/ 202 w 624"/>
                <a:gd name="T67" fmla="*/ 363 h 967"/>
                <a:gd name="T68" fmla="*/ 193 w 624"/>
                <a:gd name="T69" fmla="*/ 246 h 967"/>
                <a:gd name="T70" fmla="*/ 208 w 624"/>
                <a:gd name="T71" fmla="*/ 13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967">
                  <a:moveTo>
                    <a:pt x="231" y="79"/>
                  </a:moveTo>
                  <a:lnTo>
                    <a:pt x="247" y="55"/>
                  </a:lnTo>
                  <a:lnTo>
                    <a:pt x="268" y="37"/>
                  </a:lnTo>
                  <a:lnTo>
                    <a:pt x="292" y="22"/>
                  </a:lnTo>
                  <a:lnTo>
                    <a:pt x="318" y="10"/>
                  </a:lnTo>
                  <a:lnTo>
                    <a:pt x="348" y="3"/>
                  </a:lnTo>
                  <a:lnTo>
                    <a:pt x="378" y="0"/>
                  </a:lnTo>
                  <a:lnTo>
                    <a:pt x="409" y="2"/>
                  </a:lnTo>
                  <a:lnTo>
                    <a:pt x="441" y="8"/>
                  </a:lnTo>
                  <a:lnTo>
                    <a:pt x="472" y="18"/>
                  </a:lnTo>
                  <a:lnTo>
                    <a:pt x="502" y="33"/>
                  </a:lnTo>
                  <a:lnTo>
                    <a:pt x="530" y="53"/>
                  </a:lnTo>
                  <a:lnTo>
                    <a:pt x="556" y="76"/>
                  </a:lnTo>
                  <a:lnTo>
                    <a:pt x="578" y="105"/>
                  </a:lnTo>
                  <a:lnTo>
                    <a:pt x="597" y="139"/>
                  </a:lnTo>
                  <a:lnTo>
                    <a:pt x="611" y="177"/>
                  </a:lnTo>
                  <a:lnTo>
                    <a:pt x="619" y="221"/>
                  </a:lnTo>
                  <a:lnTo>
                    <a:pt x="624" y="299"/>
                  </a:lnTo>
                  <a:lnTo>
                    <a:pt x="621" y="381"/>
                  </a:lnTo>
                  <a:lnTo>
                    <a:pt x="609" y="464"/>
                  </a:lnTo>
                  <a:lnTo>
                    <a:pt x="592" y="545"/>
                  </a:lnTo>
                  <a:lnTo>
                    <a:pt x="567" y="620"/>
                  </a:lnTo>
                  <a:lnTo>
                    <a:pt x="536" y="688"/>
                  </a:lnTo>
                  <a:lnTo>
                    <a:pt x="501" y="745"/>
                  </a:lnTo>
                  <a:lnTo>
                    <a:pt x="463" y="789"/>
                  </a:lnTo>
                  <a:lnTo>
                    <a:pt x="444" y="806"/>
                  </a:lnTo>
                  <a:lnTo>
                    <a:pt x="428" y="821"/>
                  </a:lnTo>
                  <a:lnTo>
                    <a:pt x="414" y="835"/>
                  </a:lnTo>
                  <a:lnTo>
                    <a:pt x="401" y="847"/>
                  </a:lnTo>
                  <a:lnTo>
                    <a:pt x="390" y="858"/>
                  </a:lnTo>
                  <a:lnTo>
                    <a:pt x="380" y="867"/>
                  </a:lnTo>
                  <a:lnTo>
                    <a:pt x="372" y="876"/>
                  </a:lnTo>
                  <a:lnTo>
                    <a:pt x="362" y="884"/>
                  </a:lnTo>
                  <a:lnTo>
                    <a:pt x="352" y="892"/>
                  </a:lnTo>
                  <a:lnTo>
                    <a:pt x="340" y="898"/>
                  </a:lnTo>
                  <a:lnTo>
                    <a:pt x="328" y="904"/>
                  </a:lnTo>
                  <a:lnTo>
                    <a:pt x="314" y="912"/>
                  </a:lnTo>
                  <a:lnTo>
                    <a:pt x="297" y="918"/>
                  </a:lnTo>
                  <a:lnTo>
                    <a:pt x="278" y="924"/>
                  </a:lnTo>
                  <a:lnTo>
                    <a:pt x="256" y="931"/>
                  </a:lnTo>
                  <a:lnTo>
                    <a:pt x="230" y="938"/>
                  </a:lnTo>
                  <a:lnTo>
                    <a:pt x="202" y="945"/>
                  </a:lnTo>
                  <a:lnTo>
                    <a:pt x="175" y="952"/>
                  </a:lnTo>
                  <a:lnTo>
                    <a:pt x="150" y="957"/>
                  </a:lnTo>
                  <a:lnTo>
                    <a:pt x="125" y="960"/>
                  </a:lnTo>
                  <a:lnTo>
                    <a:pt x="103" y="964"/>
                  </a:lnTo>
                  <a:lnTo>
                    <a:pt x="81" y="965"/>
                  </a:lnTo>
                  <a:lnTo>
                    <a:pt x="61" y="967"/>
                  </a:lnTo>
                  <a:lnTo>
                    <a:pt x="45" y="965"/>
                  </a:lnTo>
                  <a:lnTo>
                    <a:pt x="30" y="963"/>
                  </a:lnTo>
                  <a:lnTo>
                    <a:pt x="18" y="959"/>
                  </a:lnTo>
                  <a:lnTo>
                    <a:pt x="9" y="953"/>
                  </a:lnTo>
                  <a:lnTo>
                    <a:pt x="3" y="945"/>
                  </a:lnTo>
                  <a:lnTo>
                    <a:pt x="0" y="936"/>
                  </a:lnTo>
                  <a:lnTo>
                    <a:pt x="2" y="924"/>
                  </a:lnTo>
                  <a:lnTo>
                    <a:pt x="8" y="911"/>
                  </a:lnTo>
                  <a:lnTo>
                    <a:pt x="17" y="894"/>
                  </a:lnTo>
                  <a:lnTo>
                    <a:pt x="24" y="886"/>
                  </a:lnTo>
                  <a:lnTo>
                    <a:pt x="45" y="860"/>
                  </a:lnTo>
                  <a:lnTo>
                    <a:pt x="75" y="821"/>
                  </a:lnTo>
                  <a:lnTo>
                    <a:pt x="110" y="771"/>
                  </a:lnTo>
                  <a:lnTo>
                    <a:pt x="145" y="715"/>
                  </a:lnTo>
                  <a:lnTo>
                    <a:pt x="176" y="655"/>
                  </a:lnTo>
                  <a:lnTo>
                    <a:pt x="200" y="594"/>
                  </a:lnTo>
                  <a:lnTo>
                    <a:pt x="211" y="536"/>
                  </a:lnTo>
                  <a:lnTo>
                    <a:pt x="212" y="479"/>
                  </a:lnTo>
                  <a:lnTo>
                    <a:pt x="208" y="421"/>
                  </a:lnTo>
                  <a:lnTo>
                    <a:pt x="202" y="363"/>
                  </a:lnTo>
                  <a:lnTo>
                    <a:pt x="196" y="304"/>
                  </a:lnTo>
                  <a:lnTo>
                    <a:pt x="193" y="246"/>
                  </a:lnTo>
                  <a:lnTo>
                    <a:pt x="197" y="188"/>
                  </a:lnTo>
                  <a:lnTo>
                    <a:pt x="208" y="134"/>
                  </a:lnTo>
                  <a:lnTo>
                    <a:pt x="231" y="79"/>
                  </a:lnTo>
                  <a:close/>
                </a:path>
              </a:pathLst>
            </a:custGeom>
            <a:solidFill>
              <a:srgbClr val="F2C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2" name="Freeform 96"/>
            <p:cNvSpPr>
              <a:spLocks/>
            </p:cNvSpPr>
            <p:nvPr/>
          </p:nvSpPr>
          <p:spPr bwMode="auto">
            <a:xfrm>
              <a:off x="4776" y="923"/>
              <a:ext cx="117" cy="188"/>
            </a:xfrm>
            <a:custGeom>
              <a:avLst/>
              <a:gdLst>
                <a:gd name="T0" fmla="*/ 235 w 584"/>
                <a:gd name="T1" fmla="*/ 54 h 937"/>
                <a:gd name="T2" fmla="*/ 277 w 584"/>
                <a:gd name="T3" fmla="*/ 21 h 937"/>
                <a:gd name="T4" fmla="*/ 330 w 584"/>
                <a:gd name="T5" fmla="*/ 2 h 937"/>
                <a:gd name="T6" fmla="*/ 387 w 584"/>
                <a:gd name="T7" fmla="*/ 1 h 937"/>
                <a:gd name="T8" fmla="*/ 444 w 584"/>
                <a:gd name="T9" fmla="*/ 17 h 937"/>
                <a:gd name="T10" fmla="*/ 497 w 584"/>
                <a:gd name="T11" fmla="*/ 51 h 937"/>
                <a:gd name="T12" fmla="*/ 541 w 584"/>
                <a:gd name="T13" fmla="*/ 102 h 937"/>
                <a:gd name="T14" fmla="*/ 570 w 584"/>
                <a:gd name="T15" fmla="*/ 170 h 937"/>
                <a:gd name="T16" fmla="*/ 584 w 584"/>
                <a:gd name="T17" fmla="*/ 288 h 937"/>
                <a:gd name="T18" fmla="*/ 570 w 584"/>
                <a:gd name="T19" fmla="*/ 449 h 937"/>
                <a:gd name="T20" fmla="*/ 529 w 584"/>
                <a:gd name="T21" fmla="*/ 602 h 937"/>
                <a:gd name="T22" fmla="*/ 468 w 584"/>
                <a:gd name="T23" fmla="*/ 724 h 937"/>
                <a:gd name="T24" fmla="*/ 414 w 584"/>
                <a:gd name="T25" fmla="*/ 783 h 937"/>
                <a:gd name="T26" fmla="*/ 386 w 584"/>
                <a:gd name="T27" fmla="*/ 810 h 937"/>
                <a:gd name="T28" fmla="*/ 365 w 584"/>
                <a:gd name="T29" fmla="*/ 833 h 937"/>
                <a:gd name="T30" fmla="*/ 346 w 584"/>
                <a:gd name="T31" fmla="*/ 850 h 937"/>
                <a:gd name="T32" fmla="*/ 328 w 584"/>
                <a:gd name="T33" fmla="*/ 865 h 937"/>
                <a:gd name="T34" fmla="*/ 306 w 584"/>
                <a:gd name="T35" fmla="*/ 879 h 937"/>
                <a:gd name="T36" fmla="*/ 277 w 584"/>
                <a:gd name="T37" fmla="*/ 891 h 937"/>
                <a:gd name="T38" fmla="*/ 239 w 584"/>
                <a:gd name="T39" fmla="*/ 904 h 937"/>
                <a:gd name="T40" fmla="*/ 188 w 584"/>
                <a:gd name="T41" fmla="*/ 917 h 937"/>
                <a:gd name="T42" fmla="*/ 139 w 584"/>
                <a:gd name="T43" fmla="*/ 927 h 937"/>
                <a:gd name="T44" fmla="*/ 94 w 584"/>
                <a:gd name="T45" fmla="*/ 935 h 937"/>
                <a:gd name="T46" fmla="*/ 57 w 584"/>
                <a:gd name="T47" fmla="*/ 937 h 937"/>
                <a:gd name="T48" fmla="*/ 27 w 584"/>
                <a:gd name="T49" fmla="*/ 935 h 937"/>
                <a:gd name="T50" fmla="*/ 7 w 584"/>
                <a:gd name="T51" fmla="*/ 925 h 937"/>
                <a:gd name="T52" fmla="*/ 0 w 584"/>
                <a:gd name="T53" fmla="*/ 909 h 937"/>
                <a:gd name="T54" fmla="*/ 6 w 584"/>
                <a:gd name="T55" fmla="*/ 884 h 937"/>
                <a:gd name="T56" fmla="*/ 22 w 584"/>
                <a:gd name="T57" fmla="*/ 860 h 937"/>
                <a:gd name="T58" fmla="*/ 69 w 584"/>
                <a:gd name="T59" fmla="*/ 798 h 937"/>
                <a:gd name="T60" fmla="*/ 134 w 584"/>
                <a:gd name="T61" fmla="*/ 696 h 937"/>
                <a:gd name="T62" fmla="*/ 185 w 584"/>
                <a:gd name="T63" fmla="*/ 579 h 937"/>
                <a:gd name="T64" fmla="*/ 196 w 584"/>
                <a:gd name="T65" fmla="*/ 467 h 937"/>
                <a:gd name="T66" fmla="*/ 188 w 584"/>
                <a:gd name="T67" fmla="*/ 352 h 937"/>
                <a:gd name="T68" fmla="*/ 181 w 584"/>
                <a:gd name="T69" fmla="*/ 239 h 937"/>
                <a:gd name="T70" fmla="*/ 196 w 584"/>
                <a:gd name="T71" fmla="*/ 129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4" h="937">
                  <a:moveTo>
                    <a:pt x="219" y="77"/>
                  </a:moveTo>
                  <a:lnTo>
                    <a:pt x="235" y="54"/>
                  </a:lnTo>
                  <a:lnTo>
                    <a:pt x="255" y="34"/>
                  </a:lnTo>
                  <a:lnTo>
                    <a:pt x="277" y="21"/>
                  </a:lnTo>
                  <a:lnTo>
                    <a:pt x="302" y="10"/>
                  </a:lnTo>
                  <a:lnTo>
                    <a:pt x="330" y="2"/>
                  </a:lnTo>
                  <a:lnTo>
                    <a:pt x="357" y="0"/>
                  </a:lnTo>
                  <a:lnTo>
                    <a:pt x="387" y="1"/>
                  </a:lnTo>
                  <a:lnTo>
                    <a:pt x="416" y="7"/>
                  </a:lnTo>
                  <a:lnTo>
                    <a:pt x="444" y="17"/>
                  </a:lnTo>
                  <a:lnTo>
                    <a:pt x="472" y="32"/>
                  </a:lnTo>
                  <a:lnTo>
                    <a:pt x="497" y="51"/>
                  </a:lnTo>
                  <a:lnTo>
                    <a:pt x="520" y="73"/>
                  </a:lnTo>
                  <a:lnTo>
                    <a:pt x="541" y="102"/>
                  </a:lnTo>
                  <a:lnTo>
                    <a:pt x="558" y="134"/>
                  </a:lnTo>
                  <a:lnTo>
                    <a:pt x="570" y="170"/>
                  </a:lnTo>
                  <a:lnTo>
                    <a:pt x="579" y="213"/>
                  </a:lnTo>
                  <a:lnTo>
                    <a:pt x="584" y="288"/>
                  </a:lnTo>
                  <a:lnTo>
                    <a:pt x="580" y="368"/>
                  </a:lnTo>
                  <a:lnTo>
                    <a:pt x="570" y="449"/>
                  </a:lnTo>
                  <a:lnTo>
                    <a:pt x="553" y="528"/>
                  </a:lnTo>
                  <a:lnTo>
                    <a:pt x="529" y="602"/>
                  </a:lnTo>
                  <a:lnTo>
                    <a:pt x="500" y="668"/>
                  </a:lnTo>
                  <a:lnTo>
                    <a:pt x="468" y="724"/>
                  </a:lnTo>
                  <a:lnTo>
                    <a:pt x="432" y="767"/>
                  </a:lnTo>
                  <a:lnTo>
                    <a:pt x="414" y="783"/>
                  </a:lnTo>
                  <a:lnTo>
                    <a:pt x="399" y="798"/>
                  </a:lnTo>
                  <a:lnTo>
                    <a:pt x="386" y="810"/>
                  </a:lnTo>
                  <a:lnTo>
                    <a:pt x="374" y="823"/>
                  </a:lnTo>
                  <a:lnTo>
                    <a:pt x="365" y="833"/>
                  </a:lnTo>
                  <a:lnTo>
                    <a:pt x="356" y="843"/>
                  </a:lnTo>
                  <a:lnTo>
                    <a:pt x="346" y="850"/>
                  </a:lnTo>
                  <a:lnTo>
                    <a:pt x="337" y="859"/>
                  </a:lnTo>
                  <a:lnTo>
                    <a:pt x="328" y="865"/>
                  </a:lnTo>
                  <a:lnTo>
                    <a:pt x="317" y="872"/>
                  </a:lnTo>
                  <a:lnTo>
                    <a:pt x="306" y="879"/>
                  </a:lnTo>
                  <a:lnTo>
                    <a:pt x="292" y="885"/>
                  </a:lnTo>
                  <a:lnTo>
                    <a:pt x="277" y="891"/>
                  </a:lnTo>
                  <a:lnTo>
                    <a:pt x="259" y="896"/>
                  </a:lnTo>
                  <a:lnTo>
                    <a:pt x="239" y="904"/>
                  </a:lnTo>
                  <a:lnTo>
                    <a:pt x="214" y="910"/>
                  </a:lnTo>
                  <a:lnTo>
                    <a:pt x="188" y="917"/>
                  </a:lnTo>
                  <a:lnTo>
                    <a:pt x="163" y="922"/>
                  </a:lnTo>
                  <a:lnTo>
                    <a:pt x="139" y="927"/>
                  </a:lnTo>
                  <a:lnTo>
                    <a:pt x="115" y="932"/>
                  </a:lnTo>
                  <a:lnTo>
                    <a:pt x="94" y="935"/>
                  </a:lnTo>
                  <a:lnTo>
                    <a:pt x="74" y="937"/>
                  </a:lnTo>
                  <a:lnTo>
                    <a:pt x="57" y="937"/>
                  </a:lnTo>
                  <a:lnTo>
                    <a:pt x="41" y="936"/>
                  </a:lnTo>
                  <a:lnTo>
                    <a:pt x="27" y="935"/>
                  </a:lnTo>
                  <a:lnTo>
                    <a:pt x="16" y="930"/>
                  </a:lnTo>
                  <a:lnTo>
                    <a:pt x="7" y="925"/>
                  </a:lnTo>
                  <a:lnTo>
                    <a:pt x="2" y="917"/>
                  </a:lnTo>
                  <a:lnTo>
                    <a:pt x="0" y="909"/>
                  </a:lnTo>
                  <a:lnTo>
                    <a:pt x="1" y="897"/>
                  </a:lnTo>
                  <a:lnTo>
                    <a:pt x="6" y="884"/>
                  </a:lnTo>
                  <a:lnTo>
                    <a:pt x="15" y="869"/>
                  </a:lnTo>
                  <a:lnTo>
                    <a:pt x="22" y="860"/>
                  </a:lnTo>
                  <a:lnTo>
                    <a:pt x="42" y="835"/>
                  </a:lnTo>
                  <a:lnTo>
                    <a:pt x="69" y="798"/>
                  </a:lnTo>
                  <a:lnTo>
                    <a:pt x="102" y="749"/>
                  </a:lnTo>
                  <a:lnTo>
                    <a:pt x="134" y="696"/>
                  </a:lnTo>
                  <a:lnTo>
                    <a:pt x="163" y="637"/>
                  </a:lnTo>
                  <a:lnTo>
                    <a:pt x="185" y="579"/>
                  </a:lnTo>
                  <a:lnTo>
                    <a:pt x="195" y="521"/>
                  </a:lnTo>
                  <a:lnTo>
                    <a:pt x="196" y="467"/>
                  </a:lnTo>
                  <a:lnTo>
                    <a:pt x="193" y="409"/>
                  </a:lnTo>
                  <a:lnTo>
                    <a:pt x="188" y="352"/>
                  </a:lnTo>
                  <a:lnTo>
                    <a:pt x="183" y="295"/>
                  </a:lnTo>
                  <a:lnTo>
                    <a:pt x="181" y="239"/>
                  </a:lnTo>
                  <a:lnTo>
                    <a:pt x="185" y="183"/>
                  </a:lnTo>
                  <a:lnTo>
                    <a:pt x="196" y="129"/>
                  </a:lnTo>
                  <a:lnTo>
                    <a:pt x="219" y="77"/>
                  </a:lnTo>
                  <a:close/>
                </a:path>
              </a:pathLst>
            </a:custGeom>
            <a:solidFill>
              <a:srgbClr val="F2C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3" name="Freeform 97"/>
            <p:cNvSpPr>
              <a:spLocks/>
            </p:cNvSpPr>
            <p:nvPr/>
          </p:nvSpPr>
          <p:spPr bwMode="auto">
            <a:xfrm>
              <a:off x="4780" y="927"/>
              <a:ext cx="109" cy="181"/>
            </a:xfrm>
            <a:custGeom>
              <a:avLst/>
              <a:gdLst>
                <a:gd name="T0" fmla="*/ 21 w 545"/>
                <a:gd name="T1" fmla="*/ 833 h 908"/>
                <a:gd name="T2" fmla="*/ 64 w 545"/>
                <a:gd name="T3" fmla="*/ 773 h 908"/>
                <a:gd name="T4" fmla="*/ 124 w 545"/>
                <a:gd name="T5" fmla="*/ 675 h 908"/>
                <a:gd name="T6" fmla="*/ 173 w 545"/>
                <a:gd name="T7" fmla="*/ 562 h 908"/>
                <a:gd name="T8" fmla="*/ 184 w 545"/>
                <a:gd name="T9" fmla="*/ 453 h 908"/>
                <a:gd name="T10" fmla="*/ 176 w 545"/>
                <a:gd name="T11" fmla="*/ 342 h 908"/>
                <a:gd name="T12" fmla="*/ 171 w 545"/>
                <a:gd name="T13" fmla="*/ 232 h 908"/>
                <a:gd name="T14" fmla="*/ 188 w 545"/>
                <a:gd name="T15" fmla="*/ 125 h 908"/>
                <a:gd name="T16" fmla="*/ 224 w 545"/>
                <a:gd name="T17" fmla="*/ 52 h 908"/>
                <a:gd name="T18" fmla="*/ 265 w 545"/>
                <a:gd name="T19" fmla="*/ 20 h 908"/>
                <a:gd name="T20" fmla="*/ 312 w 545"/>
                <a:gd name="T21" fmla="*/ 3 h 908"/>
                <a:gd name="T22" fmla="*/ 366 w 545"/>
                <a:gd name="T23" fmla="*/ 1 h 908"/>
                <a:gd name="T24" fmla="*/ 418 w 545"/>
                <a:gd name="T25" fmla="*/ 16 h 908"/>
                <a:gd name="T26" fmla="*/ 465 w 545"/>
                <a:gd name="T27" fmla="*/ 47 h 908"/>
                <a:gd name="T28" fmla="*/ 505 w 545"/>
                <a:gd name="T29" fmla="*/ 97 h 908"/>
                <a:gd name="T30" fmla="*/ 533 w 545"/>
                <a:gd name="T31" fmla="*/ 164 h 908"/>
                <a:gd name="T32" fmla="*/ 545 w 545"/>
                <a:gd name="T33" fmla="*/ 278 h 908"/>
                <a:gd name="T34" fmla="*/ 533 w 545"/>
                <a:gd name="T35" fmla="*/ 433 h 908"/>
                <a:gd name="T36" fmla="*/ 494 w 545"/>
                <a:gd name="T37" fmla="*/ 583 h 908"/>
                <a:gd name="T38" fmla="*/ 437 w 545"/>
                <a:gd name="T39" fmla="*/ 702 h 908"/>
                <a:gd name="T40" fmla="*/ 387 w 545"/>
                <a:gd name="T41" fmla="*/ 760 h 908"/>
                <a:gd name="T42" fmla="*/ 361 w 545"/>
                <a:gd name="T43" fmla="*/ 786 h 908"/>
                <a:gd name="T44" fmla="*/ 340 w 545"/>
                <a:gd name="T45" fmla="*/ 808 h 908"/>
                <a:gd name="T46" fmla="*/ 323 w 545"/>
                <a:gd name="T47" fmla="*/ 826 h 908"/>
                <a:gd name="T48" fmla="*/ 306 w 545"/>
                <a:gd name="T49" fmla="*/ 839 h 908"/>
                <a:gd name="T50" fmla="*/ 285 w 545"/>
                <a:gd name="T51" fmla="*/ 852 h 908"/>
                <a:gd name="T52" fmla="*/ 259 w 545"/>
                <a:gd name="T53" fmla="*/ 863 h 908"/>
                <a:gd name="T54" fmla="*/ 221 w 545"/>
                <a:gd name="T55" fmla="*/ 875 h 908"/>
                <a:gd name="T56" fmla="*/ 175 w 545"/>
                <a:gd name="T57" fmla="*/ 888 h 908"/>
                <a:gd name="T58" fmla="*/ 129 w 545"/>
                <a:gd name="T59" fmla="*/ 899 h 908"/>
                <a:gd name="T60" fmla="*/ 88 w 545"/>
                <a:gd name="T61" fmla="*/ 906 h 908"/>
                <a:gd name="T62" fmla="*/ 53 w 545"/>
                <a:gd name="T63" fmla="*/ 908 h 908"/>
                <a:gd name="T64" fmla="*/ 24 w 545"/>
                <a:gd name="T65" fmla="*/ 905 h 908"/>
                <a:gd name="T66" fmla="*/ 7 w 545"/>
                <a:gd name="T67" fmla="*/ 897 h 908"/>
                <a:gd name="T68" fmla="*/ 0 w 545"/>
                <a:gd name="T69" fmla="*/ 880 h 908"/>
                <a:gd name="T70" fmla="*/ 4 w 545"/>
                <a:gd name="T71" fmla="*/ 85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5" h="908">
                  <a:moveTo>
                    <a:pt x="13" y="842"/>
                  </a:moveTo>
                  <a:lnTo>
                    <a:pt x="21" y="833"/>
                  </a:lnTo>
                  <a:lnTo>
                    <a:pt x="38" y="809"/>
                  </a:lnTo>
                  <a:lnTo>
                    <a:pt x="64" y="773"/>
                  </a:lnTo>
                  <a:lnTo>
                    <a:pt x="94" y="727"/>
                  </a:lnTo>
                  <a:lnTo>
                    <a:pt x="124" y="675"/>
                  </a:lnTo>
                  <a:lnTo>
                    <a:pt x="151" y="619"/>
                  </a:lnTo>
                  <a:lnTo>
                    <a:pt x="173" y="562"/>
                  </a:lnTo>
                  <a:lnTo>
                    <a:pt x="183" y="507"/>
                  </a:lnTo>
                  <a:lnTo>
                    <a:pt x="184" y="453"/>
                  </a:lnTo>
                  <a:lnTo>
                    <a:pt x="181" y="398"/>
                  </a:lnTo>
                  <a:lnTo>
                    <a:pt x="176" y="342"/>
                  </a:lnTo>
                  <a:lnTo>
                    <a:pt x="173" y="286"/>
                  </a:lnTo>
                  <a:lnTo>
                    <a:pt x="171" y="232"/>
                  </a:lnTo>
                  <a:lnTo>
                    <a:pt x="175" y="177"/>
                  </a:lnTo>
                  <a:lnTo>
                    <a:pt x="188" y="125"/>
                  </a:lnTo>
                  <a:lnTo>
                    <a:pt x="209" y="75"/>
                  </a:lnTo>
                  <a:lnTo>
                    <a:pt x="224" y="52"/>
                  </a:lnTo>
                  <a:lnTo>
                    <a:pt x="242" y="34"/>
                  </a:lnTo>
                  <a:lnTo>
                    <a:pt x="265" y="20"/>
                  </a:lnTo>
                  <a:lnTo>
                    <a:pt x="287" y="9"/>
                  </a:lnTo>
                  <a:lnTo>
                    <a:pt x="312" y="3"/>
                  </a:lnTo>
                  <a:lnTo>
                    <a:pt x="338" y="0"/>
                  </a:lnTo>
                  <a:lnTo>
                    <a:pt x="366" y="1"/>
                  </a:lnTo>
                  <a:lnTo>
                    <a:pt x="392" y="6"/>
                  </a:lnTo>
                  <a:lnTo>
                    <a:pt x="418" y="16"/>
                  </a:lnTo>
                  <a:lnTo>
                    <a:pt x="443" y="30"/>
                  </a:lnTo>
                  <a:lnTo>
                    <a:pt x="465" y="47"/>
                  </a:lnTo>
                  <a:lnTo>
                    <a:pt x="487" y="70"/>
                  </a:lnTo>
                  <a:lnTo>
                    <a:pt x="505" y="97"/>
                  </a:lnTo>
                  <a:lnTo>
                    <a:pt x="521" y="128"/>
                  </a:lnTo>
                  <a:lnTo>
                    <a:pt x="533" y="164"/>
                  </a:lnTo>
                  <a:lnTo>
                    <a:pt x="540" y="204"/>
                  </a:lnTo>
                  <a:lnTo>
                    <a:pt x="545" y="278"/>
                  </a:lnTo>
                  <a:lnTo>
                    <a:pt x="543" y="355"/>
                  </a:lnTo>
                  <a:lnTo>
                    <a:pt x="533" y="433"/>
                  </a:lnTo>
                  <a:lnTo>
                    <a:pt x="516" y="511"/>
                  </a:lnTo>
                  <a:lnTo>
                    <a:pt x="494" y="583"/>
                  </a:lnTo>
                  <a:lnTo>
                    <a:pt x="468" y="648"/>
                  </a:lnTo>
                  <a:lnTo>
                    <a:pt x="437" y="702"/>
                  </a:lnTo>
                  <a:lnTo>
                    <a:pt x="403" y="743"/>
                  </a:lnTo>
                  <a:lnTo>
                    <a:pt x="387" y="760"/>
                  </a:lnTo>
                  <a:lnTo>
                    <a:pt x="372" y="773"/>
                  </a:lnTo>
                  <a:lnTo>
                    <a:pt x="361" y="786"/>
                  </a:lnTo>
                  <a:lnTo>
                    <a:pt x="350" y="798"/>
                  </a:lnTo>
                  <a:lnTo>
                    <a:pt x="340" y="808"/>
                  </a:lnTo>
                  <a:lnTo>
                    <a:pt x="331" y="817"/>
                  </a:lnTo>
                  <a:lnTo>
                    <a:pt x="323" y="826"/>
                  </a:lnTo>
                  <a:lnTo>
                    <a:pt x="315" y="833"/>
                  </a:lnTo>
                  <a:lnTo>
                    <a:pt x="306" y="839"/>
                  </a:lnTo>
                  <a:lnTo>
                    <a:pt x="296" y="845"/>
                  </a:lnTo>
                  <a:lnTo>
                    <a:pt x="285" y="852"/>
                  </a:lnTo>
                  <a:lnTo>
                    <a:pt x="272" y="858"/>
                  </a:lnTo>
                  <a:lnTo>
                    <a:pt x="259" y="863"/>
                  </a:lnTo>
                  <a:lnTo>
                    <a:pt x="241" y="869"/>
                  </a:lnTo>
                  <a:lnTo>
                    <a:pt x="221" y="875"/>
                  </a:lnTo>
                  <a:lnTo>
                    <a:pt x="199" y="882"/>
                  </a:lnTo>
                  <a:lnTo>
                    <a:pt x="175" y="888"/>
                  </a:lnTo>
                  <a:lnTo>
                    <a:pt x="151" y="894"/>
                  </a:lnTo>
                  <a:lnTo>
                    <a:pt x="129" y="899"/>
                  </a:lnTo>
                  <a:lnTo>
                    <a:pt x="108" y="903"/>
                  </a:lnTo>
                  <a:lnTo>
                    <a:pt x="88" y="906"/>
                  </a:lnTo>
                  <a:lnTo>
                    <a:pt x="69" y="908"/>
                  </a:lnTo>
                  <a:lnTo>
                    <a:pt x="53" y="908"/>
                  </a:lnTo>
                  <a:lnTo>
                    <a:pt x="38" y="908"/>
                  </a:lnTo>
                  <a:lnTo>
                    <a:pt x="24" y="905"/>
                  </a:lnTo>
                  <a:lnTo>
                    <a:pt x="14" y="902"/>
                  </a:lnTo>
                  <a:lnTo>
                    <a:pt x="7" y="897"/>
                  </a:lnTo>
                  <a:lnTo>
                    <a:pt x="2" y="889"/>
                  </a:lnTo>
                  <a:lnTo>
                    <a:pt x="0" y="880"/>
                  </a:lnTo>
                  <a:lnTo>
                    <a:pt x="1" y="869"/>
                  </a:lnTo>
                  <a:lnTo>
                    <a:pt x="4" y="857"/>
                  </a:lnTo>
                  <a:lnTo>
                    <a:pt x="13" y="842"/>
                  </a:lnTo>
                  <a:close/>
                </a:path>
              </a:pathLst>
            </a:custGeom>
            <a:solidFill>
              <a:srgbClr val="ED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4" name="Freeform 98"/>
            <p:cNvSpPr>
              <a:spLocks/>
            </p:cNvSpPr>
            <p:nvPr/>
          </p:nvSpPr>
          <p:spPr bwMode="auto">
            <a:xfrm>
              <a:off x="4819" y="881"/>
              <a:ext cx="109" cy="83"/>
            </a:xfrm>
            <a:custGeom>
              <a:avLst/>
              <a:gdLst>
                <a:gd name="T0" fmla="*/ 152 w 543"/>
                <a:gd name="T1" fmla="*/ 2 h 414"/>
                <a:gd name="T2" fmla="*/ 86 w 543"/>
                <a:gd name="T3" fmla="*/ 12 h 414"/>
                <a:gd name="T4" fmla="*/ 35 w 543"/>
                <a:gd name="T5" fmla="*/ 29 h 414"/>
                <a:gd name="T6" fmla="*/ 5 w 543"/>
                <a:gd name="T7" fmla="*/ 55 h 414"/>
                <a:gd name="T8" fmla="*/ 0 w 543"/>
                <a:gd name="T9" fmla="*/ 75 h 414"/>
                <a:gd name="T10" fmla="*/ 3 w 543"/>
                <a:gd name="T11" fmla="*/ 98 h 414"/>
                <a:gd name="T12" fmla="*/ 24 w 543"/>
                <a:gd name="T13" fmla="*/ 127 h 414"/>
                <a:gd name="T14" fmla="*/ 77 w 543"/>
                <a:gd name="T15" fmla="*/ 147 h 414"/>
                <a:gd name="T16" fmla="*/ 147 w 543"/>
                <a:gd name="T17" fmla="*/ 145 h 414"/>
                <a:gd name="T18" fmla="*/ 193 w 543"/>
                <a:gd name="T19" fmla="*/ 140 h 414"/>
                <a:gd name="T20" fmla="*/ 233 w 543"/>
                <a:gd name="T21" fmla="*/ 135 h 414"/>
                <a:gd name="T22" fmla="*/ 269 w 543"/>
                <a:gd name="T23" fmla="*/ 132 h 414"/>
                <a:gd name="T24" fmla="*/ 301 w 543"/>
                <a:gd name="T25" fmla="*/ 131 h 414"/>
                <a:gd name="T26" fmla="*/ 329 w 543"/>
                <a:gd name="T27" fmla="*/ 135 h 414"/>
                <a:gd name="T28" fmla="*/ 354 w 543"/>
                <a:gd name="T29" fmla="*/ 145 h 414"/>
                <a:gd name="T30" fmla="*/ 375 w 543"/>
                <a:gd name="T31" fmla="*/ 162 h 414"/>
                <a:gd name="T32" fmla="*/ 395 w 543"/>
                <a:gd name="T33" fmla="*/ 190 h 414"/>
                <a:gd name="T34" fmla="*/ 411 w 543"/>
                <a:gd name="T35" fmla="*/ 216 h 414"/>
                <a:gd name="T36" fmla="*/ 422 w 543"/>
                <a:gd name="T37" fmla="*/ 241 h 414"/>
                <a:gd name="T38" fmla="*/ 426 w 543"/>
                <a:gd name="T39" fmla="*/ 267 h 414"/>
                <a:gd name="T40" fmla="*/ 429 w 543"/>
                <a:gd name="T41" fmla="*/ 302 h 414"/>
                <a:gd name="T42" fmla="*/ 447 w 543"/>
                <a:gd name="T43" fmla="*/ 355 h 414"/>
                <a:gd name="T44" fmla="*/ 478 w 543"/>
                <a:gd name="T45" fmla="*/ 403 h 414"/>
                <a:gd name="T46" fmla="*/ 511 w 543"/>
                <a:gd name="T47" fmla="*/ 411 h 414"/>
                <a:gd name="T48" fmla="*/ 536 w 543"/>
                <a:gd name="T49" fmla="*/ 357 h 414"/>
                <a:gd name="T50" fmla="*/ 543 w 543"/>
                <a:gd name="T51" fmla="*/ 268 h 414"/>
                <a:gd name="T52" fmla="*/ 522 w 543"/>
                <a:gd name="T53" fmla="*/ 170 h 414"/>
                <a:gd name="T54" fmla="*/ 466 w 543"/>
                <a:gd name="T55" fmla="*/ 85 h 414"/>
                <a:gd name="T56" fmla="*/ 407 w 543"/>
                <a:gd name="T57" fmla="*/ 50 h 414"/>
                <a:gd name="T58" fmla="*/ 382 w 543"/>
                <a:gd name="T59" fmla="*/ 39 h 414"/>
                <a:gd name="T60" fmla="*/ 355 w 543"/>
                <a:gd name="T61" fmla="*/ 29 h 414"/>
                <a:gd name="T62" fmla="*/ 326 w 543"/>
                <a:gd name="T63" fmla="*/ 20 h 414"/>
                <a:gd name="T64" fmla="*/ 295 w 543"/>
                <a:gd name="T65" fmla="*/ 13 h 414"/>
                <a:gd name="T66" fmla="*/ 265 w 543"/>
                <a:gd name="T67" fmla="*/ 7 h 414"/>
                <a:gd name="T68" fmla="*/ 234 w 543"/>
                <a:gd name="T69" fmla="*/ 3 h 414"/>
                <a:gd name="T70" fmla="*/ 203 w 543"/>
                <a:gd name="T71"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3" h="414">
                  <a:moveTo>
                    <a:pt x="188" y="0"/>
                  </a:moveTo>
                  <a:lnTo>
                    <a:pt x="152" y="2"/>
                  </a:lnTo>
                  <a:lnTo>
                    <a:pt x="117" y="5"/>
                  </a:lnTo>
                  <a:lnTo>
                    <a:pt x="86" y="12"/>
                  </a:lnTo>
                  <a:lnTo>
                    <a:pt x="59" y="19"/>
                  </a:lnTo>
                  <a:lnTo>
                    <a:pt x="35" y="29"/>
                  </a:lnTo>
                  <a:lnTo>
                    <a:pt x="18" y="42"/>
                  </a:lnTo>
                  <a:lnTo>
                    <a:pt x="5" y="55"/>
                  </a:lnTo>
                  <a:lnTo>
                    <a:pt x="0" y="71"/>
                  </a:lnTo>
                  <a:lnTo>
                    <a:pt x="0" y="75"/>
                  </a:lnTo>
                  <a:lnTo>
                    <a:pt x="0" y="85"/>
                  </a:lnTo>
                  <a:lnTo>
                    <a:pt x="3" y="98"/>
                  </a:lnTo>
                  <a:lnTo>
                    <a:pt x="10" y="112"/>
                  </a:lnTo>
                  <a:lnTo>
                    <a:pt x="24" y="127"/>
                  </a:lnTo>
                  <a:lnTo>
                    <a:pt x="46" y="140"/>
                  </a:lnTo>
                  <a:lnTo>
                    <a:pt x="77" y="147"/>
                  </a:lnTo>
                  <a:lnTo>
                    <a:pt x="122" y="147"/>
                  </a:lnTo>
                  <a:lnTo>
                    <a:pt x="147" y="145"/>
                  </a:lnTo>
                  <a:lnTo>
                    <a:pt x="171" y="142"/>
                  </a:lnTo>
                  <a:lnTo>
                    <a:pt x="193" y="140"/>
                  </a:lnTo>
                  <a:lnTo>
                    <a:pt x="213" y="137"/>
                  </a:lnTo>
                  <a:lnTo>
                    <a:pt x="233" y="135"/>
                  </a:lnTo>
                  <a:lnTo>
                    <a:pt x="252" y="134"/>
                  </a:lnTo>
                  <a:lnTo>
                    <a:pt x="269" y="132"/>
                  </a:lnTo>
                  <a:lnTo>
                    <a:pt x="285" y="131"/>
                  </a:lnTo>
                  <a:lnTo>
                    <a:pt x="301" y="131"/>
                  </a:lnTo>
                  <a:lnTo>
                    <a:pt x="315" y="132"/>
                  </a:lnTo>
                  <a:lnTo>
                    <a:pt x="329" y="135"/>
                  </a:lnTo>
                  <a:lnTo>
                    <a:pt x="341" y="140"/>
                  </a:lnTo>
                  <a:lnTo>
                    <a:pt x="354" y="145"/>
                  </a:lnTo>
                  <a:lnTo>
                    <a:pt x="365" y="154"/>
                  </a:lnTo>
                  <a:lnTo>
                    <a:pt x="375" y="162"/>
                  </a:lnTo>
                  <a:lnTo>
                    <a:pt x="385" y="175"/>
                  </a:lnTo>
                  <a:lnTo>
                    <a:pt x="395" y="190"/>
                  </a:lnTo>
                  <a:lnTo>
                    <a:pt x="404" y="203"/>
                  </a:lnTo>
                  <a:lnTo>
                    <a:pt x="411" y="216"/>
                  </a:lnTo>
                  <a:lnTo>
                    <a:pt x="417" y="228"/>
                  </a:lnTo>
                  <a:lnTo>
                    <a:pt x="422" y="241"/>
                  </a:lnTo>
                  <a:lnTo>
                    <a:pt x="425" y="253"/>
                  </a:lnTo>
                  <a:lnTo>
                    <a:pt x="426" y="267"/>
                  </a:lnTo>
                  <a:lnTo>
                    <a:pt x="426" y="282"/>
                  </a:lnTo>
                  <a:lnTo>
                    <a:pt x="429" y="302"/>
                  </a:lnTo>
                  <a:lnTo>
                    <a:pt x="436" y="328"/>
                  </a:lnTo>
                  <a:lnTo>
                    <a:pt x="447" y="355"/>
                  </a:lnTo>
                  <a:lnTo>
                    <a:pt x="462" y="381"/>
                  </a:lnTo>
                  <a:lnTo>
                    <a:pt x="478" y="403"/>
                  </a:lnTo>
                  <a:lnTo>
                    <a:pt x="495" y="414"/>
                  </a:lnTo>
                  <a:lnTo>
                    <a:pt x="511" y="411"/>
                  </a:lnTo>
                  <a:lnTo>
                    <a:pt x="524" y="391"/>
                  </a:lnTo>
                  <a:lnTo>
                    <a:pt x="536" y="357"/>
                  </a:lnTo>
                  <a:lnTo>
                    <a:pt x="542" y="314"/>
                  </a:lnTo>
                  <a:lnTo>
                    <a:pt x="543" y="268"/>
                  </a:lnTo>
                  <a:lnTo>
                    <a:pt x="537" y="218"/>
                  </a:lnTo>
                  <a:lnTo>
                    <a:pt x="522" y="170"/>
                  </a:lnTo>
                  <a:lnTo>
                    <a:pt x="500" y="125"/>
                  </a:lnTo>
                  <a:lnTo>
                    <a:pt x="466" y="85"/>
                  </a:lnTo>
                  <a:lnTo>
                    <a:pt x="420" y="55"/>
                  </a:lnTo>
                  <a:lnTo>
                    <a:pt x="407" y="50"/>
                  </a:lnTo>
                  <a:lnTo>
                    <a:pt x="395" y="44"/>
                  </a:lnTo>
                  <a:lnTo>
                    <a:pt x="382" y="39"/>
                  </a:lnTo>
                  <a:lnTo>
                    <a:pt x="369" y="34"/>
                  </a:lnTo>
                  <a:lnTo>
                    <a:pt x="355" y="29"/>
                  </a:lnTo>
                  <a:lnTo>
                    <a:pt x="340" y="25"/>
                  </a:lnTo>
                  <a:lnTo>
                    <a:pt x="326" y="20"/>
                  </a:lnTo>
                  <a:lnTo>
                    <a:pt x="311" y="17"/>
                  </a:lnTo>
                  <a:lnTo>
                    <a:pt x="295" y="13"/>
                  </a:lnTo>
                  <a:lnTo>
                    <a:pt x="280" y="10"/>
                  </a:lnTo>
                  <a:lnTo>
                    <a:pt x="265" y="7"/>
                  </a:lnTo>
                  <a:lnTo>
                    <a:pt x="249" y="4"/>
                  </a:lnTo>
                  <a:lnTo>
                    <a:pt x="234" y="3"/>
                  </a:lnTo>
                  <a:lnTo>
                    <a:pt x="219" y="2"/>
                  </a:lnTo>
                  <a:lnTo>
                    <a:pt x="203" y="0"/>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5" name="Freeform 99"/>
            <p:cNvSpPr>
              <a:spLocks/>
            </p:cNvSpPr>
            <p:nvPr/>
          </p:nvSpPr>
          <p:spPr bwMode="auto">
            <a:xfrm>
              <a:off x="4821" y="883"/>
              <a:ext cx="105" cy="78"/>
            </a:xfrm>
            <a:custGeom>
              <a:avLst/>
              <a:gdLst>
                <a:gd name="T0" fmla="*/ 0 w 525"/>
                <a:gd name="T1" fmla="*/ 67 h 389"/>
                <a:gd name="T2" fmla="*/ 2 w 525"/>
                <a:gd name="T3" fmla="*/ 87 h 389"/>
                <a:gd name="T4" fmla="*/ 22 w 525"/>
                <a:gd name="T5" fmla="*/ 113 h 389"/>
                <a:gd name="T6" fmla="*/ 78 w 525"/>
                <a:gd name="T7" fmla="*/ 131 h 389"/>
                <a:gd name="T8" fmla="*/ 148 w 525"/>
                <a:gd name="T9" fmla="*/ 128 h 389"/>
                <a:gd name="T10" fmla="*/ 193 w 525"/>
                <a:gd name="T11" fmla="*/ 125 h 389"/>
                <a:gd name="T12" fmla="*/ 234 w 525"/>
                <a:gd name="T13" fmla="*/ 120 h 389"/>
                <a:gd name="T14" fmla="*/ 269 w 525"/>
                <a:gd name="T15" fmla="*/ 117 h 389"/>
                <a:gd name="T16" fmla="*/ 301 w 525"/>
                <a:gd name="T17" fmla="*/ 117 h 389"/>
                <a:gd name="T18" fmla="*/ 329 w 525"/>
                <a:gd name="T19" fmla="*/ 121 h 389"/>
                <a:gd name="T20" fmla="*/ 354 w 525"/>
                <a:gd name="T21" fmla="*/ 131 h 389"/>
                <a:gd name="T22" fmla="*/ 375 w 525"/>
                <a:gd name="T23" fmla="*/ 148 h 389"/>
                <a:gd name="T24" fmla="*/ 395 w 525"/>
                <a:gd name="T25" fmla="*/ 174 h 389"/>
                <a:gd name="T26" fmla="*/ 411 w 525"/>
                <a:gd name="T27" fmla="*/ 201 h 389"/>
                <a:gd name="T28" fmla="*/ 421 w 525"/>
                <a:gd name="T29" fmla="*/ 224 h 389"/>
                <a:gd name="T30" fmla="*/ 426 w 525"/>
                <a:gd name="T31" fmla="*/ 249 h 389"/>
                <a:gd name="T32" fmla="*/ 426 w 525"/>
                <a:gd name="T33" fmla="*/ 273 h 389"/>
                <a:gd name="T34" fmla="*/ 428 w 525"/>
                <a:gd name="T35" fmla="*/ 298 h 389"/>
                <a:gd name="T36" fmla="*/ 438 w 525"/>
                <a:gd name="T37" fmla="*/ 330 h 389"/>
                <a:gd name="T38" fmla="*/ 458 w 525"/>
                <a:gd name="T39" fmla="*/ 366 h 389"/>
                <a:gd name="T40" fmla="*/ 481 w 525"/>
                <a:gd name="T41" fmla="*/ 387 h 389"/>
                <a:gd name="T42" fmla="*/ 503 w 525"/>
                <a:gd name="T43" fmla="*/ 382 h 389"/>
                <a:gd name="T44" fmla="*/ 520 w 525"/>
                <a:gd name="T45" fmla="*/ 331 h 389"/>
                <a:gd name="T46" fmla="*/ 525 w 525"/>
                <a:gd name="T47" fmla="*/ 247 h 389"/>
                <a:gd name="T48" fmla="*/ 503 w 525"/>
                <a:gd name="T49" fmla="*/ 156 h 389"/>
                <a:gd name="T50" fmla="*/ 446 w 525"/>
                <a:gd name="T51" fmla="*/ 77 h 389"/>
                <a:gd name="T52" fmla="*/ 390 w 525"/>
                <a:gd name="T53" fmla="*/ 44 h 389"/>
                <a:gd name="T54" fmla="*/ 365 w 525"/>
                <a:gd name="T55" fmla="*/ 34 h 389"/>
                <a:gd name="T56" fmla="*/ 340 w 525"/>
                <a:gd name="T57" fmla="*/ 25 h 389"/>
                <a:gd name="T58" fmla="*/ 314 w 525"/>
                <a:gd name="T59" fmla="*/ 18 h 389"/>
                <a:gd name="T60" fmla="*/ 286 w 525"/>
                <a:gd name="T61" fmla="*/ 11 h 389"/>
                <a:gd name="T62" fmla="*/ 258 w 525"/>
                <a:gd name="T63" fmla="*/ 6 h 389"/>
                <a:gd name="T64" fmla="*/ 229 w 525"/>
                <a:gd name="T65" fmla="*/ 3 h 389"/>
                <a:gd name="T66" fmla="*/ 199 w 525"/>
                <a:gd name="T67" fmla="*/ 0 h 389"/>
                <a:gd name="T68" fmla="*/ 148 w 525"/>
                <a:gd name="T69" fmla="*/ 1 h 389"/>
                <a:gd name="T70" fmla="*/ 82 w 525"/>
                <a:gd name="T71" fmla="*/ 9 h 389"/>
                <a:gd name="T72" fmla="*/ 32 w 525"/>
                <a:gd name="T73" fmla="*/ 25 h 389"/>
                <a:gd name="T74" fmla="*/ 4 w 525"/>
                <a:gd name="T75" fmla="*/ 4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5" h="389">
                  <a:moveTo>
                    <a:pt x="0" y="64"/>
                  </a:moveTo>
                  <a:lnTo>
                    <a:pt x="0" y="67"/>
                  </a:lnTo>
                  <a:lnTo>
                    <a:pt x="0" y="76"/>
                  </a:lnTo>
                  <a:lnTo>
                    <a:pt x="2" y="87"/>
                  </a:lnTo>
                  <a:lnTo>
                    <a:pt x="10" y="101"/>
                  </a:lnTo>
                  <a:lnTo>
                    <a:pt x="22" y="113"/>
                  </a:lnTo>
                  <a:lnTo>
                    <a:pt x="45" y="125"/>
                  </a:lnTo>
                  <a:lnTo>
                    <a:pt x="78" y="131"/>
                  </a:lnTo>
                  <a:lnTo>
                    <a:pt x="123" y="131"/>
                  </a:lnTo>
                  <a:lnTo>
                    <a:pt x="148" y="128"/>
                  </a:lnTo>
                  <a:lnTo>
                    <a:pt x="170" y="126"/>
                  </a:lnTo>
                  <a:lnTo>
                    <a:pt x="193" y="125"/>
                  </a:lnTo>
                  <a:lnTo>
                    <a:pt x="214" y="122"/>
                  </a:lnTo>
                  <a:lnTo>
                    <a:pt x="234" y="120"/>
                  </a:lnTo>
                  <a:lnTo>
                    <a:pt x="251" y="118"/>
                  </a:lnTo>
                  <a:lnTo>
                    <a:pt x="269" y="117"/>
                  </a:lnTo>
                  <a:lnTo>
                    <a:pt x="286" y="116"/>
                  </a:lnTo>
                  <a:lnTo>
                    <a:pt x="301" y="117"/>
                  </a:lnTo>
                  <a:lnTo>
                    <a:pt x="315" y="118"/>
                  </a:lnTo>
                  <a:lnTo>
                    <a:pt x="329" y="121"/>
                  </a:lnTo>
                  <a:lnTo>
                    <a:pt x="342" y="125"/>
                  </a:lnTo>
                  <a:lnTo>
                    <a:pt x="354" y="131"/>
                  </a:lnTo>
                  <a:lnTo>
                    <a:pt x="365" y="138"/>
                  </a:lnTo>
                  <a:lnTo>
                    <a:pt x="375" y="148"/>
                  </a:lnTo>
                  <a:lnTo>
                    <a:pt x="385" y="160"/>
                  </a:lnTo>
                  <a:lnTo>
                    <a:pt x="395" y="174"/>
                  </a:lnTo>
                  <a:lnTo>
                    <a:pt x="403" y="188"/>
                  </a:lnTo>
                  <a:lnTo>
                    <a:pt x="411" y="201"/>
                  </a:lnTo>
                  <a:lnTo>
                    <a:pt x="417" y="213"/>
                  </a:lnTo>
                  <a:lnTo>
                    <a:pt x="421" y="224"/>
                  </a:lnTo>
                  <a:lnTo>
                    <a:pt x="425" y="237"/>
                  </a:lnTo>
                  <a:lnTo>
                    <a:pt x="426" y="249"/>
                  </a:lnTo>
                  <a:lnTo>
                    <a:pt x="426" y="263"/>
                  </a:lnTo>
                  <a:lnTo>
                    <a:pt x="426" y="273"/>
                  </a:lnTo>
                  <a:lnTo>
                    <a:pt x="426" y="285"/>
                  </a:lnTo>
                  <a:lnTo>
                    <a:pt x="428" y="298"/>
                  </a:lnTo>
                  <a:lnTo>
                    <a:pt x="432" y="311"/>
                  </a:lnTo>
                  <a:lnTo>
                    <a:pt x="438" y="330"/>
                  </a:lnTo>
                  <a:lnTo>
                    <a:pt x="448" y="349"/>
                  </a:lnTo>
                  <a:lnTo>
                    <a:pt x="458" y="366"/>
                  </a:lnTo>
                  <a:lnTo>
                    <a:pt x="469" y="379"/>
                  </a:lnTo>
                  <a:lnTo>
                    <a:pt x="481" y="387"/>
                  </a:lnTo>
                  <a:lnTo>
                    <a:pt x="493" y="389"/>
                  </a:lnTo>
                  <a:lnTo>
                    <a:pt x="503" y="382"/>
                  </a:lnTo>
                  <a:lnTo>
                    <a:pt x="512" y="365"/>
                  </a:lnTo>
                  <a:lnTo>
                    <a:pt x="520" y="331"/>
                  </a:lnTo>
                  <a:lnTo>
                    <a:pt x="525" y="290"/>
                  </a:lnTo>
                  <a:lnTo>
                    <a:pt x="525" y="247"/>
                  </a:lnTo>
                  <a:lnTo>
                    <a:pt x="518" y="201"/>
                  </a:lnTo>
                  <a:lnTo>
                    <a:pt x="503" y="156"/>
                  </a:lnTo>
                  <a:lnTo>
                    <a:pt x="479" y="113"/>
                  </a:lnTo>
                  <a:lnTo>
                    <a:pt x="446" y="77"/>
                  </a:lnTo>
                  <a:lnTo>
                    <a:pt x="401" y="49"/>
                  </a:lnTo>
                  <a:lnTo>
                    <a:pt x="390" y="44"/>
                  </a:lnTo>
                  <a:lnTo>
                    <a:pt x="377" y="39"/>
                  </a:lnTo>
                  <a:lnTo>
                    <a:pt x="365" y="34"/>
                  </a:lnTo>
                  <a:lnTo>
                    <a:pt x="352" y="30"/>
                  </a:lnTo>
                  <a:lnTo>
                    <a:pt x="340" y="25"/>
                  </a:lnTo>
                  <a:lnTo>
                    <a:pt x="326" y="21"/>
                  </a:lnTo>
                  <a:lnTo>
                    <a:pt x="314" y="18"/>
                  </a:lnTo>
                  <a:lnTo>
                    <a:pt x="300" y="14"/>
                  </a:lnTo>
                  <a:lnTo>
                    <a:pt x="286" y="11"/>
                  </a:lnTo>
                  <a:lnTo>
                    <a:pt x="271" y="9"/>
                  </a:lnTo>
                  <a:lnTo>
                    <a:pt x="258" y="6"/>
                  </a:lnTo>
                  <a:lnTo>
                    <a:pt x="243" y="4"/>
                  </a:lnTo>
                  <a:lnTo>
                    <a:pt x="229" y="3"/>
                  </a:lnTo>
                  <a:lnTo>
                    <a:pt x="214" y="1"/>
                  </a:lnTo>
                  <a:lnTo>
                    <a:pt x="199" y="0"/>
                  </a:lnTo>
                  <a:lnTo>
                    <a:pt x="184" y="0"/>
                  </a:lnTo>
                  <a:lnTo>
                    <a:pt x="148" y="1"/>
                  </a:lnTo>
                  <a:lnTo>
                    <a:pt x="113" y="4"/>
                  </a:lnTo>
                  <a:lnTo>
                    <a:pt x="82" y="9"/>
                  </a:lnTo>
                  <a:lnTo>
                    <a:pt x="55" y="16"/>
                  </a:lnTo>
                  <a:lnTo>
                    <a:pt x="32" y="25"/>
                  </a:lnTo>
                  <a:lnTo>
                    <a:pt x="15" y="36"/>
                  </a:lnTo>
                  <a:lnTo>
                    <a:pt x="4" y="49"/>
                  </a:lnTo>
                  <a:lnTo>
                    <a:pt x="0" y="64"/>
                  </a:lnTo>
                  <a:close/>
                </a:path>
              </a:pathLst>
            </a:custGeom>
            <a:solidFill>
              <a:srgbClr val="C6B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6" name="Freeform 100"/>
            <p:cNvSpPr>
              <a:spLocks/>
            </p:cNvSpPr>
            <p:nvPr/>
          </p:nvSpPr>
          <p:spPr bwMode="auto">
            <a:xfrm>
              <a:off x="4822" y="885"/>
              <a:ext cx="103" cy="73"/>
            </a:xfrm>
            <a:custGeom>
              <a:avLst/>
              <a:gdLst>
                <a:gd name="T0" fmla="*/ 0 w 512"/>
                <a:gd name="T1" fmla="*/ 57 h 363"/>
                <a:gd name="T2" fmla="*/ 3 w 512"/>
                <a:gd name="T3" fmla="*/ 76 h 363"/>
                <a:gd name="T4" fmla="*/ 24 w 512"/>
                <a:gd name="T5" fmla="*/ 99 h 363"/>
                <a:gd name="T6" fmla="*/ 81 w 512"/>
                <a:gd name="T7" fmla="*/ 114 h 363"/>
                <a:gd name="T8" fmla="*/ 151 w 512"/>
                <a:gd name="T9" fmla="*/ 112 h 363"/>
                <a:gd name="T10" fmla="*/ 196 w 512"/>
                <a:gd name="T11" fmla="*/ 108 h 363"/>
                <a:gd name="T12" fmla="*/ 236 w 512"/>
                <a:gd name="T13" fmla="*/ 104 h 363"/>
                <a:gd name="T14" fmla="*/ 272 w 512"/>
                <a:gd name="T15" fmla="*/ 102 h 363"/>
                <a:gd name="T16" fmla="*/ 303 w 512"/>
                <a:gd name="T17" fmla="*/ 102 h 363"/>
                <a:gd name="T18" fmla="*/ 332 w 512"/>
                <a:gd name="T19" fmla="*/ 107 h 363"/>
                <a:gd name="T20" fmla="*/ 355 w 512"/>
                <a:gd name="T21" fmla="*/ 117 h 363"/>
                <a:gd name="T22" fmla="*/ 376 w 512"/>
                <a:gd name="T23" fmla="*/ 133 h 363"/>
                <a:gd name="T24" fmla="*/ 396 w 512"/>
                <a:gd name="T25" fmla="*/ 159 h 363"/>
                <a:gd name="T26" fmla="*/ 413 w 512"/>
                <a:gd name="T27" fmla="*/ 185 h 363"/>
                <a:gd name="T28" fmla="*/ 423 w 512"/>
                <a:gd name="T29" fmla="*/ 209 h 363"/>
                <a:gd name="T30" fmla="*/ 426 w 512"/>
                <a:gd name="T31" fmla="*/ 231 h 363"/>
                <a:gd name="T32" fmla="*/ 425 w 512"/>
                <a:gd name="T33" fmla="*/ 254 h 363"/>
                <a:gd name="T34" fmla="*/ 425 w 512"/>
                <a:gd name="T35" fmla="*/ 278 h 363"/>
                <a:gd name="T36" fmla="*/ 434 w 512"/>
                <a:gd name="T37" fmla="*/ 309 h 363"/>
                <a:gd name="T38" fmla="*/ 451 w 512"/>
                <a:gd name="T39" fmla="*/ 342 h 363"/>
                <a:gd name="T40" fmla="*/ 472 w 512"/>
                <a:gd name="T41" fmla="*/ 362 h 363"/>
                <a:gd name="T42" fmla="*/ 494 w 512"/>
                <a:gd name="T43" fmla="*/ 356 h 363"/>
                <a:gd name="T44" fmla="*/ 510 w 512"/>
                <a:gd name="T45" fmla="*/ 305 h 363"/>
                <a:gd name="T46" fmla="*/ 511 w 512"/>
                <a:gd name="T47" fmla="*/ 226 h 363"/>
                <a:gd name="T48" fmla="*/ 486 w 512"/>
                <a:gd name="T49" fmla="*/ 142 h 363"/>
                <a:gd name="T50" fmla="*/ 427 w 512"/>
                <a:gd name="T51" fmla="*/ 70 h 363"/>
                <a:gd name="T52" fmla="*/ 371 w 512"/>
                <a:gd name="T53" fmla="*/ 38 h 363"/>
                <a:gd name="T54" fmla="*/ 349 w 512"/>
                <a:gd name="T55" fmla="*/ 30 h 363"/>
                <a:gd name="T56" fmla="*/ 325 w 512"/>
                <a:gd name="T57" fmla="*/ 21 h 363"/>
                <a:gd name="T58" fmla="*/ 302 w 512"/>
                <a:gd name="T59" fmla="*/ 15 h 363"/>
                <a:gd name="T60" fmla="*/ 277 w 512"/>
                <a:gd name="T61" fmla="*/ 9 h 363"/>
                <a:gd name="T62" fmla="*/ 251 w 512"/>
                <a:gd name="T63" fmla="*/ 5 h 363"/>
                <a:gd name="T64" fmla="*/ 224 w 512"/>
                <a:gd name="T65" fmla="*/ 1 h 363"/>
                <a:gd name="T66" fmla="*/ 196 w 512"/>
                <a:gd name="T67" fmla="*/ 0 h 363"/>
                <a:gd name="T68" fmla="*/ 145 w 512"/>
                <a:gd name="T69" fmla="*/ 1 h 363"/>
                <a:gd name="T70" fmla="*/ 81 w 512"/>
                <a:gd name="T71" fmla="*/ 7 h 363"/>
                <a:gd name="T72" fmla="*/ 31 w 512"/>
                <a:gd name="T73" fmla="*/ 21 h 363"/>
                <a:gd name="T74" fmla="*/ 4 w 512"/>
                <a:gd name="T75" fmla="*/ 4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363">
                  <a:moveTo>
                    <a:pt x="0" y="55"/>
                  </a:moveTo>
                  <a:lnTo>
                    <a:pt x="0" y="57"/>
                  </a:lnTo>
                  <a:lnTo>
                    <a:pt x="0" y="66"/>
                  </a:lnTo>
                  <a:lnTo>
                    <a:pt x="3" y="76"/>
                  </a:lnTo>
                  <a:lnTo>
                    <a:pt x="10" y="88"/>
                  </a:lnTo>
                  <a:lnTo>
                    <a:pt x="24" y="99"/>
                  </a:lnTo>
                  <a:lnTo>
                    <a:pt x="48" y="109"/>
                  </a:lnTo>
                  <a:lnTo>
                    <a:pt x="81" y="114"/>
                  </a:lnTo>
                  <a:lnTo>
                    <a:pt x="127" y="114"/>
                  </a:lnTo>
                  <a:lnTo>
                    <a:pt x="151" y="112"/>
                  </a:lnTo>
                  <a:lnTo>
                    <a:pt x="175" y="111"/>
                  </a:lnTo>
                  <a:lnTo>
                    <a:pt x="196" y="108"/>
                  </a:lnTo>
                  <a:lnTo>
                    <a:pt x="217" y="106"/>
                  </a:lnTo>
                  <a:lnTo>
                    <a:pt x="236" y="104"/>
                  </a:lnTo>
                  <a:lnTo>
                    <a:pt x="254" y="103"/>
                  </a:lnTo>
                  <a:lnTo>
                    <a:pt x="272" y="102"/>
                  </a:lnTo>
                  <a:lnTo>
                    <a:pt x="288" y="102"/>
                  </a:lnTo>
                  <a:lnTo>
                    <a:pt x="303" y="102"/>
                  </a:lnTo>
                  <a:lnTo>
                    <a:pt x="318" y="104"/>
                  </a:lnTo>
                  <a:lnTo>
                    <a:pt x="332" y="107"/>
                  </a:lnTo>
                  <a:lnTo>
                    <a:pt x="344" y="112"/>
                  </a:lnTo>
                  <a:lnTo>
                    <a:pt x="355" y="117"/>
                  </a:lnTo>
                  <a:lnTo>
                    <a:pt x="366" y="124"/>
                  </a:lnTo>
                  <a:lnTo>
                    <a:pt x="376" y="133"/>
                  </a:lnTo>
                  <a:lnTo>
                    <a:pt x="385" y="144"/>
                  </a:lnTo>
                  <a:lnTo>
                    <a:pt x="396" y="159"/>
                  </a:lnTo>
                  <a:lnTo>
                    <a:pt x="405" y="173"/>
                  </a:lnTo>
                  <a:lnTo>
                    <a:pt x="413" y="185"/>
                  </a:lnTo>
                  <a:lnTo>
                    <a:pt x="418" y="198"/>
                  </a:lnTo>
                  <a:lnTo>
                    <a:pt x="423" y="209"/>
                  </a:lnTo>
                  <a:lnTo>
                    <a:pt x="425" y="220"/>
                  </a:lnTo>
                  <a:lnTo>
                    <a:pt x="426" y="231"/>
                  </a:lnTo>
                  <a:lnTo>
                    <a:pt x="426" y="243"/>
                  </a:lnTo>
                  <a:lnTo>
                    <a:pt x="425" y="254"/>
                  </a:lnTo>
                  <a:lnTo>
                    <a:pt x="425" y="265"/>
                  </a:lnTo>
                  <a:lnTo>
                    <a:pt x="425" y="278"/>
                  </a:lnTo>
                  <a:lnTo>
                    <a:pt x="427" y="291"/>
                  </a:lnTo>
                  <a:lnTo>
                    <a:pt x="434" y="309"/>
                  </a:lnTo>
                  <a:lnTo>
                    <a:pt x="441" y="326"/>
                  </a:lnTo>
                  <a:lnTo>
                    <a:pt x="451" y="342"/>
                  </a:lnTo>
                  <a:lnTo>
                    <a:pt x="461" y="355"/>
                  </a:lnTo>
                  <a:lnTo>
                    <a:pt x="472" y="362"/>
                  </a:lnTo>
                  <a:lnTo>
                    <a:pt x="484" y="363"/>
                  </a:lnTo>
                  <a:lnTo>
                    <a:pt x="494" y="356"/>
                  </a:lnTo>
                  <a:lnTo>
                    <a:pt x="502" y="339"/>
                  </a:lnTo>
                  <a:lnTo>
                    <a:pt x="510" y="305"/>
                  </a:lnTo>
                  <a:lnTo>
                    <a:pt x="512" y="268"/>
                  </a:lnTo>
                  <a:lnTo>
                    <a:pt x="511" y="226"/>
                  </a:lnTo>
                  <a:lnTo>
                    <a:pt x="502" y="183"/>
                  </a:lnTo>
                  <a:lnTo>
                    <a:pt x="486" y="142"/>
                  </a:lnTo>
                  <a:lnTo>
                    <a:pt x="462" y="103"/>
                  </a:lnTo>
                  <a:lnTo>
                    <a:pt x="427" y="70"/>
                  </a:lnTo>
                  <a:lnTo>
                    <a:pt x="383" y="43"/>
                  </a:lnTo>
                  <a:lnTo>
                    <a:pt x="371" y="38"/>
                  </a:lnTo>
                  <a:lnTo>
                    <a:pt x="360" y="33"/>
                  </a:lnTo>
                  <a:lnTo>
                    <a:pt x="349" y="30"/>
                  </a:lnTo>
                  <a:lnTo>
                    <a:pt x="337" y="25"/>
                  </a:lnTo>
                  <a:lnTo>
                    <a:pt x="325" y="21"/>
                  </a:lnTo>
                  <a:lnTo>
                    <a:pt x="314" y="17"/>
                  </a:lnTo>
                  <a:lnTo>
                    <a:pt x="302" y="15"/>
                  </a:lnTo>
                  <a:lnTo>
                    <a:pt x="289" y="11"/>
                  </a:lnTo>
                  <a:lnTo>
                    <a:pt x="277" y="9"/>
                  </a:lnTo>
                  <a:lnTo>
                    <a:pt x="264" y="6"/>
                  </a:lnTo>
                  <a:lnTo>
                    <a:pt x="251" y="5"/>
                  </a:lnTo>
                  <a:lnTo>
                    <a:pt x="238" y="2"/>
                  </a:lnTo>
                  <a:lnTo>
                    <a:pt x="224" y="1"/>
                  </a:lnTo>
                  <a:lnTo>
                    <a:pt x="210" y="1"/>
                  </a:lnTo>
                  <a:lnTo>
                    <a:pt x="196" y="0"/>
                  </a:lnTo>
                  <a:lnTo>
                    <a:pt x="181" y="0"/>
                  </a:lnTo>
                  <a:lnTo>
                    <a:pt x="145" y="1"/>
                  </a:lnTo>
                  <a:lnTo>
                    <a:pt x="111" y="4"/>
                  </a:lnTo>
                  <a:lnTo>
                    <a:pt x="81" y="7"/>
                  </a:lnTo>
                  <a:lnTo>
                    <a:pt x="54" y="14"/>
                  </a:lnTo>
                  <a:lnTo>
                    <a:pt x="31" y="21"/>
                  </a:lnTo>
                  <a:lnTo>
                    <a:pt x="14" y="30"/>
                  </a:lnTo>
                  <a:lnTo>
                    <a:pt x="4" y="41"/>
                  </a:lnTo>
                  <a:lnTo>
                    <a:pt x="0" y="55"/>
                  </a:lnTo>
                  <a:close/>
                </a:path>
              </a:pathLst>
            </a:custGeom>
            <a:solidFill>
              <a:srgbClr val="8E7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7" name="Freeform 101"/>
            <p:cNvSpPr>
              <a:spLocks/>
            </p:cNvSpPr>
            <p:nvPr/>
          </p:nvSpPr>
          <p:spPr bwMode="auto">
            <a:xfrm>
              <a:off x="4824" y="887"/>
              <a:ext cx="100" cy="68"/>
            </a:xfrm>
            <a:custGeom>
              <a:avLst/>
              <a:gdLst>
                <a:gd name="T0" fmla="*/ 0 w 498"/>
                <a:gd name="T1" fmla="*/ 49 h 339"/>
                <a:gd name="T2" fmla="*/ 2 w 498"/>
                <a:gd name="T3" fmla="*/ 66 h 339"/>
                <a:gd name="T4" fmla="*/ 25 w 498"/>
                <a:gd name="T5" fmla="*/ 87 h 339"/>
                <a:gd name="T6" fmla="*/ 82 w 498"/>
                <a:gd name="T7" fmla="*/ 99 h 339"/>
                <a:gd name="T8" fmla="*/ 153 w 498"/>
                <a:gd name="T9" fmla="*/ 97 h 339"/>
                <a:gd name="T10" fmla="*/ 198 w 498"/>
                <a:gd name="T11" fmla="*/ 93 h 339"/>
                <a:gd name="T12" fmla="*/ 238 w 498"/>
                <a:gd name="T13" fmla="*/ 89 h 339"/>
                <a:gd name="T14" fmla="*/ 273 w 498"/>
                <a:gd name="T15" fmla="*/ 88 h 339"/>
                <a:gd name="T16" fmla="*/ 305 w 498"/>
                <a:gd name="T17" fmla="*/ 88 h 339"/>
                <a:gd name="T18" fmla="*/ 332 w 498"/>
                <a:gd name="T19" fmla="*/ 93 h 339"/>
                <a:gd name="T20" fmla="*/ 356 w 498"/>
                <a:gd name="T21" fmla="*/ 103 h 339"/>
                <a:gd name="T22" fmla="*/ 377 w 498"/>
                <a:gd name="T23" fmla="*/ 119 h 339"/>
                <a:gd name="T24" fmla="*/ 397 w 498"/>
                <a:gd name="T25" fmla="*/ 145 h 339"/>
                <a:gd name="T26" fmla="*/ 412 w 498"/>
                <a:gd name="T27" fmla="*/ 170 h 339"/>
                <a:gd name="T28" fmla="*/ 422 w 498"/>
                <a:gd name="T29" fmla="*/ 193 h 339"/>
                <a:gd name="T30" fmla="*/ 426 w 498"/>
                <a:gd name="T31" fmla="*/ 214 h 339"/>
                <a:gd name="T32" fmla="*/ 424 w 498"/>
                <a:gd name="T33" fmla="*/ 235 h 339"/>
                <a:gd name="T34" fmla="*/ 422 w 498"/>
                <a:gd name="T35" fmla="*/ 259 h 339"/>
                <a:gd name="T36" fmla="*/ 427 w 498"/>
                <a:gd name="T37" fmla="*/ 287 h 339"/>
                <a:gd name="T38" fmla="*/ 443 w 498"/>
                <a:gd name="T39" fmla="*/ 318 h 339"/>
                <a:gd name="T40" fmla="*/ 464 w 498"/>
                <a:gd name="T41" fmla="*/ 338 h 339"/>
                <a:gd name="T42" fmla="*/ 483 w 498"/>
                <a:gd name="T43" fmla="*/ 331 h 339"/>
                <a:gd name="T44" fmla="*/ 497 w 498"/>
                <a:gd name="T45" fmla="*/ 281 h 339"/>
                <a:gd name="T46" fmla="*/ 494 w 498"/>
                <a:gd name="T47" fmla="*/ 206 h 339"/>
                <a:gd name="T48" fmla="*/ 468 w 498"/>
                <a:gd name="T49" fmla="*/ 129 h 339"/>
                <a:gd name="T50" fmla="*/ 410 w 498"/>
                <a:gd name="T51" fmla="*/ 62 h 339"/>
                <a:gd name="T52" fmla="*/ 342 w 498"/>
                <a:gd name="T53" fmla="*/ 28 h 339"/>
                <a:gd name="T54" fmla="*/ 300 w 498"/>
                <a:gd name="T55" fmla="*/ 15 h 339"/>
                <a:gd name="T56" fmla="*/ 255 w 498"/>
                <a:gd name="T57" fmla="*/ 5 h 339"/>
                <a:gd name="T58" fmla="*/ 205 w 498"/>
                <a:gd name="T59" fmla="*/ 0 h 339"/>
                <a:gd name="T60" fmla="*/ 142 w 498"/>
                <a:gd name="T61" fmla="*/ 0 h 339"/>
                <a:gd name="T62" fmla="*/ 77 w 498"/>
                <a:gd name="T63" fmla="*/ 6 h 339"/>
                <a:gd name="T64" fmla="*/ 28 w 498"/>
                <a:gd name="T65" fmla="*/ 17 h 339"/>
                <a:gd name="T66" fmla="*/ 2 w 498"/>
                <a:gd name="T67" fmla="*/ 3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339">
                  <a:moveTo>
                    <a:pt x="0" y="47"/>
                  </a:moveTo>
                  <a:lnTo>
                    <a:pt x="0" y="49"/>
                  </a:lnTo>
                  <a:lnTo>
                    <a:pt x="0" y="57"/>
                  </a:lnTo>
                  <a:lnTo>
                    <a:pt x="2" y="66"/>
                  </a:lnTo>
                  <a:lnTo>
                    <a:pt x="10" y="76"/>
                  </a:lnTo>
                  <a:lnTo>
                    <a:pt x="25" y="87"/>
                  </a:lnTo>
                  <a:lnTo>
                    <a:pt x="47" y="94"/>
                  </a:lnTo>
                  <a:lnTo>
                    <a:pt x="82" y="99"/>
                  </a:lnTo>
                  <a:lnTo>
                    <a:pt x="129" y="98"/>
                  </a:lnTo>
                  <a:lnTo>
                    <a:pt x="153" y="97"/>
                  </a:lnTo>
                  <a:lnTo>
                    <a:pt x="175" y="94"/>
                  </a:lnTo>
                  <a:lnTo>
                    <a:pt x="198" y="93"/>
                  </a:lnTo>
                  <a:lnTo>
                    <a:pt x="218" y="90"/>
                  </a:lnTo>
                  <a:lnTo>
                    <a:pt x="238" y="89"/>
                  </a:lnTo>
                  <a:lnTo>
                    <a:pt x="256" y="88"/>
                  </a:lnTo>
                  <a:lnTo>
                    <a:pt x="273" y="88"/>
                  </a:lnTo>
                  <a:lnTo>
                    <a:pt x="290" y="88"/>
                  </a:lnTo>
                  <a:lnTo>
                    <a:pt x="305" y="88"/>
                  </a:lnTo>
                  <a:lnTo>
                    <a:pt x="319" y="90"/>
                  </a:lnTo>
                  <a:lnTo>
                    <a:pt x="332" y="93"/>
                  </a:lnTo>
                  <a:lnTo>
                    <a:pt x="345" y="98"/>
                  </a:lnTo>
                  <a:lnTo>
                    <a:pt x="356" y="103"/>
                  </a:lnTo>
                  <a:lnTo>
                    <a:pt x="367" y="110"/>
                  </a:lnTo>
                  <a:lnTo>
                    <a:pt x="377" y="119"/>
                  </a:lnTo>
                  <a:lnTo>
                    <a:pt x="386" y="130"/>
                  </a:lnTo>
                  <a:lnTo>
                    <a:pt x="397" y="145"/>
                  </a:lnTo>
                  <a:lnTo>
                    <a:pt x="406" y="159"/>
                  </a:lnTo>
                  <a:lnTo>
                    <a:pt x="412" y="170"/>
                  </a:lnTo>
                  <a:lnTo>
                    <a:pt x="418" y="183"/>
                  </a:lnTo>
                  <a:lnTo>
                    <a:pt x="422" y="193"/>
                  </a:lnTo>
                  <a:lnTo>
                    <a:pt x="424" y="204"/>
                  </a:lnTo>
                  <a:lnTo>
                    <a:pt x="426" y="214"/>
                  </a:lnTo>
                  <a:lnTo>
                    <a:pt x="426" y="224"/>
                  </a:lnTo>
                  <a:lnTo>
                    <a:pt x="424" y="235"/>
                  </a:lnTo>
                  <a:lnTo>
                    <a:pt x="423" y="246"/>
                  </a:lnTo>
                  <a:lnTo>
                    <a:pt x="422" y="259"/>
                  </a:lnTo>
                  <a:lnTo>
                    <a:pt x="423" y="271"/>
                  </a:lnTo>
                  <a:lnTo>
                    <a:pt x="427" y="287"/>
                  </a:lnTo>
                  <a:lnTo>
                    <a:pt x="434" y="303"/>
                  </a:lnTo>
                  <a:lnTo>
                    <a:pt x="443" y="318"/>
                  </a:lnTo>
                  <a:lnTo>
                    <a:pt x="453" y="331"/>
                  </a:lnTo>
                  <a:lnTo>
                    <a:pt x="464" y="338"/>
                  </a:lnTo>
                  <a:lnTo>
                    <a:pt x="474" y="339"/>
                  </a:lnTo>
                  <a:lnTo>
                    <a:pt x="483" y="331"/>
                  </a:lnTo>
                  <a:lnTo>
                    <a:pt x="490" y="313"/>
                  </a:lnTo>
                  <a:lnTo>
                    <a:pt x="497" y="281"/>
                  </a:lnTo>
                  <a:lnTo>
                    <a:pt x="498" y="244"/>
                  </a:lnTo>
                  <a:lnTo>
                    <a:pt x="494" y="206"/>
                  </a:lnTo>
                  <a:lnTo>
                    <a:pt x="486" y="166"/>
                  </a:lnTo>
                  <a:lnTo>
                    <a:pt x="468" y="129"/>
                  </a:lnTo>
                  <a:lnTo>
                    <a:pt x="443" y="93"/>
                  </a:lnTo>
                  <a:lnTo>
                    <a:pt x="410" y="62"/>
                  </a:lnTo>
                  <a:lnTo>
                    <a:pt x="365" y="37"/>
                  </a:lnTo>
                  <a:lnTo>
                    <a:pt x="342" y="28"/>
                  </a:lnTo>
                  <a:lnTo>
                    <a:pt x="321" y="21"/>
                  </a:lnTo>
                  <a:lnTo>
                    <a:pt x="300" y="15"/>
                  </a:lnTo>
                  <a:lnTo>
                    <a:pt x="277" y="8"/>
                  </a:lnTo>
                  <a:lnTo>
                    <a:pt x="255" y="5"/>
                  </a:lnTo>
                  <a:lnTo>
                    <a:pt x="231" y="2"/>
                  </a:lnTo>
                  <a:lnTo>
                    <a:pt x="205" y="0"/>
                  </a:lnTo>
                  <a:lnTo>
                    <a:pt x="178" y="0"/>
                  </a:lnTo>
                  <a:lnTo>
                    <a:pt x="142" y="0"/>
                  </a:lnTo>
                  <a:lnTo>
                    <a:pt x="108" y="2"/>
                  </a:lnTo>
                  <a:lnTo>
                    <a:pt x="77" y="6"/>
                  </a:lnTo>
                  <a:lnTo>
                    <a:pt x="51" y="10"/>
                  </a:lnTo>
                  <a:lnTo>
                    <a:pt x="28" y="17"/>
                  </a:lnTo>
                  <a:lnTo>
                    <a:pt x="12" y="24"/>
                  </a:lnTo>
                  <a:lnTo>
                    <a:pt x="2" y="34"/>
                  </a:lnTo>
                  <a:lnTo>
                    <a:pt x="0" y="47"/>
                  </a:lnTo>
                  <a:close/>
                </a:path>
              </a:pathLst>
            </a:custGeom>
            <a:solidFill>
              <a:srgbClr val="563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9" name="Freeform 102"/>
            <p:cNvSpPr>
              <a:spLocks/>
            </p:cNvSpPr>
            <p:nvPr/>
          </p:nvSpPr>
          <p:spPr bwMode="auto">
            <a:xfrm>
              <a:off x="4826" y="888"/>
              <a:ext cx="96" cy="63"/>
            </a:xfrm>
            <a:custGeom>
              <a:avLst/>
              <a:gdLst>
                <a:gd name="T0" fmla="*/ 0 w 484"/>
                <a:gd name="T1" fmla="*/ 43 h 315"/>
                <a:gd name="T2" fmla="*/ 3 w 484"/>
                <a:gd name="T3" fmla="*/ 56 h 315"/>
                <a:gd name="T4" fmla="*/ 25 w 484"/>
                <a:gd name="T5" fmla="*/ 73 h 315"/>
                <a:gd name="T6" fmla="*/ 84 w 484"/>
                <a:gd name="T7" fmla="*/ 84 h 315"/>
                <a:gd name="T8" fmla="*/ 156 w 484"/>
                <a:gd name="T9" fmla="*/ 81 h 315"/>
                <a:gd name="T10" fmla="*/ 200 w 484"/>
                <a:gd name="T11" fmla="*/ 77 h 315"/>
                <a:gd name="T12" fmla="*/ 240 w 484"/>
                <a:gd name="T13" fmla="*/ 75 h 315"/>
                <a:gd name="T14" fmla="*/ 274 w 484"/>
                <a:gd name="T15" fmla="*/ 74 h 315"/>
                <a:gd name="T16" fmla="*/ 306 w 484"/>
                <a:gd name="T17" fmla="*/ 75 h 315"/>
                <a:gd name="T18" fmla="*/ 333 w 484"/>
                <a:gd name="T19" fmla="*/ 81 h 315"/>
                <a:gd name="T20" fmla="*/ 358 w 484"/>
                <a:gd name="T21" fmla="*/ 90 h 315"/>
                <a:gd name="T22" fmla="*/ 378 w 484"/>
                <a:gd name="T23" fmla="*/ 106 h 315"/>
                <a:gd name="T24" fmla="*/ 398 w 484"/>
                <a:gd name="T25" fmla="*/ 131 h 315"/>
                <a:gd name="T26" fmla="*/ 413 w 484"/>
                <a:gd name="T27" fmla="*/ 157 h 315"/>
                <a:gd name="T28" fmla="*/ 421 w 484"/>
                <a:gd name="T29" fmla="*/ 178 h 315"/>
                <a:gd name="T30" fmla="*/ 425 w 484"/>
                <a:gd name="T31" fmla="*/ 197 h 315"/>
                <a:gd name="T32" fmla="*/ 424 w 484"/>
                <a:gd name="T33" fmla="*/ 217 h 315"/>
                <a:gd name="T34" fmla="*/ 419 w 484"/>
                <a:gd name="T35" fmla="*/ 239 h 315"/>
                <a:gd name="T36" fmla="*/ 420 w 484"/>
                <a:gd name="T37" fmla="*/ 266 h 315"/>
                <a:gd name="T38" fmla="*/ 435 w 484"/>
                <a:gd name="T39" fmla="*/ 295 h 315"/>
                <a:gd name="T40" fmla="*/ 455 w 484"/>
                <a:gd name="T41" fmla="*/ 314 h 315"/>
                <a:gd name="T42" fmla="*/ 473 w 484"/>
                <a:gd name="T43" fmla="*/ 307 h 315"/>
                <a:gd name="T44" fmla="*/ 482 w 484"/>
                <a:gd name="T45" fmla="*/ 257 h 315"/>
                <a:gd name="T46" fmla="*/ 479 w 484"/>
                <a:gd name="T47" fmla="*/ 187 h 315"/>
                <a:gd name="T48" fmla="*/ 450 w 484"/>
                <a:gd name="T49" fmla="*/ 116 h 315"/>
                <a:gd name="T50" fmla="*/ 390 w 484"/>
                <a:gd name="T51" fmla="*/ 56 h 315"/>
                <a:gd name="T52" fmla="*/ 324 w 484"/>
                <a:gd name="T53" fmla="*/ 24 h 315"/>
                <a:gd name="T54" fmla="*/ 286 w 484"/>
                <a:gd name="T55" fmla="*/ 12 h 315"/>
                <a:gd name="T56" fmla="*/ 247 w 484"/>
                <a:gd name="T57" fmla="*/ 4 h 315"/>
                <a:gd name="T58" fmla="*/ 201 w 484"/>
                <a:gd name="T59" fmla="*/ 0 h 315"/>
                <a:gd name="T60" fmla="*/ 139 w 484"/>
                <a:gd name="T61" fmla="*/ 0 h 315"/>
                <a:gd name="T62" fmla="*/ 75 w 484"/>
                <a:gd name="T63" fmla="*/ 5 h 315"/>
                <a:gd name="T64" fmla="*/ 27 w 484"/>
                <a:gd name="T65" fmla="*/ 14 h 315"/>
                <a:gd name="T66" fmla="*/ 2 w 484"/>
                <a:gd name="T67" fmla="*/ 2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4" h="315">
                  <a:moveTo>
                    <a:pt x="0" y="40"/>
                  </a:moveTo>
                  <a:lnTo>
                    <a:pt x="0" y="43"/>
                  </a:lnTo>
                  <a:lnTo>
                    <a:pt x="0" y="48"/>
                  </a:lnTo>
                  <a:lnTo>
                    <a:pt x="3" y="56"/>
                  </a:lnTo>
                  <a:lnTo>
                    <a:pt x="10" y="65"/>
                  </a:lnTo>
                  <a:lnTo>
                    <a:pt x="25" y="73"/>
                  </a:lnTo>
                  <a:lnTo>
                    <a:pt x="49" y="80"/>
                  </a:lnTo>
                  <a:lnTo>
                    <a:pt x="84" y="84"/>
                  </a:lnTo>
                  <a:lnTo>
                    <a:pt x="132" y="82"/>
                  </a:lnTo>
                  <a:lnTo>
                    <a:pt x="156" y="81"/>
                  </a:lnTo>
                  <a:lnTo>
                    <a:pt x="179" y="79"/>
                  </a:lnTo>
                  <a:lnTo>
                    <a:pt x="200" y="77"/>
                  </a:lnTo>
                  <a:lnTo>
                    <a:pt x="220" y="76"/>
                  </a:lnTo>
                  <a:lnTo>
                    <a:pt x="240" y="75"/>
                  </a:lnTo>
                  <a:lnTo>
                    <a:pt x="257" y="74"/>
                  </a:lnTo>
                  <a:lnTo>
                    <a:pt x="274" y="74"/>
                  </a:lnTo>
                  <a:lnTo>
                    <a:pt x="291" y="74"/>
                  </a:lnTo>
                  <a:lnTo>
                    <a:pt x="306" y="75"/>
                  </a:lnTo>
                  <a:lnTo>
                    <a:pt x="321" y="77"/>
                  </a:lnTo>
                  <a:lnTo>
                    <a:pt x="333" y="81"/>
                  </a:lnTo>
                  <a:lnTo>
                    <a:pt x="345" y="85"/>
                  </a:lnTo>
                  <a:lnTo>
                    <a:pt x="358" y="90"/>
                  </a:lnTo>
                  <a:lnTo>
                    <a:pt x="368" y="97"/>
                  </a:lnTo>
                  <a:lnTo>
                    <a:pt x="378" y="106"/>
                  </a:lnTo>
                  <a:lnTo>
                    <a:pt x="387" y="116"/>
                  </a:lnTo>
                  <a:lnTo>
                    <a:pt x="398" y="131"/>
                  </a:lnTo>
                  <a:lnTo>
                    <a:pt x="407" y="145"/>
                  </a:lnTo>
                  <a:lnTo>
                    <a:pt x="413" y="157"/>
                  </a:lnTo>
                  <a:lnTo>
                    <a:pt x="418" y="168"/>
                  </a:lnTo>
                  <a:lnTo>
                    <a:pt x="421" y="178"/>
                  </a:lnTo>
                  <a:lnTo>
                    <a:pt x="424" y="188"/>
                  </a:lnTo>
                  <a:lnTo>
                    <a:pt x="425" y="197"/>
                  </a:lnTo>
                  <a:lnTo>
                    <a:pt x="425" y="206"/>
                  </a:lnTo>
                  <a:lnTo>
                    <a:pt x="424" y="217"/>
                  </a:lnTo>
                  <a:lnTo>
                    <a:pt x="421" y="228"/>
                  </a:lnTo>
                  <a:lnTo>
                    <a:pt x="419" y="239"/>
                  </a:lnTo>
                  <a:lnTo>
                    <a:pt x="418" y="251"/>
                  </a:lnTo>
                  <a:lnTo>
                    <a:pt x="420" y="266"/>
                  </a:lnTo>
                  <a:lnTo>
                    <a:pt x="426" y="280"/>
                  </a:lnTo>
                  <a:lnTo>
                    <a:pt x="435" y="295"/>
                  </a:lnTo>
                  <a:lnTo>
                    <a:pt x="445" y="308"/>
                  </a:lnTo>
                  <a:lnTo>
                    <a:pt x="455" y="314"/>
                  </a:lnTo>
                  <a:lnTo>
                    <a:pt x="464" y="315"/>
                  </a:lnTo>
                  <a:lnTo>
                    <a:pt x="473" y="307"/>
                  </a:lnTo>
                  <a:lnTo>
                    <a:pt x="479" y="288"/>
                  </a:lnTo>
                  <a:lnTo>
                    <a:pt x="482" y="257"/>
                  </a:lnTo>
                  <a:lnTo>
                    <a:pt x="484" y="222"/>
                  </a:lnTo>
                  <a:lnTo>
                    <a:pt x="479" y="187"/>
                  </a:lnTo>
                  <a:lnTo>
                    <a:pt x="468" y="151"/>
                  </a:lnTo>
                  <a:lnTo>
                    <a:pt x="450" y="116"/>
                  </a:lnTo>
                  <a:lnTo>
                    <a:pt x="424" y="85"/>
                  </a:lnTo>
                  <a:lnTo>
                    <a:pt x="390" y="56"/>
                  </a:lnTo>
                  <a:lnTo>
                    <a:pt x="345" y="33"/>
                  </a:lnTo>
                  <a:lnTo>
                    <a:pt x="324" y="24"/>
                  </a:lnTo>
                  <a:lnTo>
                    <a:pt x="304" y="18"/>
                  </a:lnTo>
                  <a:lnTo>
                    <a:pt x="286" y="12"/>
                  </a:lnTo>
                  <a:lnTo>
                    <a:pt x="267" y="8"/>
                  </a:lnTo>
                  <a:lnTo>
                    <a:pt x="247" y="4"/>
                  </a:lnTo>
                  <a:lnTo>
                    <a:pt x="225" y="2"/>
                  </a:lnTo>
                  <a:lnTo>
                    <a:pt x="201" y="0"/>
                  </a:lnTo>
                  <a:lnTo>
                    <a:pt x="174" y="0"/>
                  </a:lnTo>
                  <a:lnTo>
                    <a:pt x="139" y="0"/>
                  </a:lnTo>
                  <a:lnTo>
                    <a:pt x="105" y="2"/>
                  </a:lnTo>
                  <a:lnTo>
                    <a:pt x="75" y="5"/>
                  </a:lnTo>
                  <a:lnTo>
                    <a:pt x="48" y="9"/>
                  </a:lnTo>
                  <a:lnTo>
                    <a:pt x="27" y="14"/>
                  </a:lnTo>
                  <a:lnTo>
                    <a:pt x="10" y="20"/>
                  </a:lnTo>
                  <a:lnTo>
                    <a:pt x="2" y="29"/>
                  </a:lnTo>
                  <a:lnTo>
                    <a:pt x="0" y="40"/>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0" name="Freeform 103"/>
            <p:cNvSpPr>
              <a:spLocks/>
            </p:cNvSpPr>
            <p:nvPr/>
          </p:nvSpPr>
          <p:spPr bwMode="auto">
            <a:xfrm>
              <a:off x="4827" y="890"/>
              <a:ext cx="94" cy="58"/>
            </a:xfrm>
            <a:custGeom>
              <a:avLst/>
              <a:gdLst>
                <a:gd name="T0" fmla="*/ 136 w 470"/>
                <a:gd name="T1" fmla="*/ 0 h 290"/>
                <a:gd name="T2" fmla="*/ 72 w 470"/>
                <a:gd name="T3" fmla="*/ 3 h 290"/>
                <a:gd name="T4" fmla="*/ 24 w 470"/>
                <a:gd name="T5" fmla="*/ 10 h 290"/>
                <a:gd name="T6" fmla="*/ 0 w 470"/>
                <a:gd name="T7" fmla="*/ 22 h 290"/>
                <a:gd name="T8" fmla="*/ 0 w 470"/>
                <a:gd name="T9" fmla="*/ 34 h 290"/>
                <a:gd name="T10" fmla="*/ 2 w 470"/>
                <a:gd name="T11" fmla="*/ 45 h 290"/>
                <a:gd name="T12" fmla="*/ 25 w 470"/>
                <a:gd name="T13" fmla="*/ 60 h 290"/>
                <a:gd name="T14" fmla="*/ 85 w 470"/>
                <a:gd name="T15" fmla="*/ 67 h 290"/>
                <a:gd name="T16" fmla="*/ 158 w 470"/>
                <a:gd name="T17" fmla="*/ 65 h 290"/>
                <a:gd name="T18" fmla="*/ 202 w 470"/>
                <a:gd name="T19" fmla="*/ 61 h 290"/>
                <a:gd name="T20" fmla="*/ 240 w 470"/>
                <a:gd name="T21" fmla="*/ 59 h 290"/>
                <a:gd name="T22" fmla="*/ 276 w 470"/>
                <a:gd name="T23" fmla="*/ 59 h 290"/>
                <a:gd name="T24" fmla="*/ 308 w 470"/>
                <a:gd name="T25" fmla="*/ 61 h 290"/>
                <a:gd name="T26" fmla="*/ 335 w 470"/>
                <a:gd name="T27" fmla="*/ 66 h 290"/>
                <a:gd name="T28" fmla="*/ 357 w 470"/>
                <a:gd name="T29" fmla="*/ 76 h 290"/>
                <a:gd name="T30" fmla="*/ 377 w 470"/>
                <a:gd name="T31" fmla="*/ 91 h 290"/>
                <a:gd name="T32" fmla="*/ 406 w 470"/>
                <a:gd name="T33" fmla="*/ 130 h 290"/>
                <a:gd name="T34" fmla="*/ 425 w 470"/>
                <a:gd name="T35" fmla="*/ 171 h 290"/>
                <a:gd name="T36" fmla="*/ 423 w 470"/>
                <a:gd name="T37" fmla="*/ 198 h 290"/>
                <a:gd name="T38" fmla="*/ 416 w 470"/>
                <a:gd name="T39" fmla="*/ 219 h 290"/>
                <a:gd name="T40" fmla="*/ 415 w 470"/>
                <a:gd name="T41" fmla="*/ 244 h 290"/>
                <a:gd name="T42" fmla="*/ 427 w 470"/>
                <a:gd name="T43" fmla="*/ 271 h 290"/>
                <a:gd name="T44" fmla="*/ 446 w 470"/>
                <a:gd name="T45" fmla="*/ 290 h 290"/>
                <a:gd name="T46" fmla="*/ 462 w 470"/>
                <a:gd name="T47" fmla="*/ 281 h 290"/>
                <a:gd name="T48" fmla="*/ 470 w 470"/>
                <a:gd name="T49" fmla="*/ 232 h 290"/>
                <a:gd name="T50" fmla="*/ 462 w 470"/>
                <a:gd name="T51" fmla="*/ 166 h 290"/>
                <a:gd name="T52" fmla="*/ 432 w 470"/>
                <a:gd name="T53" fmla="*/ 103 h 290"/>
                <a:gd name="T54" fmla="*/ 371 w 470"/>
                <a:gd name="T55" fmla="*/ 49 h 290"/>
                <a:gd name="T56" fmla="*/ 308 w 470"/>
                <a:gd name="T57" fmla="*/ 20 h 290"/>
                <a:gd name="T58" fmla="*/ 271 w 470"/>
                <a:gd name="T59" fmla="*/ 9 h 290"/>
                <a:gd name="T60" fmla="*/ 238 w 470"/>
                <a:gd name="T61" fmla="*/ 3 h 290"/>
                <a:gd name="T62" fmla="*/ 197 w 470"/>
                <a:gd name="T6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290">
                  <a:moveTo>
                    <a:pt x="171" y="0"/>
                  </a:moveTo>
                  <a:lnTo>
                    <a:pt x="136" y="0"/>
                  </a:lnTo>
                  <a:lnTo>
                    <a:pt x="102" y="1"/>
                  </a:lnTo>
                  <a:lnTo>
                    <a:pt x="72" y="3"/>
                  </a:lnTo>
                  <a:lnTo>
                    <a:pt x="46" y="5"/>
                  </a:lnTo>
                  <a:lnTo>
                    <a:pt x="24" y="10"/>
                  </a:lnTo>
                  <a:lnTo>
                    <a:pt x="9" y="15"/>
                  </a:lnTo>
                  <a:lnTo>
                    <a:pt x="0" y="22"/>
                  </a:lnTo>
                  <a:lnTo>
                    <a:pt x="0" y="32"/>
                  </a:lnTo>
                  <a:lnTo>
                    <a:pt x="0" y="34"/>
                  </a:lnTo>
                  <a:lnTo>
                    <a:pt x="0" y="39"/>
                  </a:lnTo>
                  <a:lnTo>
                    <a:pt x="2" y="45"/>
                  </a:lnTo>
                  <a:lnTo>
                    <a:pt x="10" y="52"/>
                  </a:lnTo>
                  <a:lnTo>
                    <a:pt x="25" y="60"/>
                  </a:lnTo>
                  <a:lnTo>
                    <a:pt x="50" y="65"/>
                  </a:lnTo>
                  <a:lnTo>
                    <a:pt x="85" y="67"/>
                  </a:lnTo>
                  <a:lnTo>
                    <a:pt x="134" y="66"/>
                  </a:lnTo>
                  <a:lnTo>
                    <a:pt x="158" y="65"/>
                  </a:lnTo>
                  <a:lnTo>
                    <a:pt x="181" y="62"/>
                  </a:lnTo>
                  <a:lnTo>
                    <a:pt x="202" y="61"/>
                  </a:lnTo>
                  <a:lnTo>
                    <a:pt x="222" y="60"/>
                  </a:lnTo>
                  <a:lnTo>
                    <a:pt x="240" y="59"/>
                  </a:lnTo>
                  <a:lnTo>
                    <a:pt x="259" y="59"/>
                  </a:lnTo>
                  <a:lnTo>
                    <a:pt x="276" y="59"/>
                  </a:lnTo>
                  <a:lnTo>
                    <a:pt x="293" y="59"/>
                  </a:lnTo>
                  <a:lnTo>
                    <a:pt x="308" y="61"/>
                  </a:lnTo>
                  <a:lnTo>
                    <a:pt x="321" y="64"/>
                  </a:lnTo>
                  <a:lnTo>
                    <a:pt x="335" y="66"/>
                  </a:lnTo>
                  <a:lnTo>
                    <a:pt x="346" y="71"/>
                  </a:lnTo>
                  <a:lnTo>
                    <a:pt x="357" y="76"/>
                  </a:lnTo>
                  <a:lnTo>
                    <a:pt x="369" y="83"/>
                  </a:lnTo>
                  <a:lnTo>
                    <a:pt x="377" y="91"/>
                  </a:lnTo>
                  <a:lnTo>
                    <a:pt x="386" y="101"/>
                  </a:lnTo>
                  <a:lnTo>
                    <a:pt x="406" y="130"/>
                  </a:lnTo>
                  <a:lnTo>
                    <a:pt x="418" y="152"/>
                  </a:lnTo>
                  <a:lnTo>
                    <a:pt x="425" y="171"/>
                  </a:lnTo>
                  <a:lnTo>
                    <a:pt x="426" y="186"/>
                  </a:lnTo>
                  <a:lnTo>
                    <a:pt x="423" y="198"/>
                  </a:lnTo>
                  <a:lnTo>
                    <a:pt x="420" y="209"/>
                  </a:lnTo>
                  <a:lnTo>
                    <a:pt x="416" y="219"/>
                  </a:lnTo>
                  <a:lnTo>
                    <a:pt x="413" y="230"/>
                  </a:lnTo>
                  <a:lnTo>
                    <a:pt x="415" y="244"/>
                  </a:lnTo>
                  <a:lnTo>
                    <a:pt x="420" y="258"/>
                  </a:lnTo>
                  <a:lnTo>
                    <a:pt x="427" y="271"/>
                  </a:lnTo>
                  <a:lnTo>
                    <a:pt x="436" y="284"/>
                  </a:lnTo>
                  <a:lnTo>
                    <a:pt x="446" y="290"/>
                  </a:lnTo>
                  <a:lnTo>
                    <a:pt x="455" y="290"/>
                  </a:lnTo>
                  <a:lnTo>
                    <a:pt x="462" y="281"/>
                  </a:lnTo>
                  <a:lnTo>
                    <a:pt x="467" y="263"/>
                  </a:lnTo>
                  <a:lnTo>
                    <a:pt x="470" y="232"/>
                  </a:lnTo>
                  <a:lnTo>
                    <a:pt x="468" y="199"/>
                  </a:lnTo>
                  <a:lnTo>
                    <a:pt x="462" y="166"/>
                  </a:lnTo>
                  <a:lnTo>
                    <a:pt x="451" y="133"/>
                  </a:lnTo>
                  <a:lnTo>
                    <a:pt x="432" y="103"/>
                  </a:lnTo>
                  <a:lnTo>
                    <a:pt x="406" y="75"/>
                  </a:lnTo>
                  <a:lnTo>
                    <a:pt x="371" y="49"/>
                  </a:lnTo>
                  <a:lnTo>
                    <a:pt x="328" y="27"/>
                  </a:lnTo>
                  <a:lnTo>
                    <a:pt x="308" y="20"/>
                  </a:lnTo>
                  <a:lnTo>
                    <a:pt x="289" y="14"/>
                  </a:lnTo>
                  <a:lnTo>
                    <a:pt x="271" y="9"/>
                  </a:lnTo>
                  <a:lnTo>
                    <a:pt x="255" y="5"/>
                  </a:lnTo>
                  <a:lnTo>
                    <a:pt x="238" y="3"/>
                  </a:lnTo>
                  <a:lnTo>
                    <a:pt x="218" y="1"/>
                  </a:lnTo>
                  <a:lnTo>
                    <a:pt x="197"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1" name="Freeform 104"/>
            <p:cNvSpPr>
              <a:spLocks/>
            </p:cNvSpPr>
            <p:nvPr/>
          </p:nvSpPr>
          <p:spPr bwMode="auto">
            <a:xfrm>
              <a:off x="4636" y="1078"/>
              <a:ext cx="428" cy="296"/>
            </a:xfrm>
            <a:custGeom>
              <a:avLst/>
              <a:gdLst>
                <a:gd name="T0" fmla="*/ 61 w 2139"/>
                <a:gd name="T1" fmla="*/ 552 h 1477"/>
                <a:gd name="T2" fmla="*/ 117 w 2139"/>
                <a:gd name="T3" fmla="*/ 501 h 1477"/>
                <a:gd name="T4" fmla="*/ 211 w 2139"/>
                <a:gd name="T5" fmla="*/ 425 h 1477"/>
                <a:gd name="T6" fmla="*/ 330 w 2139"/>
                <a:gd name="T7" fmla="*/ 341 h 1477"/>
                <a:gd name="T8" fmla="*/ 462 w 2139"/>
                <a:gd name="T9" fmla="*/ 269 h 1477"/>
                <a:gd name="T10" fmla="*/ 596 w 2139"/>
                <a:gd name="T11" fmla="*/ 227 h 1477"/>
                <a:gd name="T12" fmla="*/ 708 w 2139"/>
                <a:gd name="T13" fmla="*/ 213 h 1477"/>
                <a:gd name="T14" fmla="*/ 804 w 2139"/>
                <a:gd name="T15" fmla="*/ 213 h 1477"/>
                <a:gd name="T16" fmla="*/ 893 w 2139"/>
                <a:gd name="T17" fmla="*/ 207 h 1477"/>
                <a:gd name="T18" fmla="*/ 988 w 2139"/>
                <a:gd name="T19" fmla="*/ 178 h 1477"/>
                <a:gd name="T20" fmla="*/ 1098 w 2139"/>
                <a:gd name="T21" fmla="*/ 109 h 1477"/>
                <a:gd name="T22" fmla="*/ 1167 w 2139"/>
                <a:gd name="T23" fmla="*/ 66 h 1477"/>
                <a:gd name="T24" fmla="*/ 1251 w 2139"/>
                <a:gd name="T25" fmla="*/ 33 h 1477"/>
                <a:gd name="T26" fmla="*/ 1346 w 2139"/>
                <a:gd name="T27" fmla="*/ 12 h 1477"/>
                <a:gd name="T28" fmla="*/ 1448 w 2139"/>
                <a:gd name="T29" fmla="*/ 0 h 1477"/>
                <a:gd name="T30" fmla="*/ 1554 w 2139"/>
                <a:gd name="T31" fmla="*/ 2 h 1477"/>
                <a:gd name="T32" fmla="*/ 1661 w 2139"/>
                <a:gd name="T33" fmla="*/ 17 h 1477"/>
                <a:gd name="T34" fmla="*/ 1765 w 2139"/>
                <a:gd name="T35" fmla="*/ 43 h 1477"/>
                <a:gd name="T36" fmla="*/ 1864 w 2139"/>
                <a:gd name="T37" fmla="*/ 84 h 1477"/>
                <a:gd name="T38" fmla="*/ 1953 w 2139"/>
                <a:gd name="T39" fmla="*/ 139 h 1477"/>
                <a:gd name="T40" fmla="*/ 2029 w 2139"/>
                <a:gd name="T41" fmla="*/ 210 h 1477"/>
                <a:gd name="T42" fmla="*/ 2104 w 2139"/>
                <a:gd name="T43" fmla="*/ 328 h 1477"/>
                <a:gd name="T44" fmla="*/ 2139 w 2139"/>
                <a:gd name="T45" fmla="*/ 559 h 1477"/>
                <a:gd name="T46" fmla="*/ 2088 w 2139"/>
                <a:gd name="T47" fmla="*/ 823 h 1477"/>
                <a:gd name="T48" fmla="*/ 1967 w 2139"/>
                <a:gd name="T49" fmla="*/ 1081 h 1477"/>
                <a:gd name="T50" fmla="*/ 1791 w 2139"/>
                <a:gd name="T51" fmla="*/ 1294 h 1477"/>
                <a:gd name="T52" fmla="*/ 1573 w 2139"/>
                <a:gd name="T53" fmla="*/ 1422 h 1477"/>
                <a:gd name="T54" fmla="*/ 1364 w 2139"/>
                <a:gd name="T55" fmla="*/ 1470 h 1477"/>
                <a:gd name="T56" fmla="*/ 1201 w 2139"/>
                <a:gd name="T57" fmla="*/ 1473 h 1477"/>
                <a:gd name="T58" fmla="*/ 1079 w 2139"/>
                <a:gd name="T59" fmla="*/ 1445 h 1477"/>
                <a:gd name="T60" fmla="*/ 998 w 2139"/>
                <a:gd name="T61" fmla="*/ 1392 h 1477"/>
                <a:gd name="T62" fmla="*/ 951 w 2139"/>
                <a:gd name="T63" fmla="*/ 1330 h 1477"/>
                <a:gd name="T64" fmla="*/ 926 w 2139"/>
                <a:gd name="T65" fmla="*/ 1267 h 1477"/>
                <a:gd name="T66" fmla="*/ 885 w 2139"/>
                <a:gd name="T67" fmla="*/ 1209 h 1477"/>
                <a:gd name="T68" fmla="*/ 829 w 2139"/>
                <a:gd name="T69" fmla="*/ 1157 h 1477"/>
                <a:gd name="T70" fmla="*/ 764 w 2139"/>
                <a:gd name="T71" fmla="*/ 1113 h 1477"/>
                <a:gd name="T72" fmla="*/ 697 w 2139"/>
                <a:gd name="T73" fmla="*/ 1077 h 1477"/>
                <a:gd name="T74" fmla="*/ 639 w 2139"/>
                <a:gd name="T75" fmla="*/ 1055 h 1477"/>
                <a:gd name="T76" fmla="*/ 583 w 2139"/>
                <a:gd name="T77" fmla="*/ 1042 h 1477"/>
                <a:gd name="T78" fmla="*/ 505 w 2139"/>
                <a:gd name="T79" fmla="*/ 1028 h 1477"/>
                <a:gd name="T80" fmla="*/ 411 w 2139"/>
                <a:gd name="T81" fmla="*/ 1009 h 1477"/>
                <a:gd name="T82" fmla="*/ 313 w 2139"/>
                <a:gd name="T83" fmla="*/ 984 h 1477"/>
                <a:gd name="T84" fmla="*/ 216 w 2139"/>
                <a:gd name="T85" fmla="*/ 952 h 1477"/>
                <a:gd name="T86" fmla="*/ 129 w 2139"/>
                <a:gd name="T87" fmla="*/ 909 h 1477"/>
                <a:gd name="T88" fmla="*/ 58 w 2139"/>
                <a:gd name="T89" fmla="*/ 856 h 1477"/>
                <a:gd name="T90" fmla="*/ 13 w 2139"/>
                <a:gd name="T91" fmla="*/ 787 h 1477"/>
                <a:gd name="T92" fmla="*/ 0 w 2139"/>
                <a:gd name="T93" fmla="*/ 703 h 1477"/>
                <a:gd name="T94" fmla="*/ 29 w 2139"/>
                <a:gd name="T95" fmla="*/ 602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 h="1477">
                  <a:moveTo>
                    <a:pt x="49" y="563"/>
                  </a:moveTo>
                  <a:lnTo>
                    <a:pt x="51" y="561"/>
                  </a:lnTo>
                  <a:lnTo>
                    <a:pt x="61" y="552"/>
                  </a:lnTo>
                  <a:lnTo>
                    <a:pt x="75" y="538"/>
                  </a:lnTo>
                  <a:lnTo>
                    <a:pt x="94" y="522"/>
                  </a:lnTo>
                  <a:lnTo>
                    <a:pt x="117" y="501"/>
                  </a:lnTo>
                  <a:lnTo>
                    <a:pt x="145" y="477"/>
                  </a:lnTo>
                  <a:lnTo>
                    <a:pt x="177" y="452"/>
                  </a:lnTo>
                  <a:lnTo>
                    <a:pt x="211" y="425"/>
                  </a:lnTo>
                  <a:lnTo>
                    <a:pt x="248" y="398"/>
                  </a:lnTo>
                  <a:lnTo>
                    <a:pt x="288" y="369"/>
                  </a:lnTo>
                  <a:lnTo>
                    <a:pt x="330" y="341"/>
                  </a:lnTo>
                  <a:lnTo>
                    <a:pt x="373" y="315"/>
                  </a:lnTo>
                  <a:lnTo>
                    <a:pt x="418" y="292"/>
                  </a:lnTo>
                  <a:lnTo>
                    <a:pt x="462" y="269"/>
                  </a:lnTo>
                  <a:lnTo>
                    <a:pt x="507" y="252"/>
                  </a:lnTo>
                  <a:lnTo>
                    <a:pt x="552" y="237"/>
                  </a:lnTo>
                  <a:lnTo>
                    <a:pt x="596" y="227"/>
                  </a:lnTo>
                  <a:lnTo>
                    <a:pt x="636" y="219"/>
                  </a:lnTo>
                  <a:lnTo>
                    <a:pt x="673" y="216"/>
                  </a:lnTo>
                  <a:lnTo>
                    <a:pt x="708" y="213"/>
                  </a:lnTo>
                  <a:lnTo>
                    <a:pt x="741" y="213"/>
                  </a:lnTo>
                  <a:lnTo>
                    <a:pt x="773" y="213"/>
                  </a:lnTo>
                  <a:lnTo>
                    <a:pt x="804" y="213"/>
                  </a:lnTo>
                  <a:lnTo>
                    <a:pt x="834" y="212"/>
                  </a:lnTo>
                  <a:lnTo>
                    <a:pt x="864" y="211"/>
                  </a:lnTo>
                  <a:lnTo>
                    <a:pt x="893" y="207"/>
                  </a:lnTo>
                  <a:lnTo>
                    <a:pt x="925" y="201"/>
                  </a:lnTo>
                  <a:lnTo>
                    <a:pt x="956" y="192"/>
                  </a:lnTo>
                  <a:lnTo>
                    <a:pt x="988" y="178"/>
                  </a:lnTo>
                  <a:lnTo>
                    <a:pt x="1023" y="161"/>
                  </a:lnTo>
                  <a:lnTo>
                    <a:pt x="1059" y="137"/>
                  </a:lnTo>
                  <a:lnTo>
                    <a:pt x="1098" y="109"/>
                  </a:lnTo>
                  <a:lnTo>
                    <a:pt x="1119" y="94"/>
                  </a:lnTo>
                  <a:lnTo>
                    <a:pt x="1143" y="79"/>
                  </a:lnTo>
                  <a:lnTo>
                    <a:pt x="1167" y="66"/>
                  </a:lnTo>
                  <a:lnTo>
                    <a:pt x="1194" y="54"/>
                  </a:lnTo>
                  <a:lnTo>
                    <a:pt x="1221" y="43"/>
                  </a:lnTo>
                  <a:lnTo>
                    <a:pt x="1251" y="33"/>
                  </a:lnTo>
                  <a:lnTo>
                    <a:pt x="1281" y="25"/>
                  </a:lnTo>
                  <a:lnTo>
                    <a:pt x="1313" y="18"/>
                  </a:lnTo>
                  <a:lnTo>
                    <a:pt x="1346" y="12"/>
                  </a:lnTo>
                  <a:lnTo>
                    <a:pt x="1378" y="7"/>
                  </a:lnTo>
                  <a:lnTo>
                    <a:pt x="1413" y="3"/>
                  </a:lnTo>
                  <a:lnTo>
                    <a:pt x="1448" y="0"/>
                  </a:lnTo>
                  <a:lnTo>
                    <a:pt x="1483" y="0"/>
                  </a:lnTo>
                  <a:lnTo>
                    <a:pt x="1517" y="0"/>
                  </a:lnTo>
                  <a:lnTo>
                    <a:pt x="1554" y="2"/>
                  </a:lnTo>
                  <a:lnTo>
                    <a:pt x="1590" y="5"/>
                  </a:lnTo>
                  <a:lnTo>
                    <a:pt x="1625" y="10"/>
                  </a:lnTo>
                  <a:lnTo>
                    <a:pt x="1661" y="17"/>
                  </a:lnTo>
                  <a:lnTo>
                    <a:pt x="1696" y="24"/>
                  </a:lnTo>
                  <a:lnTo>
                    <a:pt x="1730" y="33"/>
                  </a:lnTo>
                  <a:lnTo>
                    <a:pt x="1765" y="43"/>
                  </a:lnTo>
                  <a:lnTo>
                    <a:pt x="1799" y="55"/>
                  </a:lnTo>
                  <a:lnTo>
                    <a:pt x="1831" y="69"/>
                  </a:lnTo>
                  <a:lnTo>
                    <a:pt x="1864" y="84"/>
                  </a:lnTo>
                  <a:lnTo>
                    <a:pt x="1895" y="100"/>
                  </a:lnTo>
                  <a:lnTo>
                    <a:pt x="1925" y="119"/>
                  </a:lnTo>
                  <a:lnTo>
                    <a:pt x="1953" y="139"/>
                  </a:lnTo>
                  <a:lnTo>
                    <a:pt x="1980" y="161"/>
                  </a:lnTo>
                  <a:lnTo>
                    <a:pt x="2006" y="183"/>
                  </a:lnTo>
                  <a:lnTo>
                    <a:pt x="2029" y="210"/>
                  </a:lnTo>
                  <a:lnTo>
                    <a:pt x="2052" y="236"/>
                  </a:lnTo>
                  <a:lnTo>
                    <a:pt x="2072" y="264"/>
                  </a:lnTo>
                  <a:lnTo>
                    <a:pt x="2104" y="328"/>
                  </a:lnTo>
                  <a:lnTo>
                    <a:pt x="2127" y="399"/>
                  </a:lnTo>
                  <a:lnTo>
                    <a:pt x="2138" y="477"/>
                  </a:lnTo>
                  <a:lnTo>
                    <a:pt x="2139" y="559"/>
                  </a:lnTo>
                  <a:lnTo>
                    <a:pt x="2130" y="647"/>
                  </a:lnTo>
                  <a:lnTo>
                    <a:pt x="2113" y="735"/>
                  </a:lnTo>
                  <a:lnTo>
                    <a:pt x="2088" y="823"/>
                  </a:lnTo>
                  <a:lnTo>
                    <a:pt x="2054" y="912"/>
                  </a:lnTo>
                  <a:lnTo>
                    <a:pt x="2014" y="999"/>
                  </a:lnTo>
                  <a:lnTo>
                    <a:pt x="1967" y="1081"/>
                  </a:lnTo>
                  <a:lnTo>
                    <a:pt x="1914" y="1160"/>
                  </a:lnTo>
                  <a:lnTo>
                    <a:pt x="1855" y="1231"/>
                  </a:lnTo>
                  <a:lnTo>
                    <a:pt x="1791" y="1294"/>
                  </a:lnTo>
                  <a:lnTo>
                    <a:pt x="1723" y="1348"/>
                  </a:lnTo>
                  <a:lnTo>
                    <a:pt x="1649" y="1391"/>
                  </a:lnTo>
                  <a:lnTo>
                    <a:pt x="1573" y="1422"/>
                  </a:lnTo>
                  <a:lnTo>
                    <a:pt x="1499" y="1443"/>
                  </a:lnTo>
                  <a:lnTo>
                    <a:pt x="1429" y="1460"/>
                  </a:lnTo>
                  <a:lnTo>
                    <a:pt x="1364" y="1470"/>
                  </a:lnTo>
                  <a:lnTo>
                    <a:pt x="1304" y="1476"/>
                  </a:lnTo>
                  <a:lnTo>
                    <a:pt x="1251" y="1477"/>
                  </a:lnTo>
                  <a:lnTo>
                    <a:pt x="1201" y="1473"/>
                  </a:lnTo>
                  <a:lnTo>
                    <a:pt x="1156" y="1467"/>
                  </a:lnTo>
                  <a:lnTo>
                    <a:pt x="1115" y="1457"/>
                  </a:lnTo>
                  <a:lnTo>
                    <a:pt x="1079" y="1445"/>
                  </a:lnTo>
                  <a:lnTo>
                    <a:pt x="1048" y="1428"/>
                  </a:lnTo>
                  <a:lnTo>
                    <a:pt x="1020" y="1412"/>
                  </a:lnTo>
                  <a:lnTo>
                    <a:pt x="998" y="1392"/>
                  </a:lnTo>
                  <a:lnTo>
                    <a:pt x="978" y="1372"/>
                  </a:lnTo>
                  <a:lnTo>
                    <a:pt x="963" y="1351"/>
                  </a:lnTo>
                  <a:lnTo>
                    <a:pt x="951" y="1330"/>
                  </a:lnTo>
                  <a:lnTo>
                    <a:pt x="943" y="1309"/>
                  </a:lnTo>
                  <a:lnTo>
                    <a:pt x="936" y="1288"/>
                  </a:lnTo>
                  <a:lnTo>
                    <a:pt x="926" y="1267"/>
                  </a:lnTo>
                  <a:lnTo>
                    <a:pt x="915" y="1247"/>
                  </a:lnTo>
                  <a:lnTo>
                    <a:pt x="901" y="1228"/>
                  </a:lnTo>
                  <a:lnTo>
                    <a:pt x="885" y="1209"/>
                  </a:lnTo>
                  <a:lnTo>
                    <a:pt x="867" y="1191"/>
                  </a:lnTo>
                  <a:lnTo>
                    <a:pt x="849" y="1173"/>
                  </a:lnTo>
                  <a:lnTo>
                    <a:pt x="829" y="1157"/>
                  </a:lnTo>
                  <a:lnTo>
                    <a:pt x="807" y="1142"/>
                  </a:lnTo>
                  <a:lnTo>
                    <a:pt x="786" y="1127"/>
                  </a:lnTo>
                  <a:lnTo>
                    <a:pt x="764" y="1113"/>
                  </a:lnTo>
                  <a:lnTo>
                    <a:pt x="741" y="1100"/>
                  </a:lnTo>
                  <a:lnTo>
                    <a:pt x="719" y="1089"/>
                  </a:lnTo>
                  <a:lnTo>
                    <a:pt x="697" y="1077"/>
                  </a:lnTo>
                  <a:lnTo>
                    <a:pt x="674" y="1067"/>
                  </a:lnTo>
                  <a:lnTo>
                    <a:pt x="652" y="1059"/>
                  </a:lnTo>
                  <a:lnTo>
                    <a:pt x="639" y="1055"/>
                  </a:lnTo>
                  <a:lnTo>
                    <a:pt x="623" y="1050"/>
                  </a:lnTo>
                  <a:lnTo>
                    <a:pt x="604" y="1046"/>
                  </a:lnTo>
                  <a:lnTo>
                    <a:pt x="583" y="1042"/>
                  </a:lnTo>
                  <a:lnTo>
                    <a:pt x="558" y="1038"/>
                  </a:lnTo>
                  <a:lnTo>
                    <a:pt x="532" y="1033"/>
                  </a:lnTo>
                  <a:lnTo>
                    <a:pt x="505" y="1028"/>
                  </a:lnTo>
                  <a:lnTo>
                    <a:pt x="475" y="1021"/>
                  </a:lnTo>
                  <a:lnTo>
                    <a:pt x="444" y="1015"/>
                  </a:lnTo>
                  <a:lnTo>
                    <a:pt x="411" y="1009"/>
                  </a:lnTo>
                  <a:lnTo>
                    <a:pt x="379" y="1001"/>
                  </a:lnTo>
                  <a:lnTo>
                    <a:pt x="347" y="994"/>
                  </a:lnTo>
                  <a:lnTo>
                    <a:pt x="313" y="984"/>
                  </a:lnTo>
                  <a:lnTo>
                    <a:pt x="281" y="974"/>
                  </a:lnTo>
                  <a:lnTo>
                    <a:pt x="247" y="964"/>
                  </a:lnTo>
                  <a:lnTo>
                    <a:pt x="216" y="952"/>
                  </a:lnTo>
                  <a:lnTo>
                    <a:pt x="185" y="939"/>
                  </a:lnTo>
                  <a:lnTo>
                    <a:pt x="156" y="925"/>
                  </a:lnTo>
                  <a:lnTo>
                    <a:pt x="129" y="909"/>
                  </a:lnTo>
                  <a:lnTo>
                    <a:pt x="102" y="893"/>
                  </a:lnTo>
                  <a:lnTo>
                    <a:pt x="79" y="874"/>
                  </a:lnTo>
                  <a:lnTo>
                    <a:pt x="58" y="856"/>
                  </a:lnTo>
                  <a:lnTo>
                    <a:pt x="39" y="835"/>
                  </a:lnTo>
                  <a:lnTo>
                    <a:pt x="24" y="811"/>
                  </a:lnTo>
                  <a:lnTo>
                    <a:pt x="13" y="787"/>
                  </a:lnTo>
                  <a:lnTo>
                    <a:pt x="4" y="761"/>
                  </a:lnTo>
                  <a:lnTo>
                    <a:pt x="0" y="732"/>
                  </a:lnTo>
                  <a:lnTo>
                    <a:pt x="0" y="703"/>
                  </a:lnTo>
                  <a:lnTo>
                    <a:pt x="5" y="671"/>
                  </a:lnTo>
                  <a:lnTo>
                    <a:pt x="14" y="638"/>
                  </a:lnTo>
                  <a:lnTo>
                    <a:pt x="29" y="602"/>
                  </a:lnTo>
                  <a:lnTo>
                    <a:pt x="49" y="5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2" name="Freeform 105"/>
            <p:cNvSpPr>
              <a:spLocks/>
            </p:cNvSpPr>
            <p:nvPr/>
          </p:nvSpPr>
          <p:spPr bwMode="auto">
            <a:xfrm>
              <a:off x="4642" y="1083"/>
              <a:ext cx="417" cy="285"/>
            </a:xfrm>
            <a:custGeom>
              <a:avLst/>
              <a:gdLst>
                <a:gd name="T0" fmla="*/ 2073 w 2084"/>
                <a:gd name="T1" fmla="*/ 384 h 1423"/>
                <a:gd name="T2" fmla="*/ 2077 w 2084"/>
                <a:gd name="T3" fmla="*/ 623 h 1423"/>
                <a:gd name="T4" fmla="*/ 2003 w 2084"/>
                <a:gd name="T5" fmla="*/ 879 h 1423"/>
                <a:gd name="T6" fmla="*/ 1866 w 2084"/>
                <a:gd name="T7" fmla="*/ 1117 h 1423"/>
                <a:gd name="T8" fmla="*/ 1681 w 2084"/>
                <a:gd name="T9" fmla="*/ 1299 h 1423"/>
                <a:gd name="T10" fmla="*/ 1463 w 2084"/>
                <a:gd name="T11" fmla="*/ 1392 h 1423"/>
                <a:gd name="T12" fmla="*/ 1274 w 2084"/>
                <a:gd name="T13" fmla="*/ 1422 h 1423"/>
                <a:gd name="T14" fmla="*/ 1129 w 2084"/>
                <a:gd name="T15" fmla="*/ 1413 h 1423"/>
                <a:gd name="T16" fmla="*/ 1024 w 2084"/>
                <a:gd name="T17" fmla="*/ 1377 h 1423"/>
                <a:gd name="T18" fmla="*/ 957 w 2084"/>
                <a:gd name="T19" fmla="*/ 1323 h 1423"/>
                <a:gd name="T20" fmla="*/ 923 w 2084"/>
                <a:gd name="T21" fmla="*/ 1260 h 1423"/>
                <a:gd name="T22" fmla="*/ 895 w 2084"/>
                <a:gd name="T23" fmla="*/ 1201 h 1423"/>
                <a:gd name="T24" fmla="*/ 848 w 2084"/>
                <a:gd name="T25" fmla="*/ 1147 h 1423"/>
                <a:gd name="T26" fmla="*/ 791 w 2084"/>
                <a:gd name="T27" fmla="*/ 1100 h 1423"/>
                <a:gd name="T28" fmla="*/ 726 w 2084"/>
                <a:gd name="T29" fmla="*/ 1060 h 1423"/>
                <a:gd name="T30" fmla="*/ 660 w 2084"/>
                <a:gd name="T31" fmla="*/ 1029 h 1423"/>
                <a:gd name="T32" fmla="*/ 573 w 2084"/>
                <a:gd name="T33" fmla="*/ 1005 h 1423"/>
                <a:gd name="T34" fmla="*/ 410 w 2084"/>
                <a:gd name="T35" fmla="*/ 974 h 1423"/>
                <a:gd name="T36" fmla="*/ 222 w 2084"/>
                <a:gd name="T37" fmla="*/ 922 h 1423"/>
                <a:gd name="T38" fmla="*/ 66 w 2084"/>
                <a:gd name="T39" fmla="*/ 834 h 1423"/>
                <a:gd name="T40" fmla="*/ 0 w 2084"/>
                <a:gd name="T41" fmla="*/ 695 h 1423"/>
                <a:gd name="T42" fmla="*/ 39 w 2084"/>
                <a:gd name="T43" fmla="*/ 562 h 1423"/>
                <a:gd name="T44" fmla="*/ 48 w 2084"/>
                <a:gd name="T45" fmla="*/ 546 h 1423"/>
                <a:gd name="T46" fmla="*/ 75 w 2084"/>
                <a:gd name="T47" fmla="*/ 521 h 1423"/>
                <a:gd name="T48" fmla="*/ 145 w 2084"/>
                <a:gd name="T49" fmla="*/ 460 h 1423"/>
                <a:gd name="T50" fmla="*/ 247 w 2084"/>
                <a:gd name="T51" fmla="*/ 382 h 1423"/>
                <a:gd name="T52" fmla="*/ 369 w 2084"/>
                <a:gd name="T53" fmla="*/ 304 h 1423"/>
                <a:gd name="T54" fmla="*/ 498 w 2084"/>
                <a:gd name="T55" fmla="*/ 242 h 1423"/>
                <a:gd name="T56" fmla="*/ 623 w 2084"/>
                <a:gd name="T57" fmla="*/ 212 h 1423"/>
                <a:gd name="T58" fmla="*/ 725 w 2084"/>
                <a:gd name="T59" fmla="*/ 204 h 1423"/>
                <a:gd name="T60" fmla="*/ 816 w 2084"/>
                <a:gd name="T61" fmla="*/ 204 h 1423"/>
                <a:gd name="T62" fmla="*/ 903 w 2084"/>
                <a:gd name="T63" fmla="*/ 193 h 1423"/>
                <a:gd name="T64" fmla="*/ 999 w 2084"/>
                <a:gd name="T65" fmla="*/ 155 h 1423"/>
                <a:gd name="T66" fmla="*/ 1094 w 2084"/>
                <a:gd name="T67" fmla="*/ 90 h 1423"/>
                <a:gd name="T68" fmla="*/ 1166 w 2084"/>
                <a:gd name="T69" fmla="*/ 53 h 1423"/>
                <a:gd name="T70" fmla="*/ 1251 w 2084"/>
                <a:gd name="T71" fmla="*/ 24 h 1423"/>
                <a:gd name="T72" fmla="*/ 1345 w 2084"/>
                <a:gd name="T73" fmla="*/ 6 h 1423"/>
                <a:gd name="T74" fmla="*/ 1446 w 2084"/>
                <a:gd name="T75" fmla="*/ 0 h 1423"/>
                <a:gd name="T76" fmla="*/ 1550 w 2084"/>
                <a:gd name="T77" fmla="*/ 5 h 1423"/>
                <a:gd name="T78" fmla="*/ 1654 w 2084"/>
                <a:gd name="T79" fmla="*/ 23 h 1423"/>
                <a:gd name="T80" fmla="*/ 1754 w 2084"/>
                <a:gd name="T81" fmla="*/ 53 h 1423"/>
                <a:gd name="T82" fmla="*/ 1847 w 2084"/>
                <a:gd name="T83" fmla="*/ 96 h 1423"/>
                <a:gd name="T84" fmla="*/ 1930 w 2084"/>
                <a:gd name="T85" fmla="*/ 155 h 1423"/>
                <a:gd name="T86" fmla="*/ 1999 w 2084"/>
                <a:gd name="T87" fmla="*/ 22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4" h="1423">
                  <a:moveTo>
                    <a:pt x="2019" y="254"/>
                  </a:moveTo>
                  <a:lnTo>
                    <a:pt x="2052" y="315"/>
                  </a:lnTo>
                  <a:lnTo>
                    <a:pt x="2073" y="384"/>
                  </a:lnTo>
                  <a:lnTo>
                    <a:pt x="2083" y="460"/>
                  </a:lnTo>
                  <a:lnTo>
                    <a:pt x="2084" y="539"/>
                  </a:lnTo>
                  <a:lnTo>
                    <a:pt x="2077" y="623"/>
                  </a:lnTo>
                  <a:lnTo>
                    <a:pt x="2060" y="707"/>
                  </a:lnTo>
                  <a:lnTo>
                    <a:pt x="2035" y="795"/>
                  </a:lnTo>
                  <a:lnTo>
                    <a:pt x="2003" y="879"/>
                  </a:lnTo>
                  <a:lnTo>
                    <a:pt x="1964" y="963"/>
                  </a:lnTo>
                  <a:lnTo>
                    <a:pt x="1918" y="1042"/>
                  </a:lnTo>
                  <a:lnTo>
                    <a:pt x="1866" y="1117"/>
                  </a:lnTo>
                  <a:lnTo>
                    <a:pt x="1809" y="1187"/>
                  </a:lnTo>
                  <a:lnTo>
                    <a:pt x="1747" y="1248"/>
                  </a:lnTo>
                  <a:lnTo>
                    <a:pt x="1681" y="1299"/>
                  </a:lnTo>
                  <a:lnTo>
                    <a:pt x="1610" y="1341"/>
                  </a:lnTo>
                  <a:lnTo>
                    <a:pt x="1536" y="1371"/>
                  </a:lnTo>
                  <a:lnTo>
                    <a:pt x="1463" y="1392"/>
                  </a:lnTo>
                  <a:lnTo>
                    <a:pt x="1395" y="1407"/>
                  </a:lnTo>
                  <a:lnTo>
                    <a:pt x="1332" y="1417"/>
                  </a:lnTo>
                  <a:lnTo>
                    <a:pt x="1274" y="1422"/>
                  </a:lnTo>
                  <a:lnTo>
                    <a:pt x="1221" y="1423"/>
                  </a:lnTo>
                  <a:lnTo>
                    <a:pt x="1174" y="1421"/>
                  </a:lnTo>
                  <a:lnTo>
                    <a:pt x="1129" y="1413"/>
                  </a:lnTo>
                  <a:lnTo>
                    <a:pt x="1090" y="1405"/>
                  </a:lnTo>
                  <a:lnTo>
                    <a:pt x="1055" y="1392"/>
                  </a:lnTo>
                  <a:lnTo>
                    <a:pt x="1024" y="1377"/>
                  </a:lnTo>
                  <a:lnTo>
                    <a:pt x="998" y="1360"/>
                  </a:lnTo>
                  <a:lnTo>
                    <a:pt x="976" y="1342"/>
                  </a:lnTo>
                  <a:lnTo>
                    <a:pt x="957" y="1323"/>
                  </a:lnTo>
                  <a:lnTo>
                    <a:pt x="942" y="1303"/>
                  </a:lnTo>
                  <a:lnTo>
                    <a:pt x="931" y="1281"/>
                  </a:lnTo>
                  <a:lnTo>
                    <a:pt x="923" y="1260"/>
                  </a:lnTo>
                  <a:lnTo>
                    <a:pt x="916" y="1240"/>
                  </a:lnTo>
                  <a:lnTo>
                    <a:pt x="906" y="1220"/>
                  </a:lnTo>
                  <a:lnTo>
                    <a:pt x="895" y="1201"/>
                  </a:lnTo>
                  <a:lnTo>
                    <a:pt x="881" y="1182"/>
                  </a:lnTo>
                  <a:lnTo>
                    <a:pt x="866" y="1164"/>
                  </a:lnTo>
                  <a:lnTo>
                    <a:pt x="848" y="1147"/>
                  </a:lnTo>
                  <a:lnTo>
                    <a:pt x="831" y="1131"/>
                  </a:lnTo>
                  <a:lnTo>
                    <a:pt x="811" y="1115"/>
                  </a:lnTo>
                  <a:lnTo>
                    <a:pt x="791" y="1100"/>
                  </a:lnTo>
                  <a:lnTo>
                    <a:pt x="770" y="1085"/>
                  </a:lnTo>
                  <a:lnTo>
                    <a:pt x="749" y="1072"/>
                  </a:lnTo>
                  <a:lnTo>
                    <a:pt x="726" y="1060"/>
                  </a:lnTo>
                  <a:lnTo>
                    <a:pt x="704" y="1049"/>
                  </a:lnTo>
                  <a:lnTo>
                    <a:pt x="683" y="1037"/>
                  </a:lnTo>
                  <a:lnTo>
                    <a:pt x="660" y="1029"/>
                  </a:lnTo>
                  <a:lnTo>
                    <a:pt x="639" y="1020"/>
                  </a:lnTo>
                  <a:lnTo>
                    <a:pt x="612" y="1013"/>
                  </a:lnTo>
                  <a:lnTo>
                    <a:pt x="573" y="1005"/>
                  </a:lnTo>
                  <a:lnTo>
                    <a:pt x="526" y="996"/>
                  </a:lnTo>
                  <a:lnTo>
                    <a:pt x="470" y="986"/>
                  </a:lnTo>
                  <a:lnTo>
                    <a:pt x="410" y="974"/>
                  </a:lnTo>
                  <a:lnTo>
                    <a:pt x="348" y="960"/>
                  </a:lnTo>
                  <a:lnTo>
                    <a:pt x="284" y="943"/>
                  </a:lnTo>
                  <a:lnTo>
                    <a:pt x="222" y="922"/>
                  </a:lnTo>
                  <a:lnTo>
                    <a:pt x="163" y="898"/>
                  </a:lnTo>
                  <a:lnTo>
                    <a:pt x="111" y="868"/>
                  </a:lnTo>
                  <a:lnTo>
                    <a:pt x="66" y="834"/>
                  </a:lnTo>
                  <a:lnTo>
                    <a:pt x="31" y="795"/>
                  </a:lnTo>
                  <a:lnTo>
                    <a:pt x="9" y="749"/>
                  </a:lnTo>
                  <a:lnTo>
                    <a:pt x="0" y="695"/>
                  </a:lnTo>
                  <a:lnTo>
                    <a:pt x="9" y="635"/>
                  </a:lnTo>
                  <a:lnTo>
                    <a:pt x="36" y="567"/>
                  </a:lnTo>
                  <a:lnTo>
                    <a:pt x="39" y="562"/>
                  </a:lnTo>
                  <a:lnTo>
                    <a:pt x="41" y="557"/>
                  </a:lnTo>
                  <a:lnTo>
                    <a:pt x="45" y="551"/>
                  </a:lnTo>
                  <a:lnTo>
                    <a:pt x="48" y="546"/>
                  </a:lnTo>
                  <a:lnTo>
                    <a:pt x="51" y="542"/>
                  </a:lnTo>
                  <a:lnTo>
                    <a:pt x="60" y="533"/>
                  </a:lnTo>
                  <a:lnTo>
                    <a:pt x="75" y="521"/>
                  </a:lnTo>
                  <a:lnTo>
                    <a:pt x="94" y="503"/>
                  </a:lnTo>
                  <a:lnTo>
                    <a:pt x="117" y="483"/>
                  </a:lnTo>
                  <a:lnTo>
                    <a:pt x="145" y="460"/>
                  </a:lnTo>
                  <a:lnTo>
                    <a:pt x="176" y="435"/>
                  </a:lnTo>
                  <a:lnTo>
                    <a:pt x="211" y="409"/>
                  </a:lnTo>
                  <a:lnTo>
                    <a:pt x="247" y="382"/>
                  </a:lnTo>
                  <a:lnTo>
                    <a:pt x="285" y="355"/>
                  </a:lnTo>
                  <a:lnTo>
                    <a:pt x="327" y="329"/>
                  </a:lnTo>
                  <a:lnTo>
                    <a:pt x="369" y="304"/>
                  </a:lnTo>
                  <a:lnTo>
                    <a:pt x="411" y="280"/>
                  </a:lnTo>
                  <a:lnTo>
                    <a:pt x="455" y="259"/>
                  </a:lnTo>
                  <a:lnTo>
                    <a:pt x="498" y="242"/>
                  </a:lnTo>
                  <a:lnTo>
                    <a:pt x="542" y="228"/>
                  </a:lnTo>
                  <a:lnTo>
                    <a:pt x="584" y="218"/>
                  </a:lnTo>
                  <a:lnTo>
                    <a:pt x="623" y="212"/>
                  </a:lnTo>
                  <a:lnTo>
                    <a:pt x="659" y="208"/>
                  </a:lnTo>
                  <a:lnTo>
                    <a:pt x="693" y="206"/>
                  </a:lnTo>
                  <a:lnTo>
                    <a:pt x="725" y="204"/>
                  </a:lnTo>
                  <a:lnTo>
                    <a:pt x="756" y="206"/>
                  </a:lnTo>
                  <a:lnTo>
                    <a:pt x="786" y="206"/>
                  </a:lnTo>
                  <a:lnTo>
                    <a:pt x="816" y="204"/>
                  </a:lnTo>
                  <a:lnTo>
                    <a:pt x="845" y="203"/>
                  </a:lnTo>
                  <a:lnTo>
                    <a:pt x="873" y="199"/>
                  </a:lnTo>
                  <a:lnTo>
                    <a:pt x="903" y="193"/>
                  </a:lnTo>
                  <a:lnTo>
                    <a:pt x="934" y="185"/>
                  </a:lnTo>
                  <a:lnTo>
                    <a:pt x="966" y="172"/>
                  </a:lnTo>
                  <a:lnTo>
                    <a:pt x="999" y="155"/>
                  </a:lnTo>
                  <a:lnTo>
                    <a:pt x="1035" y="132"/>
                  </a:lnTo>
                  <a:lnTo>
                    <a:pt x="1073" y="105"/>
                  </a:lnTo>
                  <a:lnTo>
                    <a:pt x="1094" y="90"/>
                  </a:lnTo>
                  <a:lnTo>
                    <a:pt x="1116" y="76"/>
                  </a:lnTo>
                  <a:lnTo>
                    <a:pt x="1140" y="64"/>
                  </a:lnTo>
                  <a:lnTo>
                    <a:pt x="1166" y="53"/>
                  </a:lnTo>
                  <a:lnTo>
                    <a:pt x="1192" y="41"/>
                  </a:lnTo>
                  <a:lnTo>
                    <a:pt x="1221" y="33"/>
                  </a:lnTo>
                  <a:lnTo>
                    <a:pt x="1251" y="24"/>
                  </a:lnTo>
                  <a:lnTo>
                    <a:pt x="1282" y="16"/>
                  </a:lnTo>
                  <a:lnTo>
                    <a:pt x="1313" y="11"/>
                  </a:lnTo>
                  <a:lnTo>
                    <a:pt x="1345" y="6"/>
                  </a:lnTo>
                  <a:lnTo>
                    <a:pt x="1379" y="3"/>
                  </a:lnTo>
                  <a:lnTo>
                    <a:pt x="1413" y="0"/>
                  </a:lnTo>
                  <a:lnTo>
                    <a:pt x="1446" y="0"/>
                  </a:lnTo>
                  <a:lnTo>
                    <a:pt x="1481" y="0"/>
                  </a:lnTo>
                  <a:lnTo>
                    <a:pt x="1515" y="1"/>
                  </a:lnTo>
                  <a:lnTo>
                    <a:pt x="1550" y="5"/>
                  </a:lnTo>
                  <a:lnTo>
                    <a:pt x="1585" y="9"/>
                  </a:lnTo>
                  <a:lnTo>
                    <a:pt x="1619" y="15"/>
                  </a:lnTo>
                  <a:lnTo>
                    <a:pt x="1654" y="23"/>
                  </a:lnTo>
                  <a:lnTo>
                    <a:pt x="1688" y="31"/>
                  </a:lnTo>
                  <a:lnTo>
                    <a:pt x="1722" y="41"/>
                  </a:lnTo>
                  <a:lnTo>
                    <a:pt x="1754" y="53"/>
                  </a:lnTo>
                  <a:lnTo>
                    <a:pt x="1786" y="66"/>
                  </a:lnTo>
                  <a:lnTo>
                    <a:pt x="1818" y="80"/>
                  </a:lnTo>
                  <a:lnTo>
                    <a:pt x="1847" y="96"/>
                  </a:lnTo>
                  <a:lnTo>
                    <a:pt x="1876" y="114"/>
                  </a:lnTo>
                  <a:lnTo>
                    <a:pt x="1903" y="133"/>
                  </a:lnTo>
                  <a:lnTo>
                    <a:pt x="1930" y="155"/>
                  </a:lnTo>
                  <a:lnTo>
                    <a:pt x="1955" y="177"/>
                  </a:lnTo>
                  <a:lnTo>
                    <a:pt x="1978" y="201"/>
                  </a:lnTo>
                  <a:lnTo>
                    <a:pt x="1999" y="227"/>
                  </a:lnTo>
                  <a:lnTo>
                    <a:pt x="2019" y="254"/>
                  </a:lnTo>
                  <a:close/>
                </a:path>
              </a:pathLst>
            </a:custGeom>
            <a:solidFill>
              <a:srgbClr val="E8F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3" name="Freeform 106"/>
            <p:cNvSpPr>
              <a:spLocks/>
            </p:cNvSpPr>
            <p:nvPr/>
          </p:nvSpPr>
          <p:spPr bwMode="auto">
            <a:xfrm>
              <a:off x="4648" y="1088"/>
              <a:ext cx="406" cy="274"/>
            </a:xfrm>
            <a:custGeom>
              <a:avLst/>
              <a:gdLst>
                <a:gd name="T0" fmla="*/ 2018 w 2030"/>
                <a:gd name="T1" fmla="*/ 371 h 1371"/>
                <a:gd name="T2" fmla="*/ 2022 w 2030"/>
                <a:gd name="T3" fmla="*/ 600 h 1371"/>
                <a:gd name="T4" fmla="*/ 1951 w 2030"/>
                <a:gd name="T5" fmla="*/ 847 h 1371"/>
                <a:gd name="T6" fmla="*/ 1817 w 2030"/>
                <a:gd name="T7" fmla="*/ 1076 h 1371"/>
                <a:gd name="T8" fmla="*/ 1637 w 2030"/>
                <a:gd name="T9" fmla="*/ 1251 h 1371"/>
                <a:gd name="T10" fmla="*/ 1425 w 2030"/>
                <a:gd name="T11" fmla="*/ 1340 h 1371"/>
                <a:gd name="T12" fmla="*/ 1243 w 2030"/>
                <a:gd name="T13" fmla="*/ 1370 h 1371"/>
                <a:gd name="T14" fmla="*/ 1102 w 2030"/>
                <a:gd name="T15" fmla="*/ 1362 h 1371"/>
                <a:gd name="T16" fmla="*/ 1000 w 2030"/>
                <a:gd name="T17" fmla="*/ 1326 h 1371"/>
                <a:gd name="T18" fmla="*/ 934 w 2030"/>
                <a:gd name="T19" fmla="*/ 1274 h 1371"/>
                <a:gd name="T20" fmla="*/ 901 w 2030"/>
                <a:gd name="T21" fmla="*/ 1214 h 1371"/>
                <a:gd name="T22" fmla="*/ 873 w 2030"/>
                <a:gd name="T23" fmla="*/ 1157 h 1371"/>
                <a:gd name="T24" fmla="*/ 828 w 2030"/>
                <a:gd name="T25" fmla="*/ 1104 h 1371"/>
                <a:gd name="T26" fmla="*/ 772 w 2030"/>
                <a:gd name="T27" fmla="*/ 1058 h 1371"/>
                <a:gd name="T28" fmla="*/ 710 w 2030"/>
                <a:gd name="T29" fmla="*/ 1021 h 1371"/>
                <a:gd name="T30" fmla="*/ 647 w 2030"/>
                <a:gd name="T31" fmla="*/ 990 h 1371"/>
                <a:gd name="T32" fmla="*/ 562 w 2030"/>
                <a:gd name="T33" fmla="*/ 967 h 1371"/>
                <a:gd name="T34" fmla="*/ 402 w 2030"/>
                <a:gd name="T35" fmla="*/ 939 h 1371"/>
                <a:gd name="T36" fmla="*/ 218 w 2030"/>
                <a:gd name="T37" fmla="*/ 889 h 1371"/>
                <a:gd name="T38" fmla="*/ 65 w 2030"/>
                <a:gd name="T39" fmla="*/ 805 h 1371"/>
                <a:gd name="T40" fmla="*/ 0 w 2030"/>
                <a:gd name="T41" fmla="*/ 671 h 1371"/>
                <a:gd name="T42" fmla="*/ 37 w 2030"/>
                <a:gd name="T43" fmla="*/ 542 h 1371"/>
                <a:gd name="T44" fmla="*/ 46 w 2030"/>
                <a:gd name="T45" fmla="*/ 528 h 1371"/>
                <a:gd name="T46" fmla="*/ 75 w 2030"/>
                <a:gd name="T47" fmla="*/ 502 h 1371"/>
                <a:gd name="T48" fmla="*/ 145 w 2030"/>
                <a:gd name="T49" fmla="*/ 443 h 1371"/>
                <a:gd name="T50" fmla="*/ 244 w 2030"/>
                <a:gd name="T51" fmla="*/ 367 h 1371"/>
                <a:gd name="T52" fmla="*/ 364 w 2030"/>
                <a:gd name="T53" fmla="*/ 292 h 1371"/>
                <a:gd name="T54" fmla="*/ 490 w 2030"/>
                <a:gd name="T55" fmla="*/ 234 h 1371"/>
                <a:gd name="T56" fmla="*/ 610 w 2030"/>
                <a:gd name="T57" fmla="*/ 204 h 1371"/>
                <a:gd name="T58" fmla="*/ 710 w 2030"/>
                <a:gd name="T59" fmla="*/ 198 h 1371"/>
                <a:gd name="T60" fmla="*/ 797 w 2030"/>
                <a:gd name="T61" fmla="*/ 198 h 1371"/>
                <a:gd name="T62" fmla="*/ 883 w 2030"/>
                <a:gd name="T63" fmla="*/ 187 h 1371"/>
                <a:gd name="T64" fmla="*/ 977 w 2030"/>
                <a:gd name="T65" fmla="*/ 149 h 1371"/>
                <a:gd name="T66" fmla="*/ 1068 w 2030"/>
                <a:gd name="T67" fmla="*/ 87 h 1371"/>
                <a:gd name="T68" fmla="*/ 1137 w 2030"/>
                <a:gd name="T69" fmla="*/ 50 h 1371"/>
                <a:gd name="T70" fmla="*/ 1220 w 2030"/>
                <a:gd name="T71" fmla="*/ 24 h 1371"/>
                <a:gd name="T72" fmla="*/ 1312 w 2030"/>
                <a:gd name="T73" fmla="*/ 6 h 1371"/>
                <a:gd name="T74" fmla="*/ 1410 w 2030"/>
                <a:gd name="T75" fmla="*/ 0 h 1371"/>
                <a:gd name="T76" fmla="*/ 1511 w 2030"/>
                <a:gd name="T77" fmla="*/ 5 h 1371"/>
                <a:gd name="T78" fmla="*/ 1612 w 2030"/>
                <a:gd name="T79" fmla="*/ 22 h 1371"/>
                <a:gd name="T80" fmla="*/ 1709 w 2030"/>
                <a:gd name="T81" fmla="*/ 51 h 1371"/>
                <a:gd name="T82" fmla="*/ 1800 w 2030"/>
                <a:gd name="T83" fmla="*/ 93 h 1371"/>
                <a:gd name="T84" fmla="*/ 1880 w 2030"/>
                <a:gd name="T85" fmla="*/ 149 h 1371"/>
                <a:gd name="T86" fmla="*/ 1948 w 2030"/>
                <a:gd name="T87" fmla="*/ 219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0" h="1371">
                  <a:moveTo>
                    <a:pt x="1967" y="245"/>
                  </a:moveTo>
                  <a:lnTo>
                    <a:pt x="1998" y="304"/>
                  </a:lnTo>
                  <a:lnTo>
                    <a:pt x="2018" y="371"/>
                  </a:lnTo>
                  <a:lnTo>
                    <a:pt x="2029" y="443"/>
                  </a:lnTo>
                  <a:lnTo>
                    <a:pt x="2030" y="519"/>
                  </a:lnTo>
                  <a:lnTo>
                    <a:pt x="2022" y="600"/>
                  </a:lnTo>
                  <a:lnTo>
                    <a:pt x="2007" y="682"/>
                  </a:lnTo>
                  <a:lnTo>
                    <a:pt x="1982" y="764"/>
                  </a:lnTo>
                  <a:lnTo>
                    <a:pt x="1951" y="847"/>
                  </a:lnTo>
                  <a:lnTo>
                    <a:pt x="1913" y="928"/>
                  </a:lnTo>
                  <a:lnTo>
                    <a:pt x="1868" y="1003"/>
                  </a:lnTo>
                  <a:lnTo>
                    <a:pt x="1817" y="1076"/>
                  </a:lnTo>
                  <a:lnTo>
                    <a:pt x="1763" y="1142"/>
                  </a:lnTo>
                  <a:lnTo>
                    <a:pt x="1702" y="1200"/>
                  </a:lnTo>
                  <a:lnTo>
                    <a:pt x="1637" y="1251"/>
                  </a:lnTo>
                  <a:lnTo>
                    <a:pt x="1568" y="1291"/>
                  </a:lnTo>
                  <a:lnTo>
                    <a:pt x="1496" y="1320"/>
                  </a:lnTo>
                  <a:lnTo>
                    <a:pt x="1425" y="1340"/>
                  </a:lnTo>
                  <a:lnTo>
                    <a:pt x="1359" y="1355"/>
                  </a:lnTo>
                  <a:lnTo>
                    <a:pt x="1299" y="1365"/>
                  </a:lnTo>
                  <a:lnTo>
                    <a:pt x="1243" y="1370"/>
                  </a:lnTo>
                  <a:lnTo>
                    <a:pt x="1191" y="1371"/>
                  </a:lnTo>
                  <a:lnTo>
                    <a:pt x="1145" y="1368"/>
                  </a:lnTo>
                  <a:lnTo>
                    <a:pt x="1102" y="1362"/>
                  </a:lnTo>
                  <a:lnTo>
                    <a:pt x="1064" y="1352"/>
                  </a:lnTo>
                  <a:lnTo>
                    <a:pt x="1030" y="1341"/>
                  </a:lnTo>
                  <a:lnTo>
                    <a:pt x="1000" y="1326"/>
                  </a:lnTo>
                  <a:lnTo>
                    <a:pt x="974" y="1310"/>
                  </a:lnTo>
                  <a:lnTo>
                    <a:pt x="953" y="1292"/>
                  </a:lnTo>
                  <a:lnTo>
                    <a:pt x="934" y="1274"/>
                  </a:lnTo>
                  <a:lnTo>
                    <a:pt x="919" y="1254"/>
                  </a:lnTo>
                  <a:lnTo>
                    <a:pt x="908" y="1234"/>
                  </a:lnTo>
                  <a:lnTo>
                    <a:pt x="901" y="1214"/>
                  </a:lnTo>
                  <a:lnTo>
                    <a:pt x="893" y="1194"/>
                  </a:lnTo>
                  <a:lnTo>
                    <a:pt x="884" y="1175"/>
                  </a:lnTo>
                  <a:lnTo>
                    <a:pt x="873" y="1157"/>
                  </a:lnTo>
                  <a:lnTo>
                    <a:pt x="860" y="1139"/>
                  </a:lnTo>
                  <a:lnTo>
                    <a:pt x="845" y="1122"/>
                  </a:lnTo>
                  <a:lnTo>
                    <a:pt x="828" y="1104"/>
                  </a:lnTo>
                  <a:lnTo>
                    <a:pt x="811" y="1088"/>
                  </a:lnTo>
                  <a:lnTo>
                    <a:pt x="792" y="1073"/>
                  </a:lnTo>
                  <a:lnTo>
                    <a:pt x="772" y="1058"/>
                  </a:lnTo>
                  <a:lnTo>
                    <a:pt x="752" y="1046"/>
                  </a:lnTo>
                  <a:lnTo>
                    <a:pt x="731" y="1032"/>
                  </a:lnTo>
                  <a:lnTo>
                    <a:pt x="710" y="1021"/>
                  </a:lnTo>
                  <a:lnTo>
                    <a:pt x="689" y="1010"/>
                  </a:lnTo>
                  <a:lnTo>
                    <a:pt x="668" y="1000"/>
                  </a:lnTo>
                  <a:lnTo>
                    <a:pt x="647" y="990"/>
                  </a:lnTo>
                  <a:lnTo>
                    <a:pt x="625" y="982"/>
                  </a:lnTo>
                  <a:lnTo>
                    <a:pt x="599" y="975"/>
                  </a:lnTo>
                  <a:lnTo>
                    <a:pt x="562" y="967"/>
                  </a:lnTo>
                  <a:lnTo>
                    <a:pt x="515" y="960"/>
                  </a:lnTo>
                  <a:lnTo>
                    <a:pt x="461" y="950"/>
                  </a:lnTo>
                  <a:lnTo>
                    <a:pt x="402" y="939"/>
                  </a:lnTo>
                  <a:lnTo>
                    <a:pt x="340" y="925"/>
                  </a:lnTo>
                  <a:lnTo>
                    <a:pt x="278" y="909"/>
                  </a:lnTo>
                  <a:lnTo>
                    <a:pt x="218" y="889"/>
                  </a:lnTo>
                  <a:lnTo>
                    <a:pt x="161" y="866"/>
                  </a:lnTo>
                  <a:lnTo>
                    <a:pt x="108" y="838"/>
                  </a:lnTo>
                  <a:lnTo>
                    <a:pt x="65" y="805"/>
                  </a:lnTo>
                  <a:lnTo>
                    <a:pt x="31" y="767"/>
                  </a:lnTo>
                  <a:lnTo>
                    <a:pt x="9" y="722"/>
                  </a:lnTo>
                  <a:lnTo>
                    <a:pt x="0" y="671"/>
                  </a:lnTo>
                  <a:lnTo>
                    <a:pt x="9" y="612"/>
                  </a:lnTo>
                  <a:lnTo>
                    <a:pt x="35" y="546"/>
                  </a:lnTo>
                  <a:lnTo>
                    <a:pt x="37" y="542"/>
                  </a:lnTo>
                  <a:lnTo>
                    <a:pt x="40" y="537"/>
                  </a:lnTo>
                  <a:lnTo>
                    <a:pt x="42" y="533"/>
                  </a:lnTo>
                  <a:lnTo>
                    <a:pt x="46" y="528"/>
                  </a:lnTo>
                  <a:lnTo>
                    <a:pt x="50" y="524"/>
                  </a:lnTo>
                  <a:lnTo>
                    <a:pt x="60" y="515"/>
                  </a:lnTo>
                  <a:lnTo>
                    <a:pt x="75" y="502"/>
                  </a:lnTo>
                  <a:lnTo>
                    <a:pt x="94" y="485"/>
                  </a:lnTo>
                  <a:lnTo>
                    <a:pt x="117" y="466"/>
                  </a:lnTo>
                  <a:lnTo>
                    <a:pt x="145" y="443"/>
                  </a:lnTo>
                  <a:lnTo>
                    <a:pt x="174" y="419"/>
                  </a:lnTo>
                  <a:lnTo>
                    <a:pt x="208" y="393"/>
                  </a:lnTo>
                  <a:lnTo>
                    <a:pt x="244" y="367"/>
                  </a:lnTo>
                  <a:lnTo>
                    <a:pt x="283" y="342"/>
                  </a:lnTo>
                  <a:lnTo>
                    <a:pt x="323" y="316"/>
                  </a:lnTo>
                  <a:lnTo>
                    <a:pt x="364" y="292"/>
                  </a:lnTo>
                  <a:lnTo>
                    <a:pt x="405" y="270"/>
                  </a:lnTo>
                  <a:lnTo>
                    <a:pt x="447" y="250"/>
                  </a:lnTo>
                  <a:lnTo>
                    <a:pt x="490" y="234"/>
                  </a:lnTo>
                  <a:lnTo>
                    <a:pt x="532" y="220"/>
                  </a:lnTo>
                  <a:lnTo>
                    <a:pt x="573" y="210"/>
                  </a:lnTo>
                  <a:lnTo>
                    <a:pt x="610" y="204"/>
                  </a:lnTo>
                  <a:lnTo>
                    <a:pt x="645" y="200"/>
                  </a:lnTo>
                  <a:lnTo>
                    <a:pt x="679" y="198"/>
                  </a:lnTo>
                  <a:lnTo>
                    <a:pt x="710" y="198"/>
                  </a:lnTo>
                  <a:lnTo>
                    <a:pt x="740" y="198"/>
                  </a:lnTo>
                  <a:lnTo>
                    <a:pt x="769" y="198"/>
                  </a:lnTo>
                  <a:lnTo>
                    <a:pt x="797" y="198"/>
                  </a:lnTo>
                  <a:lnTo>
                    <a:pt x="826" y="195"/>
                  </a:lnTo>
                  <a:lnTo>
                    <a:pt x="853" y="193"/>
                  </a:lnTo>
                  <a:lnTo>
                    <a:pt x="883" y="187"/>
                  </a:lnTo>
                  <a:lnTo>
                    <a:pt x="912" y="178"/>
                  </a:lnTo>
                  <a:lnTo>
                    <a:pt x="943" y="165"/>
                  </a:lnTo>
                  <a:lnTo>
                    <a:pt x="977" y="149"/>
                  </a:lnTo>
                  <a:lnTo>
                    <a:pt x="1010" y="128"/>
                  </a:lnTo>
                  <a:lnTo>
                    <a:pt x="1048" y="101"/>
                  </a:lnTo>
                  <a:lnTo>
                    <a:pt x="1068" y="87"/>
                  </a:lnTo>
                  <a:lnTo>
                    <a:pt x="1089" y="73"/>
                  </a:lnTo>
                  <a:lnTo>
                    <a:pt x="1112" y="61"/>
                  </a:lnTo>
                  <a:lnTo>
                    <a:pt x="1137" y="50"/>
                  </a:lnTo>
                  <a:lnTo>
                    <a:pt x="1163" y="40"/>
                  </a:lnTo>
                  <a:lnTo>
                    <a:pt x="1191" y="31"/>
                  </a:lnTo>
                  <a:lnTo>
                    <a:pt x="1220" y="24"/>
                  </a:lnTo>
                  <a:lnTo>
                    <a:pt x="1249" y="16"/>
                  </a:lnTo>
                  <a:lnTo>
                    <a:pt x="1281" y="11"/>
                  </a:lnTo>
                  <a:lnTo>
                    <a:pt x="1312" y="6"/>
                  </a:lnTo>
                  <a:lnTo>
                    <a:pt x="1344" y="2"/>
                  </a:lnTo>
                  <a:lnTo>
                    <a:pt x="1376" y="1"/>
                  </a:lnTo>
                  <a:lnTo>
                    <a:pt x="1410" y="0"/>
                  </a:lnTo>
                  <a:lnTo>
                    <a:pt x="1444" y="0"/>
                  </a:lnTo>
                  <a:lnTo>
                    <a:pt x="1477" y="2"/>
                  </a:lnTo>
                  <a:lnTo>
                    <a:pt x="1511" y="5"/>
                  </a:lnTo>
                  <a:lnTo>
                    <a:pt x="1545" y="9"/>
                  </a:lnTo>
                  <a:lnTo>
                    <a:pt x="1578" y="15"/>
                  </a:lnTo>
                  <a:lnTo>
                    <a:pt x="1612" y="22"/>
                  </a:lnTo>
                  <a:lnTo>
                    <a:pt x="1644" y="30"/>
                  </a:lnTo>
                  <a:lnTo>
                    <a:pt x="1677" y="40"/>
                  </a:lnTo>
                  <a:lnTo>
                    <a:pt x="1709" y="51"/>
                  </a:lnTo>
                  <a:lnTo>
                    <a:pt x="1740" y="63"/>
                  </a:lnTo>
                  <a:lnTo>
                    <a:pt x="1770" y="77"/>
                  </a:lnTo>
                  <a:lnTo>
                    <a:pt x="1800" y="93"/>
                  </a:lnTo>
                  <a:lnTo>
                    <a:pt x="1827" y="111"/>
                  </a:lnTo>
                  <a:lnTo>
                    <a:pt x="1855" y="129"/>
                  </a:lnTo>
                  <a:lnTo>
                    <a:pt x="1880" y="149"/>
                  </a:lnTo>
                  <a:lnTo>
                    <a:pt x="1905" y="170"/>
                  </a:lnTo>
                  <a:lnTo>
                    <a:pt x="1927" y="194"/>
                  </a:lnTo>
                  <a:lnTo>
                    <a:pt x="1948" y="219"/>
                  </a:lnTo>
                  <a:lnTo>
                    <a:pt x="1967" y="245"/>
                  </a:lnTo>
                  <a:close/>
                </a:path>
              </a:pathLst>
            </a:custGeom>
            <a:solidFill>
              <a:srgbClr val="CE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4" name="Freeform 107"/>
            <p:cNvSpPr>
              <a:spLocks/>
            </p:cNvSpPr>
            <p:nvPr/>
          </p:nvSpPr>
          <p:spPr bwMode="auto">
            <a:xfrm>
              <a:off x="4654" y="1093"/>
              <a:ext cx="395" cy="264"/>
            </a:xfrm>
            <a:custGeom>
              <a:avLst/>
              <a:gdLst>
                <a:gd name="T0" fmla="*/ 1963 w 1974"/>
                <a:gd name="T1" fmla="*/ 356 h 1317"/>
                <a:gd name="T2" fmla="*/ 1967 w 1974"/>
                <a:gd name="T3" fmla="*/ 576 h 1317"/>
                <a:gd name="T4" fmla="*/ 1899 w 1974"/>
                <a:gd name="T5" fmla="*/ 813 h 1317"/>
                <a:gd name="T6" fmla="*/ 1769 w 1974"/>
                <a:gd name="T7" fmla="*/ 1033 h 1317"/>
                <a:gd name="T8" fmla="*/ 1593 w 1974"/>
                <a:gd name="T9" fmla="*/ 1203 h 1317"/>
                <a:gd name="T10" fmla="*/ 1388 w 1974"/>
                <a:gd name="T11" fmla="*/ 1287 h 1317"/>
                <a:gd name="T12" fmla="*/ 1210 w 1974"/>
                <a:gd name="T13" fmla="*/ 1316 h 1317"/>
                <a:gd name="T14" fmla="*/ 1074 w 1974"/>
                <a:gd name="T15" fmla="*/ 1308 h 1317"/>
                <a:gd name="T16" fmla="*/ 974 w 1974"/>
                <a:gd name="T17" fmla="*/ 1275 h 1317"/>
                <a:gd name="T18" fmla="*/ 911 w 1974"/>
                <a:gd name="T19" fmla="*/ 1224 h 1317"/>
                <a:gd name="T20" fmla="*/ 878 w 1974"/>
                <a:gd name="T21" fmla="*/ 1166 h 1317"/>
                <a:gd name="T22" fmla="*/ 852 w 1974"/>
                <a:gd name="T23" fmla="*/ 1112 h 1317"/>
                <a:gd name="T24" fmla="*/ 809 w 1974"/>
                <a:gd name="T25" fmla="*/ 1062 h 1317"/>
                <a:gd name="T26" fmla="*/ 755 w 1974"/>
                <a:gd name="T27" fmla="*/ 1017 h 1317"/>
                <a:gd name="T28" fmla="*/ 694 w 1974"/>
                <a:gd name="T29" fmla="*/ 981 h 1317"/>
                <a:gd name="T30" fmla="*/ 632 w 1974"/>
                <a:gd name="T31" fmla="*/ 951 h 1317"/>
                <a:gd name="T32" fmla="*/ 548 w 1974"/>
                <a:gd name="T33" fmla="*/ 930 h 1317"/>
                <a:gd name="T34" fmla="*/ 393 w 1974"/>
                <a:gd name="T35" fmla="*/ 903 h 1317"/>
                <a:gd name="T36" fmla="*/ 212 w 1974"/>
                <a:gd name="T37" fmla="*/ 855 h 1317"/>
                <a:gd name="T38" fmla="*/ 63 w 1974"/>
                <a:gd name="T39" fmla="*/ 776 h 1317"/>
                <a:gd name="T40" fmla="*/ 0 w 1974"/>
                <a:gd name="T41" fmla="*/ 646 h 1317"/>
                <a:gd name="T42" fmla="*/ 36 w 1974"/>
                <a:gd name="T43" fmla="*/ 521 h 1317"/>
                <a:gd name="T44" fmla="*/ 44 w 1974"/>
                <a:gd name="T45" fmla="*/ 509 h 1317"/>
                <a:gd name="T46" fmla="*/ 72 w 1974"/>
                <a:gd name="T47" fmla="*/ 483 h 1317"/>
                <a:gd name="T48" fmla="*/ 142 w 1974"/>
                <a:gd name="T49" fmla="*/ 426 h 1317"/>
                <a:gd name="T50" fmla="*/ 241 w 1974"/>
                <a:gd name="T51" fmla="*/ 353 h 1317"/>
                <a:gd name="T52" fmla="*/ 358 w 1974"/>
                <a:gd name="T53" fmla="*/ 281 h 1317"/>
                <a:gd name="T54" fmla="*/ 480 w 1974"/>
                <a:gd name="T55" fmla="*/ 224 h 1317"/>
                <a:gd name="T56" fmla="*/ 597 w 1974"/>
                <a:gd name="T57" fmla="*/ 197 h 1317"/>
                <a:gd name="T58" fmla="*/ 694 w 1974"/>
                <a:gd name="T59" fmla="*/ 189 h 1317"/>
                <a:gd name="T60" fmla="*/ 779 w 1974"/>
                <a:gd name="T61" fmla="*/ 189 h 1317"/>
                <a:gd name="T62" fmla="*/ 861 w 1974"/>
                <a:gd name="T63" fmla="*/ 179 h 1317"/>
                <a:gd name="T64" fmla="*/ 951 w 1974"/>
                <a:gd name="T65" fmla="*/ 143 h 1317"/>
                <a:gd name="T66" fmla="*/ 1040 w 1974"/>
                <a:gd name="T67" fmla="*/ 83 h 1317"/>
                <a:gd name="T68" fmla="*/ 1108 w 1974"/>
                <a:gd name="T69" fmla="*/ 48 h 1317"/>
                <a:gd name="T70" fmla="*/ 1189 w 1974"/>
                <a:gd name="T71" fmla="*/ 22 h 1317"/>
                <a:gd name="T72" fmla="*/ 1277 w 1974"/>
                <a:gd name="T73" fmla="*/ 6 h 1317"/>
                <a:gd name="T74" fmla="*/ 1373 w 1974"/>
                <a:gd name="T75" fmla="*/ 0 h 1317"/>
                <a:gd name="T76" fmla="*/ 1471 w 1974"/>
                <a:gd name="T77" fmla="*/ 5 h 1317"/>
                <a:gd name="T78" fmla="*/ 1568 w 1974"/>
                <a:gd name="T79" fmla="*/ 21 h 1317"/>
                <a:gd name="T80" fmla="*/ 1663 w 1974"/>
                <a:gd name="T81" fmla="*/ 50 h 1317"/>
                <a:gd name="T82" fmla="*/ 1750 w 1974"/>
                <a:gd name="T83" fmla="*/ 89 h 1317"/>
                <a:gd name="T84" fmla="*/ 1829 w 1974"/>
                <a:gd name="T85" fmla="*/ 143 h 1317"/>
                <a:gd name="T86" fmla="*/ 1895 w 1974"/>
                <a:gd name="T87" fmla="*/ 21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4" h="1317">
                  <a:moveTo>
                    <a:pt x="1913" y="235"/>
                  </a:moveTo>
                  <a:lnTo>
                    <a:pt x="1943" y="292"/>
                  </a:lnTo>
                  <a:lnTo>
                    <a:pt x="1963" y="356"/>
                  </a:lnTo>
                  <a:lnTo>
                    <a:pt x="1973" y="424"/>
                  </a:lnTo>
                  <a:lnTo>
                    <a:pt x="1974" y="499"/>
                  </a:lnTo>
                  <a:lnTo>
                    <a:pt x="1967" y="576"/>
                  </a:lnTo>
                  <a:lnTo>
                    <a:pt x="1951" y="655"/>
                  </a:lnTo>
                  <a:lnTo>
                    <a:pt x="1928" y="734"/>
                  </a:lnTo>
                  <a:lnTo>
                    <a:pt x="1899" y="813"/>
                  </a:lnTo>
                  <a:lnTo>
                    <a:pt x="1861" y="890"/>
                  </a:lnTo>
                  <a:lnTo>
                    <a:pt x="1818" y="965"/>
                  </a:lnTo>
                  <a:lnTo>
                    <a:pt x="1769" y="1033"/>
                  </a:lnTo>
                  <a:lnTo>
                    <a:pt x="1715" y="1097"/>
                  </a:lnTo>
                  <a:lnTo>
                    <a:pt x="1656" y="1154"/>
                  </a:lnTo>
                  <a:lnTo>
                    <a:pt x="1593" y="1203"/>
                  </a:lnTo>
                  <a:lnTo>
                    <a:pt x="1526" y="1241"/>
                  </a:lnTo>
                  <a:lnTo>
                    <a:pt x="1456" y="1269"/>
                  </a:lnTo>
                  <a:lnTo>
                    <a:pt x="1388" y="1287"/>
                  </a:lnTo>
                  <a:lnTo>
                    <a:pt x="1324" y="1302"/>
                  </a:lnTo>
                  <a:lnTo>
                    <a:pt x="1265" y="1311"/>
                  </a:lnTo>
                  <a:lnTo>
                    <a:pt x="1210" y="1316"/>
                  </a:lnTo>
                  <a:lnTo>
                    <a:pt x="1160" y="1317"/>
                  </a:lnTo>
                  <a:lnTo>
                    <a:pt x="1115" y="1315"/>
                  </a:lnTo>
                  <a:lnTo>
                    <a:pt x="1074" y="1308"/>
                  </a:lnTo>
                  <a:lnTo>
                    <a:pt x="1037" y="1300"/>
                  </a:lnTo>
                  <a:lnTo>
                    <a:pt x="1004" y="1287"/>
                  </a:lnTo>
                  <a:lnTo>
                    <a:pt x="974" y="1275"/>
                  </a:lnTo>
                  <a:lnTo>
                    <a:pt x="949" y="1259"/>
                  </a:lnTo>
                  <a:lnTo>
                    <a:pt x="928" y="1241"/>
                  </a:lnTo>
                  <a:lnTo>
                    <a:pt x="911" y="1224"/>
                  </a:lnTo>
                  <a:lnTo>
                    <a:pt x="897" y="1205"/>
                  </a:lnTo>
                  <a:lnTo>
                    <a:pt x="886" y="1185"/>
                  </a:lnTo>
                  <a:lnTo>
                    <a:pt x="878" y="1166"/>
                  </a:lnTo>
                  <a:lnTo>
                    <a:pt x="872" y="1148"/>
                  </a:lnTo>
                  <a:lnTo>
                    <a:pt x="862" y="1129"/>
                  </a:lnTo>
                  <a:lnTo>
                    <a:pt x="852" y="1112"/>
                  </a:lnTo>
                  <a:lnTo>
                    <a:pt x="839" y="1094"/>
                  </a:lnTo>
                  <a:lnTo>
                    <a:pt x="825" y="1077"/>
                  </a:lnTo>
                  <a:lnTo>
                    <a:pt x="809" y="1062"/>
                  </a:lnTo>
                  <a:lnTo>
                    <a:pt x="791" y="1046"/>
                  </a:lnTo>
                  <a:lnTo>
                    <a:pt x="774" y="1031"/>
                  </a:lnTo>
                  <a:lnTo>
                    <a:pt x="755" y="1017"/>
                  </a:lnTo>
                  <a:lnTo>
                    <a:pt x="735" y="1005"/>
                  </a:lnTo>
                  <a:lnTo>
                    <a:pt x="714" y="992"/>
                  </a:lnTo>
                  <a:lnTo>
                    <a:pt x="694" y="981"/>
                  </a:lnTo>
                  <a:lnTo>
                    <a:pt x="673" y="970"/>
                  </a:lnTo>
                  <a:lnTo>
                    <a:pt x="653" y="960"/>
                  </a:lnTo>
                  <a:lnTo>
                    <a:pt x="632" y="951"/>
                  </a:lnTo>
                  <a:lnTo>
                    <a:pt x="612" y="944"/>
                  </a:lnTo>
                  <a:lnTo>
                    <a:pt x="586" y="936"/>
                  </a:lnTo>
                  <a:lnTo>
                    <a:pt x="548" y="930"/>
                  </a:lnTo>
                  <a:lnTo>
                    <a:pt x="503" y="921"/>
                  </a:lnTo>
                  <a:lnTo>
                    <a:pt x="450" y="912"/>
                  </a:lnTo>
                  <a:lnTo>
                    <a:pt x="393" y="903"/>
                  </a:lnTo>
                  <a:lnTo>
                    <a:pt x="332" y="890"/>
                  </a:lnTo>
                  <a:lnTo>
                    <a:pt x="272" y="874"/>
                  </a:lnTo>
                  <a:lnTo>
                    <a:pt x="212" y="855"/>
                  </a:lnTo>
                  <a:lnTo>
                    <a:pt x="156" y="833"/>
                  </a:lnTo>
                  <a:lnTo>
                    <a:pt x="105" y="807"/>
                  </a:lnTo>
                  <a:lnTo>
                    <a:pt x="63" y="776"/>
                  </a:lnTo>
                  <a:lnTo>
                    <a:pt x="29" y="738"/>
                  </a:lnTo>
                  <a:lnTo>
                    <a:pt x="8" y="695"/>
                  </a:lnTo>
                  <a:lnTo>
                    <a:pt x="0" y="646"/>
                  </a:lnTo>
                  <a:lnTo>
                    <a:pt x="8" y="589"/>
                  </a:lnTo>
                  <a:lnTo>
                    <a:pt x="34" y="525"/>
                  </a:lnTo>
                  <a:lnTo>
                    <a:pt x="36" y="521"/>
                  </a:lnTo>
                  <a:lnTo>
                    <a:pt x="38" y="517"/>
                  </a:lnTo>
                  <a:lnTo>
                    <a:pt x="40" y="513"/>
                  </a:lnTo>
                  <a:lnTo>
                    <a:pt x="44" y="509"/>
                  </a:lnTo>
                  <a:lnTo>
                    <a:pt x="49" y="505"/>
                  </a:lnTo>
                  <a:lnTo>
                    <a:pt x="58" y="495"/>
                  </a:lnTo>
                  <a:lnTo>
                    <a:pt x="72" y="483"/>
                  </a:lnTo>
                  <a:lnTo>
                    <a:pt x="92" y="467"/>
                  </a:lnTo>
                  <a:lnTo>
                    <a:pt x="115" y="447"/>
                  </a:lnTo>
                  <a:lnTo>
                    <a:pt x="142" y="426"/>
                  </a:lnTo>
                  <a:lnTo>
                    <a:pt x="172" y="402"/>
                  </a:lnTo>
                  <a:lnTo>
                    <a:pt x="206" y="378"/>
                  </a:lnTo>
                  <a:lnTo>
                    <a:pt x="241" y="353"/>
                  </a:lnTo>
                  <a:lnTo>
                    <a:pt x="278" y="329"/>
                  </a:lnTo>
                  <a:lnTo>
                    <a:pt x="317" y="304"/>
                  </a:lnTo>
                  <a:lnTo>
                    <a:pt x="358" y="281"/>
                  </a:lnTo>
                  <a:lnTo>
                    <a:pt x="398" y="259"/>
                  </a:lnTo>
                  <a:lnTo>
                    <a:pt x="439" y="240"/>
                  </a:lnTo>
                  <a:lnTo>
                    <a:pt x="480" y="224"/>
                  </a:lnTo>
                  <a:lnTo>
                    <a:pt x="521" y="211"/>
                  </a:lnTo>
                  <a:lnTo>
                    <a:pt x="561" y="203"/>
                  </a:lnTo>
                  <a:lnTo>
                    <a:pt x="597" y="197"/>
                  </a:lnTo>
                  <a:lnTo>
                    <a:pt x="631" y="193"/>
                  </a:lnTo>
                  <a:lnTo>
                    <a:pt x="663" y="190"/>
                  </a:lnTo>
                  <a:lnTo>
                    <a:pt x="694" y="189"/>
                  </a:lnTo>
                  <a:lnTo>
                    <a:pt x="723" y="189"/>
                  </a:lnTo>
                  <a:lnTo>
                    <a:pt x="750" y="189"/>
                  </a:lnTo>
                  <a:lnTo>
                    <a:pt x="779" y="189"/>
                  </a:lnTo>
                  <a:lnTo>
                    <a:pt x="805" y="188"/>
                  </a:lnTo>
                  <a:lnTo>
                    <a:pt x="832" y="184"/>
                  </a:lnTo>
                  <a:lnTo>
                    <a:pt x="861" y="179"/>
                  </a:lnTo>
                  <a:lnTo>
                    <a:pt x="890" y="170"/>
                  </a:lnTo>
                  <a:lnTo>
                    <a:pt x="919" y="159"/>
                  </a:lnTo>
                  <a:lnTo>
                    <a:pt x="951" y="143"/>
                  </a:lnTo>
                  <a:lnTo>
                    <a:pt x="984" y="123"/>
                  </a:lnTo>
                  <a:lnTo>
                    <a:pt x="1020" y="97"/>
                  </a:lnTo>
                  <a:lnTo>
                    <a:pt x="1040" y="83"/>
                  </a:lnTo>
                  <a:lnTo>
                    <a:pt x="1061" y="71"/>
                  </a:lnTo>
                  <a:lnTo>
                    <a:pt x="1084" y="58"/>
                  </a:lnTo>
                  <a:lnTo>
                    <a:pt x="1108" y="48"/>
                  </a:lnTo>
                  <a:lnTo>
                    <a:pt x="1134" y="38"/>
                  </a:lnTo>
                  <a:lnTo>
                    <a:pt x="1160" y="30"/>
                  </a:lnTo>
                  <a:lnTo>
                    <a:pt x="1189" y="22"/>
                  </a:lnTo>
                  <a:lnTo>
                    <a:pt x="1217" y="16"/>
                  </a:lnTo>
                  <a:lnTo>
                    <a:pt x="1247" y="10"/>
                  </a:lnTo>
                  <a:lnTo>
                    <a:pt x="1277" y="6"/>
                  </a:lnTo>
                  <a:lnTo>
                    <a:pt x="1308" y="2"/>
                  </a:lnTo>
                  <a:lnTo>
                    <a:pt x="1340" y="1"/>
                  </a:lnTo>
                  <a:lnTo>
                    <a:pt x="1373" y="0"/>
                  </a:lnTo>
                  <a:lnTo>
                    <a:pt x="1405" y="1"/>
                  </a:lnTo>
                  <a:lnTo>
                    <a:pt x="1438" y="2"/>
                  </a:lnTo>
                  <a:lnTo>
                    <a:pt x="1471" y="5"/>
                  </a:lnTo>
                  <a:lnTo>
                    <a:pt x="1504" y="9"/>
                  </a:lnTo>
                  <a:lnTo>
                    <a:pt x="1536" y="15"/>
                  </a:lnTo>
                  <a:lnTo>
                    <a:pt x="1568" y="21"/>
                  </a:lnTo>
                  <a:lnTo>
                    <a:pt x="1601" y="30"/>
                  </a:lnTo>
                  <a:lnTo>
                    <a:pt x="1632" y="38"/>
                  </a:lnTo>
                  <a:lnTo>
                    <a:pt x="1663" y="50"/>
                  </a:lnTo>
                  <a:lnTo>
                    <a:pt x="1693" y="61"/>
                  </a:lnTo>
                  <a:lnTo>
                    <a:pt x="1723" y="74"/>
                  </a:lnTo>
                  <a:lnTo>
                    <a:pt x="1750" y="89"/>
                  </a:lnTo>
                  <a:lnTo>
                    <a:pt x="1778" y="106"/>
                  </a:lnTo>
                  <a:lnTo>
                    <a:pt x="1804" y="123"/>
                  </a:lnTo>
                  <a:lnTo>
                    <a:pt x="1829" y="143"/>
                  </a:lnTo>
                  <a:lnTo>
                    <a:pt x="1852" y="164"/>
                  </a:lnTo>
                  <a:lnTo>
                    <a:pt x="1875" y="187"/>
                  </a:lnTo>
                  <a:lnTo>
                    <a:pt x="1895" y="210"/>
                  </a:lnTo>
                  <a:lnTo>
                    <a:pt x="1913" y="235"/>
                  </a:lnTo>
                  <a:close/>
                </a:path>
              </a:pathLst>
            </a:custGeom>
            <a:solidFill>
              <a:srgbClr val="BAD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5" name="Freeform 108"/>
            <p:cNvSpPr>
              <a:spLocks/>
            </p:cNvSpPr>
            <p:nvPr/>
          </p:nvSpPr>
          <p:spPr bwMode="auto">
            <a:xfrm>
              <a:off x="4660" y="1098"/>
              <a:ext cx="384" cy="253"/>
            </a:xfrm>
            <a:custGeom>
              <a:avLst/>
              <a:gdLst>
                <a:gd name="T0" fmla="*/ 1910 w 1921"/>
                <a:gd name="T1" fmla="*/ 342 h 1262"/>
                <a:gd name="T2" fmla="*/ 1913 w 1921"/>
                <a:gd name="T3" fmla="*/ 553 h 1262"/>
                <a:gd name="T4" fmla="*/ 1846 w 1921"/>
                <a:gd name="T5" fmla="*/ 780 h 1262"/>
                <a:gd name="T6" fmla="*/ 1720 w 1921"/>
                <a:gd name="T7" fmla="*/ 992 h 1262"/>
                <a:gd name="T8" fmla="*/ 1550 w 1921"/>
                <a:gd name="T9" fmla="*/ 1153 h 1262"/>
                <a:gd name="T10" fmla="*/ 1350 w 1921"/>
                <a:gd name="T11" fmla="*/ 1235 h 1262"/>
                <a:gd name="T12" fmla="*/ 1178 w 1921"/>
                <a:gd name="T13" fmla="*/ 1262 h 1262"/>
                <a:gd name="T14" fmla="*/ 1046 w 1921"/>
                <a:gd name="T15" fmla="*/ 1255 h 1262"/>
                <a:gd name="T16" fmla="*/ 951 w 1921"/>
                <a:gd name="T17" fmla="*/ 1222 h 1262"/>
                <a:gd name="T18" fmla="*/ 888 w 1921"/>
                <a:gd name="T19" fmla="*/ 1174 h 1262"/>
                <a:gd name="T20" fmla="*/ 857 w 1921"/>
                <a:gd name="T21" fmla="*/ 1119 h 1262"/>
                <a:gd name="T22" fmla="*/ 831 w 1921"/>
                <a:gd name="T23" fmla="*/ 1066 h 1262"/>
                <a:gd name="T24" fmla="*/ 790 w 1921"/>
                <a:gd name="T25" fmla="*/ 1018 h 1262"/>
                <a:gd name="T26" fmla="*/ 738 w 1921"/>
                <a:gd name="T27" fmla="*/ 976 h 1262"/>
                <a:gd name="T28" fmla="*/ 678 w 1921"/>
                <a:gd name="T29" fmla="*/ 940 h 1262"/>
                <a:gd name="T30" fmla="*/ 618 w 1921"/>
                <a:gd name="T31" fmla="*/ 912 h 1262"/>
                <a:gd name="T32" fmla="*/ 537 w 1921"/>
                <a:gd name="T33" fmla="*/ 891 h 1262"/>
                <a:gd name="T34" fmla="*/ 384 w 1921"/>
                <a:gd name="T35" fmla="*/ 866 h 1262"/>
                <a:gd name="T36" fmla="*/ 208 w 1921"/>
                <a:gd name="T37" fmla="*/ 823 h 1262"/>
                <a:gd name="T38" fmla="*/ 61 w 1921"/>
                <a:gd name="T39" fmla="*/ 746 h 1262"/>
                <a:gd name="T40" fmla="*/ 0 w 1921"/>
                <a:gd name="T41" fmla="*/ 621 h 1262"/>
                <a:gd name="T42" fmla="*/ 35 w 1921"/>
                <a:gd name="T43" fmla="*/ 501 h 1262"/>
                <a:gd name="T44" fmla="*/ 42 w 1921"/>
                <a:gd name="T45" fmla="*/ 490 h 1262"/>
                <a:gd name="T46" fmla="*/ 72 w 1921"/>
                <a:gd name="T47" fmla="*/ 464 h 1262"/>
                <a:gd name="T48" fmla="*/ 141 w 1921"/>
                <a:gd name="T49" fmla="*/ 408 h 1262"/>
                <a:gd name="T50" fmla="*/ 238 w 1921"/>
                <a:gd name="T51" fmla="*/ 338 h 1262"/>
                <a:gd name="T52" fmla="*/ 351 w 1921"/>
                <a:gd name="T53" fmla="*/ 269 h 1262"/>
                <a:gd name="T54" fmla="*/ 471 w 1921"/>
                <a:gd name="T55" fmla="*/ 215 h 1262"/>
                <a:gd name="T56" fmla="*/ 583 w 1921"/>
                <a:gd name="T57" fmla="*/ 188 h 1262"/>
                <a:gd name="T58" fmla="*/ 678 w 1921"/>
                <a:gd name="T59" fmla="*/ 181 h 1262"/>
                <a:gd name="T60" fmla="*/ 760 w 1921"/>
                <a:gd name="T61" fmla="*/ 181 h 1262"/>
                <a:gd name="T62" fmla="*/ 841 w 1921"/>
                <a:gd name="T63" fmla="*/ 172 h 1262"/>
                <a:gd name="T64" fmla="*/ 928 w 1921"/>
                <a:gd name="T65" fmla="*/ 138 h 1262"/>
                <a:gd name="T66" fmla="*/ 1014 w 1921"/>
                <a:gd name="T67" fmla="*/ 79 h 1262"/>
                <a:gd name="T68" fmla="*/ 1080 w 1921"/>
                <a:gd name="T69" fmla="*/ 46 h 1262"/>
                <a:gd name="T70" fmla="*/ 1157 w 1921"/>
                <a:gd name="T71" fmla="*/ 21 h 1262"/>
                <a:gd name="T72" fmla="*/ 1244 w 1921"/>
                <a:gd name="T73" fmla="*/ 5 h 1262"/>
                <a:gd name="T74" fmla="*/ 1337 w 1921"/>
                <a:gd name="T75" fmla="*/ 0 h 1262"/>
                <a:gd name="T76" fmla="*/ 1431 w 1921"/>
                <a:gd name="T77" fmla="*/ 5 h 1262"/>
                <a:gd name="T78" fmla="*/ 1526 w 1921"/>
                <a:gd name="T79" fmla="*/ 20 h 1262"/>
                <a:gd name="T80" fmla="*/ 1618 w 1921"/>
                <a:gd name="T81" fmla="*/ 47 h 1262"/>
                <a:gd name="T82" fmla="*/ 1703 w 1921"/>
                <a:gd name="T83" fmla="*/ 86 h 1262"/>
                <a:gd name="T84" fmla="*/ 1779 w 1921"/>
                <a:gd name="T85" fmla="*/ 138 h 1262"/>
                <a:gd name="T86" fmla="*/ 1844 w 1921"/>
                <a:gd name="T87" fmla="*/ 201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1" h="1262">
                  <a:moveTo>
                    <a:pt x="1861" y="226"/>
                  </a:moveTo>
                  <a:lnTo>
                    <a:pt x="1890" y="281"/>
                  </a:lnTo>
                  <a:lnTo>
                    <a:pt x="1910" y="342"/>
                  </a:lnTo>
                  <a:lnTo>
                    <a:pt x="1920" y="408"/>
                  </a:lnTo>
                  <a:lnTo>
                    <a:pt x="1921" y="479"/>
                  </a:lnTo>
                  <a:lnTo>
                    <a:pt x="1913" y="553"/>
                  </a:lnTo>
                  <a:lnTo>
                    <a:pt x="1898" y="628"/>
                  </a:lnTo>
                  <a:lnTo>
                    <a:pt x="1875" y="704"/>
                  </a:lnTo>
                  <a:lnTo>
                    <a:pt x="1846" y="780"/>
                  </a:lnTo>
                  <a:lnTo>
                    <a:pt x="1810" y="854"/>
                  </a:lnTo>
                  <a:lnTo>
                    <a:pt x="1768" y="925"/>
                  </a:lnTo>
                  <a:lnTo>
                    <a:pt x="1720" y="992"/>
                  </a:lnTo>
                  <a:lnTo>
                    <a:pt x="1668" y="1053"/>
                  </a:lnTo>
                  <a:lnTo>
                    <a:pt x="1611" y="1107"/>
                  </a:lnTo>
                  <a:lnTo>
                    <a:pt x="1550" y="1153"/>
                  </a:lnTo>
                  <a:lnTo>
                    <a:pt x="1485" y="1190"/>
                  </a:lnTo>
                  <a:lnTo>
                    <a:pt x="1418" y="1216"/>
                  </a:lnTo>
                  <a:lnTo>
                    <a:pt x="1350" y="1235"/>
                  </a:lnTo>
                  <a:lnTo>
                    <a:pt x="1289" y="1249"/>
                  </a:lnTo>
                  <a:lnTo>
                    <a:pt x="1232" y="1257"/>
                  </a:lnTo>
                  <a:lnTo>
                    <a:pt x="1178" y="1262"/>
                  </a:lnTo>
                  <a:lnTo>
                    <a:pt x="1130" y="1262"/>
                  </a:lnTo>
                  <a:lnTo>
                    <a:pt x="1086" y="1260"/>
                  </a:lnTo>
                  <a:lnTo>
                    <a:pt x="1046" y="1255"/>
                  </a:lnTo>
                  <a:lnTo>
                    <a:pt x="1010" y="1246"/>
                  </a:lnTo>
                  <a:lnTo>
                    <a:pt x="978" y="1235"/>
                  </a:lnTo>
                  <a:lnTo>
                    <a:pt x="951" y="1222"/>
                  </a:lnTo>
                  <a:lnTo>
                    <a:pt x="926" y="1207"/>
                  </a:lnTo>
                  <a:lnTo>
                    <a:pt x="906" y="1191"/>
                  </a:lnTo>
                  <a:lnTo>
                    <a:pt x="888" y="1174"/>
                  </a:lnTo>
                  <a:lnTo>
                    <a:pt x="875" y="1155"/>
                  </a:lnTo>
                  <a:lnTo>
                    <a:pt x="865" y="1138"/>
                  </a:lnTo>
                  <a:lnTo>
                    <a:pt x="857" y="1119"/>
                  </a:lnTo>
                  <a:lnTo>
                    <a:pt x="851" y="1100"/>
                  </a:lnTo>
                  <a:lnTo>
                    <a:pt x="842" y="1083"/>
                  </a:lnTo>
                  <a:lnTo>
                    <a:pt x="831" y="1066"/>
                  </a:lnTo>
                  <a:lnTo>
                    <a:pt x="818" y="1049"/>
                  </a:lnTo>
                  <a:lnTo>
                    <a:pt x="805" y="1033"/>
                  </a:lnTo>
                  <a:lnTo>
                    <a:pt x="790" y="1018"/>
                  </a:lnTo>
                  <a:lnTo>
                    <a:pt x="774" y="1003"/>
                  </a:lnTo>
                  <a:lnTo>
                    <a:pt x="756" y="990"/>
                  </a:lnTo>
                  <a:lnTo>
                    <a:pt x="738" y="976"/>
                  </a:lnTo>
                  <a:lnTo>
                    <a:pt x="718" y="963"/>
                  </a:lnTo>
                  <a:lnTo>
                    <a:pt x="698" y="951"/>
                  </a:lnTo>
                  <a:lnTo>
                    <a:pt x="678" y="940"/>
                  </a:lnTo>
                  <a:lnTo>
                    <a:pt x="658" y="930"/>
                  </a:lnTo>
                  <a:lnTo>
                    <a:pt x="638" y="921"/>
                  </a:lnTo>
                  <a:lnTo>
                    <a:pt x="618" y="912"/>
                  </a:lnTo>
                  <a:lnTo>
                    <a:pt x="598" y="905"/>
                  </a:lnTo>
                  <a:lnTo>
                    <a:pt x="573" y="899"/>
                  </a:lnTo>
                  <a:lnTo>
                    <a:pt x="537" y="891"/>
                  </a:lnTo>
                  <a:lnTo>
                    <a:pt x="492" y="885"/>
                  </a:lnTo>
                  <a:lnTo>
                    <a:pt x="441" y="876"/>
                  </a:lnTo>
                  <a:lnTo>
                    <a:pt x="384" y="866"/>
                  </a:lnTo>
                  <a:lnTo>
                    <a:pt x="325" y="855"/>
                  </a:lnTo>
                  <a:lnTo>
                    <a:pt x="265" y="840"/>
                  </a:lnTo>
                  <a:lnTo>
                    <a:pt x="208" y="823"/>
                  </a:lnTo>
                  <a:lnTo>
                    <a:pt x="152" y="802"/>
                  </a:lnTo>
                  <a:lnTo>
                    <a:pt x="104" y="775"/>
                  </a:lnTo>
                  <a:lnTo>
                    <a:pt x="61" y="746"/>
                  </a:lnTo>
                  <a:lnTo>
                    <a:pt x="29" y="709"/>
                  </a:lnTo>
                  <a:lnTo>
                    <a:pt x="8" y="668"/>
                  </a:lnTo>
                  <a:lnTo>
                    <a:pt x="0" y="621"/>
                  </a:lnTo>
                  <a:lnTo>
                    <a:pt x="8" y="566"/>
                  </a:lnTo>
                  <a:lnTo>
                    <a:pt x="34" y="504"/>
                  </a:lnTo>
                  <a:lnTo>
                    <a:pt x="35" y="501"/>
                  </a:lnTo>
                  <a:lnTo>
                    <a:pt x="38" y="498"/>
                  </a:lnTo>
                  <a:lnTo>
                    <a:pt x="40" y="494"/>
                  </a:lnTo>
                  <a:lnTo>
                    <a:pt x="42" y="490"/>
                  </a:lnTo>
                  <a:lnTo>
                    <a:pt x="47" y="485"/>
                  </a:lnTo>
                  <a:lnTo>
                    <a:pt x="57" y="477"/>
                  </a:lnTo>
                  <a:lnTo>
                    <a:pt x="72" y="464"/>
                  </a:lnTo>
                  <a:lnTo>
                    <a:pt x="91" y="448"/>
                  </a:lnTo>
                  <a:lnTo>
                    <a:pt x="115" y="429"/>
                  </a:lnTo>
                  <a:lnTo>
                    <a:pt x="141" y="408"/>
                  </a:lnTo>
                  <a:lnTo>
                    <a:pt x="171" y="386"/>
                  </a:lnTo>
                  <a:lnTo>
                    <a:pt x="203" y="362"/>
                  </a:lnTo>
                  <a:lnTo>
                    <a:pt x="238" y="338"/>
                  </a:lnTo>
                  <a:lnTo>
                    <a:pt x="274" y="315"/>
                  </a:lnTo>
                  <a:lnTo>
                    <a:pt x="313" y="291"/>
                  </a:lnTo>
                  <a:lnTo>
                    <a:pt x="351" y="269"/>
                  </a:lnTo>
                  <a:lnTo>
                    <a:pt x="391" y="249"/>
                  </a:lnTo>
                  <a:lnTo>
                    <a:pt x="431" y="230"/>
                  </a:lnTo>
                  <a:lnTo>
                    <a:pt x="471" y="215"/>
                  </a:lnTo>
                  <a:lnTo>
                    <a:pt x="510" y="203"/>
                  </a:lnTo>
                  <a:lnTo>
                    <a:pt x="548" y="194"/>
                  </a:lnTo>
                  <a:lnTo>
                    <a:pt x="583" y="188"/>
                  </a:lnTo>
                  <a:lnTo>
                    <a:pt x="617" y="184"/>
                  </a:lnTo>
                  <a:lnTo>
                    <a:pt x="648" y="183"/>
                  </a:lnTo>
                  <a:lnTo>
                    <a:pt x="678" y="181"/>
                  </a:lnTo>
                  <a:lnTo>
                    <a:pt x="706" y="181"/>
                  </a:lnTo>
                  <a:lnTo>
                    <a:pt x="733" y="181"/>
                  </a:lnTo>
                  <a:lnTo>
                    <a:pt x="760" y="181"/>
                  </a:lnTo>
                  <a:lnTo>
                    <a:pt x="786" y="180"/>
                  </a:lnTo>
                  <a:lnTo>
                    <a:pt x="814" y="177"/>
                  </a:lnTo>
                  <a:lnTo>
                    <a:pt x="841" y="172"/>
                  </a:lnTo>
                  <a:lnTo>
                    <a:pt x="868" y="164"/>
                  </a:lnTo>
                  <a:lnTo>
                    <a:pt x="897" y="153"/>
                  </a:lnTo>
                  <a:lnTo>
                    <a:pt x="928" y="138"/>
                  </a:lnTo>
                  <a:lnTo>
                    <a:pt x="960" y="118"/>
                  </a:lnTo>
                  <a:lnTo>
                    <a:pt x="995" y="93"/>
                  </a:lnTo>
                  <a:lnTo>
                    <a:pt x="1014" y="79"/>
                  </a:lnTo>
                  <a:lnTo>
                    <a:pt x="1035" y="68"/>
                  </a:lnTo>
                  <a:lnTo>
                    <a:pt x="1056" y="56"/>
                  </a:lnTo>
                  <a:lnTo>
                    <a:pt x="1080" y="46"/>
                  </a:lnTo>
                  <a:lnTo>
                    <a:pt x="1105" y="37"/>
                  </a:lnTo>
                  <a:lnTo>
                    <a:pt x="1131" y="28"/>
                  </a:lnTo>
                  <a:lnTo>
                    <a:pt x="1157" y="21"/>
                  </a:lnTo>
                  <a:lnTo>
                    <a:pt x="1186" y="15"/>
                  </a:lnTo>
                  <a:lnTo>
                    <a:pt x="1215" y="10"/>
                  </a:lnTo>
                  <a:lnTo>
                    <a:pt x="1244" y="5"/>
                  </a:lnTo>
                  <a:lnTo>
                    <a:pt x="1274" y="2"/>
                  </a:lnTo>
                  <a:lnTo>
                    <a:pt x="1306" y="0"/>
                  </a:lnTo>
                  <a:lnTo>
                    <a:pt x="1337" y="0"/>
                  </a:lnTo>
                  <a:lnTo>
                    <a:pt x="1368" y="0"/>
                  </a:lnTo>
                  <a:lnTo>
                    <a:pt x="1400" y="1"/>
                  </a:lnTo>
                  <a:lnTo>
                    <a:pt x="1431" y="5"/>
                  </a:lnTo>
                  <a:lnTo>
                    <a:pt x="1464" y="8"/>
                  </a:lnTo>
                  <a:lnTo>
                    <a:pt x="1495" y="13"/>
                  </a:lnTo>
                  <a:lnTo>
                    <a:pt x="1526" y="20"/>
                  </a:lnTo>
                  <a:lnTo>
                    <a:pt x="1557" y="27"/>
                  </a:lnTo>
                  <a:lnTo>
                    <a:pt x="1588" y="37"/>
                  </a:lnTo>
                  <a:lnTo>
                    <a:pt x="1618" y="47"/>
                  </a:lnTo>
                  <a:lnTo>
                    <a:pt x="1647" y="58"/>
                  </a:lnTo>
                  <a:lnTo>
                    <a:pt x="1675" y="72"/>
                  </a:lnTo>
                  <a:lnTo>
                    <a:pt x="1703" y="86"/>
                  </a:lnTo>
                  <a:lnTo>
                    <a:pt x="1729" y="102"/>
                  </a:lnTo>
                  <a:lnTo>
                    <a:pt x="1755" y="119"/>
                  </a:lnTo>
                  <a:lnTo>
                    <a:pt x="1779" y="138"/>
                  </a:lnTo>
                  <a:lnTo>
                    <a:pt x="1802" y="158"/>
                  </a:lnTo>
                  <a:lnTo>
                    <a:pt x="1824" y="179"/>
                  </a:lnTo>
                  <a:lnTo>
                    <a:pt x="1844" y="201"/>
                  </a:lnTo>
                  <a:lnTo>
                    <a:pt x="1861" y="226"/>
                  </a:lnTo>
                  <a:close/>
                </a:path>
              </a:pathLst>
            </a:custGeom>
            <a:solidFill>
              <a:srgbClr val="A0D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6" name="Freeform 109"/>
            <p:cNvSpPr>
              <a:spLocks/>
            </p:cNvSpPr>
            <p:nvPr/>
          </p:nvSpPr>
          <p:spPr bwMode="auto">
            <a:xfrm>
              <a:off x="4666" y="1103"/>
              <a:ext cx="373" cy="242"/>
            </a:xfrm>
            <a:custGeom>
              <a:avLst/>
              <a:gdLst>
                <a:gd name="T0" fmla="*/ 1855 w 1866"/>
                <a:gd name="T1" fmla="*/ 329 h 1212"/>
                <a:gd name="T2" fmla="*/ 1858 w 1866"/>
                <a:gd name="T3" fmla="*/ 531 h 1212"/>
                <a:gd name="T4" fmla="*/ 1794 w 1866"/>
                <a:gd name="T5" fmla="*/ 749 h 1212"/>
                <a:gd name="T6" fmla="*/ 1673 w 1866"/>
                <a:gd name="T7" fmla="*/ 952 h 1212"/>
                <a:gd name="T8" fmla="*/ 1507 w 1866"/>
                <a:gd name="T9" fmla="*/ 1106 h 1212"/>
                <a:gd name="T10" fmla="*/ 1314 w 1866"/>
                <a:gd name="T11" fmla="*/ 1184 h 1212"/>
                <a:gd name="T12" fmla="*/ 1147 w 1866"/>
                <a:gd name="T13" fmla="*/ 1211 h 1212"/>
                <a:gd name="T14" fmla="*/ 1019 w 1866"/>
                <a:gd name="T15" fmla="*/ 1203 h 1212"/>
                <a:gd name="T16" fmla="*/ 925 w 1866"/>
                <a:gd name="T17" fmla="*/ 1172 h 1212"/>
                <a:gd name="T18" fmla="*/ 866 w 1866"/>
                <a:gd name="T19" fmla="*/ 1126 h 1212"/>
                <a:gd name="T20" fmla="*/ 836 w 1866"/>
                <a:gd name="T21" fmla="*/ 1074 h 1212"/>
                <a:gd name="T22" fmla="*/ 811 w 1866"/>
                <a:gd name="T23" fmla="*/ 1023 h 1212"/>
                <a:gd name="T24" fmla="*/ 770 w 1866"/>
                <a:gd name="T25" fmla="*/ 977 h 1212"/>
                <a:gd name="T26" fmla="*/ 720 w 1866"/>
                <a:gd name="T27" fmla="*/ 937 h 1212"/>
                <a:gd name="T28" fmla="*/ 663 w 1866"/>
                <a:gd name="T29" fmla="*/ 902 h 1212"/>
                <a:gd name="T30" fmla="*/ 604 w 1866"/>
                <a:gd name="T31" fmla="*/ 876 h 1212"/>
                <a:gd name="T32" fmla="*/ 526 w 1866"/>
                <a:gd name="T33" fmla="*/ 856 h 1212"/>
                <a:gd name="T34" fmla="*/ 376 w 1866"/>
                <a:gd name="T35" fmla="*/ 832 h 1212"/>
                <a:gd name="T36" fmla="*/ 203 w 1866"/>
                <a:gd name="T37" fmla="*/ 791 h 1212"/>
                <a:gd name="T38" fmla="*/ 60 w 1866"/>
                <a:gd name="T39" fmla="*/ 718 h 1212"/>
                <a:gd name="T40" fmla="*/ 0 w 1866"/>
                <a:gd name="T41" fmla="*/ 597 h 1212"/>
                <a:gd name="T42" fmla="*/ 35 w 1866"/>
                <a:gd name="T43" fmla="*/ 482 h 1212"/>
                <a:gd name="T44" fmla="*/ 40 w 1866"/>
                <a:gd name="T45" fmla="*/ 475 h 1212"/>
                <a:gd name="T46" fmla="*/ 71 w 1866"/>
                <a:gd name="T47" fmla="*/ 447 h 1212"/>
                <a:gd name="T48" fmla="*/ 141 w 1866"/>
                <a:gd name="T49" fmla="*/ 393 h 1212"/>
                <a:gd name="T50" fmla="*/ 235 w 1866"/>
                <a:gd name="T51" fmla="*/ 325 h 1212"/>
                <a:gd name="T52" fmla="*/ 346 w 1866"/>
                <a:gd name="T53" fmla="*/ 258 h 1212"/>
                <a:gd name="T54" fmla="*/ 462 w 1866"/>
                <a:gd name="T55" fmla="*/ 207 h 1212"/>
                <a:gd name="T56" fmla="*/ 571 w 1866"/>
                <a:gd name="T57" fmla="*/ 182 h 1212"/>
                <a:gd name="T58" fmla="*/ 661 w 1866"/>
                <a:gd name="T59" fmla="*/ 176 h 1212"/>
                <a:gd name="T60" fmla="*/ 741 w 1866"/>
                <a:gd name="T61" fmla="*/ 176 h 1212"/>
                <a:gd name="T62" fmla="*/ 820 w 1866"/>
                <a:gd name="T63" fmla="*/ 166 h 1212"/>
                <a:gd name="T64" fmla="*/ 904 w 1866"/>
                <a:gd name="T65" fmla="*/ 132 h 1212"/>
                <a:gd name="T66" fmla="*/ 988 w 1866"/>
                <a:gd name="T67" fmla="*/ 78 h 1212"/>
                <a:gd name="T68" fmla="*/ 1051 w 1866"/>
                <a:gd name="T69" fmla="*/ 45 h 1212"/>
                <a:gd name="T70" fmla="*/ 1127 w 1866"/>
                <a:gd name="T71" fmla="*/ 22 h 1212"/>
                <a:gd name="T72" fmla="*/ 1211 w 1866"/>
                <a:gd name="T73" fmla="*/ 7 h 1212"/>
                <a:gd name="T74" fmla="*/ 1300 w 1866"/>
                <a:gd name="T75" fmla="*/ 0 h 1212"/>
                <a:gd name="T76" fmla="*/ 1393 w 1866"/>
                <a:gd name="T77" fmla="*/ 5 h 1212"/>
                <a:gd name="T78" fmla="*/ 1485 w 1866"/>
                <a:gd name="T79" fmla="*/ 20 h 1212"/>
                <a:gd name="T80" fmla="*/ 1573 w 1866"/>
                <a:gd name="T81" fmla="*/ 46 h 1212"/>
                <a:gd name="T82" fmla="*/ 1655 w 1866"/>
                <a:gd name="T83" fmla="*/ 84 h 1212"/>
                <a:gd name="T84" fmla="*/ 1729 w 1866"/>
                <a:gd name="T85" fmla="*/ 132 h 1212"/>
                <a:gd name="T86" fmla="*/ 1790 w 1866"/>
                <a:gd name="T87" fmla="*/ 195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6" h="1212">
                  <a:moveTo>
                    <a:pt x="1807" y="218"/>
                  </a:moveTo>
                  <a:lnTo>
                    <a:pt x="1836" y="271"/>
                  </a:lnTo>
                  <a:lnTo>
                    <a:pt x="1855" y="329"/>
                  </a:lnTo>
                  <a:lnTo>
                    <a:pt x="1865" y="393"/>
                  </a:lnTo>
                  <a:lnTo>
                    <a:pt x="1866" y="460"/>
                  </a:lnTo>
                  <a:lnTo>
                    <a:pt x="1858" y="531"/>
                  </a:lnTo>
                  <a:lnTo>
                    <a:pt x="1843" y="603"/>
                  </a:lnTo>
                  <a:lnTo>
                    <a:pt x="1822" y="676"/>
                  </a:lnTo>
                  <a:lnTo>
                    <a:pt x="1794" y="749"/>
                  </a:lnTo>
                  <a:lnTo>
                    <a:pt x="1759" y="820"/>
                  </a:lnTo>
                  <a:lnTo>
                    <a:pt x="1718" y="888"/>
                  </a:lnTo>
                  <a:lnTo>
                    <a:pt x="1673" y="952"/>
                  </a:lnTo>
                  <a:lnTo>
                    <a:pt x="1622" y="1010"/>
                  </a:lnTo>
                  <a:lnTo>
                    <a:pt x="1566" y="1061"/>
                  </a:lnTo>
                  <a:lnTo>
                    <a:pt x="1507" y="1106"/>
                  </a:lnTo>
                  <a:lnTo>
                    <a:pt x="1445" y="1142"/>
                  </a:lnTo>
                  <a:lnTo>
                    <a:pt x="1379" y="1167"/>
                  </a:lnTo>
                  <a:lnTo>
                    <a:pt x="1314" y="1184"/>
                  </a:lnTo>
                  <a:lnTo>
                    <a:pt x="1254" y="1198"/>
                  </a:lnTo>
                  <a:lnTo>
                    <a:pt x="1198" y="1206"/>
                  </a:lnTo>
                  <a:lnTo>
                    <a:pt x="1147" y="1211"/>
                  </a:lnTo>
                  <a:lnTo>
                    <a:pt x="1100" y="1212"/>
                  </a:lnTo>
                  <a:lnTo>
                    <a:pt x="1058" y="1209"/>
                  </a:lnTo>
                  <a:lnTo>
                    <a:pt x="1019" y="1203"/>
                  </a:lnTo>
                  <a:lnTo>
                    <a:pt x="984" y="1196"/>
                  </a:lnTo>
                  <a:lnTo>
                    <a:pt x="953" y="1184"/>
                  </a:lnTo>
                  <a:lnTo>
                    <a:pt x="925" y="1172"/>
                  </a:lnTo>
                  <a:lnTo>
                    <a:pt x="903" y="1158"/>
                  </a:lnTo>
                  <a:lnTo>
                    <a:pt x="882" y="1142"/>
                  </a:lnTo>
                  <a:lnTo>
                    <a:pt x="866" y="1126"/>
                  </a:lnTo>
                  <a:lnTo>
                    <a:pt x="853" y="1109"/>
                  </a:lnTo>
                  <a:lnTo>
                    <a:pt x="843" y="1091"/>
                  </a:lnTo>
                  <a:lnTo>
                    <a:pt x="836" y="1074"/>
                  </a:lnTo>
                  <a:lnTo>
                    <a:pt x="830" y="1056"/>
                  </a:lnTo>
                  <a:lnTo>
                    <a:pt x="821" y="1040"/>
                  </a:lnTo>
                  <a:lnTo>
                    <a:pt x="811" y="1023"/>
                  </a:lnTo>
                  <a:lnTo>
                    <a:pt x="798" y="1008"/>
                  </a:lnTo>
                  <a:lnTo>
                    <a:pt x="785" y="991"/>
                  </a:lnTo>
                  <a:lnTo>
                    <a:pt x="770" y="977"/>
                  </a:lnTo>
                  <a:lnTo>
                    <a:pt x="755" y="963"/>
                  </a:lnTo>
                  <a:lnTo>
                    <a:pt x="737" y="949"/>
                  </a:lnTo>
                  <a:lnTo>
                    <a:pt x="720" y="937"/>
                  </a:lnTo>
                  <a:lnTo>
                    <a:pt x="701" y="924"/>
                  </a:lnTo>
                  <a:lnTo>
                    <a:pt x="681" y="913"/>
                  </a:lnTo>
                  <a:lnTo>
                    <a:pt x="663" y="902"/>
                  </a:lnTo>
                  <a:lnTo>
                    <a:pt x="643" y="893"/>
                  </a:lnTo>
                  <a:lnTo>
                    <a:pt x="624" y="883"/>
                  </a:lnTo>
                  <a:lnTo>
                    <a:pt x="604" y="876"/>
                  </a:lnTo>
                  <a:lnTo>
                    <a:pt x="585" y="868"/>
                  </a:lnTo>
                  <a:lnTo>
                    <a:pt x="561" y="862"/>
                  </a:lnTo>
                  <a:lnTo>
                    <a:pt x="526" y="856"/>
                  </a:lnTo>
                  <a:lnTo>
                    <a:pt x="482" y="850"/>
                  </a:lnTo>
                  <a:lnTo>
                    <a:pt x="431" y="841"/>
                  </a:lnTo>
                  <a:lnTo>
                    <a:pt x="376" y="832"/>
                  </a:lnTo>
                  <a:lnTo>
                    <a:pt x="319" y="821"/>
                  </a:lnTo>
                  <a:lnTo>
                    <a:pt x="260" y="807"/>
                  </a:lnTo>
                  <a:lnTo>
                    <a:pt x="203" y="791"/>
                  </a:lnTo>
                  <a:lnTo>
                    <a:pt x="149" y="771"/>
                  </a:lnTo>
                  <a:lnTo>
                    <a:pt x="101" y="746"/>
                  </a:lnTo>
                  <a:lnTo>
                    <a:pt x="60" y="718"/>
                  </a:lnTo>
                  <a:lnTo>
                    <a:pt x="29" y="683"/>
                  </a:lnTo>
                  <a:lnTo>
                    <a:pt x="8" y="643"/>
                  </a:lnTo>
                  <a:lnTo>
                    <a:pt x="0" y="597"/>
                  </a:lnTo>
                  <a:lnTo>
                    <a:pt x="9" y="544"/>
                  </a:lnTo>
                  <a:lnTo>
                    <a:pt x="34" y="485"/>
                  </a:lnTo>
                  <a:lnTo>
                    <a:pt x="35" y="482"/>
                  </a:lnTo>
                  <a:lnTo>
                    <a:pt x="36" y="480"/>
                  </a:lnTo>
                  <a:lnTo>
                    <a:pt x="39" y="477"/>
                  </a:lnTo>
                  <a:lnTo>
                    <a:pt x="40" y="475"/>
                  </a:lnTo>
                  <a:lnTo>
                    <a:pt x="46" y="470"/>
                  </a:lnTo>
                  <a:lnTo>
                    <a:pt x="56" y="460"/>
                  </a:lnTo>
                  <a:lnTo>
                    <a:pt x="71" y="447"/>
                  </a:lnTo>
                  <a:lnTo>
                    <a:pt x="91" y="431"/>
                  </a:lnTo>
                  <a:lnTo>
                    <a:pt x="113" y="412"/>
                  </a:lnTo>
                  <a:lnTo>
                    <a:pt x="141" y="393"/>
                  </a:lnTo>
                  <a:lnTo>
                    <a:pt x="169" y="370"/>
                  </a:lnTo>
                  <a:lnTo>
                    <a:pt x="202" y="348"/>
                  </a:lnTo>
                  <a:lnTo>
                    <a:pt x="235" y="325"/>
                  </a:lnTo>
                  <a:lnTo>
                    <a:pt x="272" y="302"/>
                  </a:lnTo>
                  <a:lnTo>
                    <a:pt x="309" y="279"/>
                  </a:lnTo>
                  <a:lnTo>
                    <a:pt x="346" y="258"/>
                  </a:lnTo>
                  <a:lnTo>
                    <a:pt x="385" y="239"/>
                  </a:lnTo>
                  <a:lnTo>
                    <a:pt x="424" y="222"/>
                  </a:lnTo>
                  <a:lnTo>
                    <a:pt x="462" y="207"/>
                  </a:lnTo>
                  <a:lnTo>
                    <a:pt x="500" y="196"/>
                  </a:lnTo>
                  <a:lnTo>
                    <a:pt x="537" y="187"/>
                  </a:lnTo>
                  <a:lnTo>
                    <a:pt x="571" y="182"/>
                  </a:lnTo>
                  <a:lnTo>
                    <a:pt x="603" y="178"/>
                  </a:lnTo>
                  <a:lnTo>
                    <a:pt x="633" y="176"/>
                  </a:lnTo>
                  <a:lnTo>
                    <a:pt x="661" y="176"/>
                  </a:lnTo>
                  <a:lnTo>
                    <a:pt x="689" y="176"/>
                  </a:lnTo>
                  <a:lnTo>
                    <a:pt x="715" y="176"/>
                  </a:lnTo>
                  <a:lnTo>
                    <a:pt x="741" y="176"/>
                  </a:lnTo>
                  <a:lnTo>
                    <a:pt x="767" y="175"/>
                  </a:lnTo>
                  <a:lnTo>
                    <a:pt x="792" y="171"/>
                  </a:lnTo>
                  <a:lnTo>
                    <a:pt x="820" y="166"/>
                  </a:lnTo>
                  <a:lnTo>
                    <a:pt x="846" y="158"/>
                  </a:lnTo>
                  <a:lnTo>
                    <a:pt x="874" y="147"/>
                  </a:lnTo>
                  <a:lnTo>
                    <a:pt x="904" y="132"/>
                  </a:lnTo>
                  <a:lnTo>
                    <a:pt x="935" y="114"/>
                  </a:lnTo>
                  <a:lnTo>
                    <a:pt x="969" y="90"/>
                  </a:lnTo>
                  <a:lnTo>
                    <a:pt x="988" y="78"/>
                  </a:lnTo>
                  <a:lnTo>
                    <a:pt x="1008" y="66"/>
                  </a:lnTo>
                  <a:lnTo>
                    <a:pt x="1029" y="55"/>
                  </a:lnTo>
                  <a:lnTo>
                    <a:pt x="1051" y="45"/>
                  </a:lnTo>
                  <a:lnTo>
                    <a:pt x="1076" y="36"/>
                  </a:lnTo>
                  <a:lnTo>
                    <a:pt x="1101" y="28"/>
                  </a:lnTo>
                  <a:lnTo>
                    <a:pt x="1127" y="22"/>
                  </a:lnTo>
                  <a:lnTo>
                    <a:pt x="1155" y="15"/>
                  </a:lnTo>
                  <a:lnTo>
                    <a:pt x="1182" y="10"/>
                  </a:lnTo>
                  <a:lnTo>
                    <a:pt x="1211" y="7"/>
                  </a:lnTo>
                  <a:lnTo>
                    <a:pt x="1241" y="3"/>
                  </a:lnTo>
                  <a:lnTo>
                    <a:pt x="1271" y="2"/>
                  </a:lnTo>
                  <a:lnTo>
                    <a:pt x="1300" y="0"/>
                  </a:lnTo>
                  <a:lnTo>
                    <a:pt x="1330" y="2"/>
                  </a:lnTo>
                  <a:lnTo>
                    <a:pt x="1361" y="3"/>
                  </a:lnTo>
                  <a:lnTo>
                    <a:pt x="1393" y="5"/>
                  </a:lnTo>
                  <a:lnTo>
                    <a:pt x="1424" y="9"/>
                  </a:lnTo>
                  <a:lnTo>
                    <a:pt x="1454" y="14"/>
                  </a:lnTo>
                  <a:lnTo>
                    <a:pt x="1485" y="20"/>
                  </a:lnTo>
                  <a:lnTo>
                    <a:pt x="1515" y="28"/>
                  </a:lnTo>
                  <a:lnTo>
                    <a:pt x="1543" y="36"/>
                  </a:lnTo>
                  <a:lnTo>
                    <a:pt x="1573" y="46"/>
                  </a:lnTo>
                  <a:lnTo>
                    <a:pt x="1601" y="58"/>
                  </a:lnTo>
                  <a:lnTo>
                    <a:pt x="1628" y="70"/>
                  </a:lnTo>
                  <a:lnTo>
                    <a:pt x="1655" y="84"/>
                  </a:lnTo>
                  <a:lnTo>
                    <a:pt x="1680" y="99"/>
                  </a:lnTo>
                  <a:lnTo>
                    <a:pt x="1705" y="115"/>
                  </a:lnTo>
                  <a:lnTo>
                    <a:pt x="1729" y="132"/>
                  </a:lnTo>
                  <a:lnTo>
                    <a:pt x="1750" y="152"/>
                  </a:lnTo>
                  <a:lnTo>
                    <a:pt x="1771" y="172"/>
                  </a:lnTo>
                  <a:lnTo>
                    <a:pt x="1790" y="195"/>
                  </a:lnTo>
                  <a:lnTo>
                    <a:pt x="1807" y="218"/>
                  </a:lnTo>
                  <a:close/>
                </a:path>
              </a:pathLst>
            </a:custGeom>
            <a:solidFill>
              <a:srgbClr val="89C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7" name="Freeform 110"/>
            <p:cNvSpPr>
              <a:spLocks/>
            </p:cNvSpPr>
            <p:nvPr/>
          </p:nvSpPr>
          <p:spPr bwMode="auto">
            <a:xfrm>
              <a:off x="4672" y="1108"/>
              <a:ext cx="362" cy="231"/>
            </a:xfrm>
            <a:custGeom>
              <a:avLst/>
              <a:gdLst>
                <a:gd name="T0" fmla="*/ 1799 w 1810"/>
                <a:gd name="T1" fmla="*/ 315 h 1159"/>
                <a:gd name="T2" fmla="*/ 1803 w 1810"/>
                <a:gd name="T3" fmla="*/ 508 h 1159"/>
                <a:gd name="T4" fmla="*/ 1740 w 1810"/>
                <a:gd name="T5" fmla="*/ 716 h 1159"/>
                <a:gd name="T6" fmla="*/ 1623 w 1810"/>
                <a:gd name="T7" fmla="*/ 910 h 1159"/>
                <a:gd name="T8" fmla="*/ 1464 w 1810"/>
                <a:gd name="T9" fmla="*/ 1057 h 1159"/>
                <a:gd name="T10" fmla="*/ 1277 w 1810"/>
                <a:gd name="T11" fmla="*/ 1133 h 1159"/>
                <a:gd name="T12" fmla="*/ 1115 w 1810"/>
                <a:gd name="T13" fmla="*/ 1158 h 1159"/>
                <a:gd name="T14" fmla="*/ 992 w 1810"/>
                <a:gd name="T15" fmla="*/ 1152 h 1159"/>
                <a:gd name="T16" fmla="*/ 902 w 1810"/>
                <a:gd name="T17" fmla="*/ 1122 h 1159"/>
                <a:gd name="T18" fmla="*/ 843 w 1810"/>
                <a:gd name="T19" fmla="*/ 1077 h 1159"/>
                <a:gd name="T20" fmla="*/ 814 w 1810"/>
                <a:gd name="T21" fmla="*/ 1027 h 1159"/>
                <a:gd name="T22" fmla="*/ 790 w 1810"/>
                <a:gd name="T23" fmla="*/ 979 h 1159"/>
                <a:gd name="T24" fmla="*/ 750 w 1810"/>
                <a:gd name="T25" fmla="*/ 935 h 1159"/>
                <a:gd name="T26" fmla="*/ 701 w 1810"/>
                <a:gd name="T27" fmla="*/ 896 h 1159"/>
                <a:gd name="T28" fmla="*/ 645 w 1810"/>
                <a:gd name="T29" fmla="*/ 863 h 1159"/>
                <a:gd name="T30" fmla="*/ 589 w 1810"/>
                <a:gd name="T31" fmla="*/ 838 h 1159"/>
                <a:gd name="T32" fmla="*/ 512 w 1810"/>
                <a:gd name="T33" fmla="*/ 818 h 1159"/>
                <a:gd name="T34" fmla="*/ 366 w 1810"/>
                <a:gd name="T35" fmla="*/ 797 h 1159"/>
                <a:gd name="T36" fmla="*/ 198 w 1810"/>
                <a:gd name="T37" fmla="*/ 758 h 1159"/>
                <a:gd name="T38" fmla="*/ 57 w 1810"/>
                <a:gd name="T39" fmla="*/ 689 h 1159"/>
                <a:gd name="T40" fmla="*/ 0 w 1810"/>
                <a:gd name="T41" fmla="*/ 573 h 1159"/>
                <a:gd name="T42" fmla="*/ 34 w 1810"/>
                <a:gd name="T43" fmla="*/ 463 h 1159"/>
                <a:gd name="T44" fmla="*/ 38 w 1810"/>
                <a:gd name="T45" fmla="*/ 457 h 1159"/>
                <a:gd name="T46" fmla="*/ 70 w 1810"/>
                <a:gd name="T47" fmla="*/ 428 h 1159"/>
                <a:gd name="T48" fmla="*/ 138 w 1810"/>
                <a:gd name="T49" fmla="*/ 376 h 1159"/>
                <a:gd name="T50" fmla="*/ 232 w 1810"/>
                <a:gd name="T51" fmla="*/ 311 h 1159"/>
                <a:gd name="T52" fmla="*/ 340 w 1810"/>
                <a:gd name="T53" fmla="*/ 248 h 1159"/>
                <a:gd name="T54" fmla="*/ 452 w 1810"/>
                <a:gd name="T55" fmla="*/ 199 h 1159"/>
                <a:gd name="T56" fmla="*/ 557 w 1810"/>
                <a:gd name="T57" fmla="*/ 174 h 1159"/>
                <a:gd name="T58" fmla="*/ 645 w 1810"/>
                <a:gd name="T59" fmla="*/ 168 h 1159"/>
                <a:gd name="T60" fmla="*/ 723 w 1810"/>
                <a:gd name="T61" fmla="*/ 168 h 1159"/>
                <a:gd name="T62" fmla="*/ 797 w 1810"/>
                <a:gd name="T63" fmla="*/ 159 h 1159"/>
                <a:gd name="T64" fmla="*/ 880 w 1810"/>
                <a:gd name="T65" fmla="*/ 127 h 1159"/>
                <a:gd name="T66" fmla="*/ 961 w 1810"/>
                <a:gd name="T67" fmla="*/ 75 h 1159"/>
                <a:gd name="T68" fmla="*/ 1023 w 1810"/>
                <a:gd name="T69" fmla="*/ 44 h 1159"/>
                <a:gd name="T70" fmla="*/ 1095 w 1810"/>
                <a:gd name="T71" fmla="*/ 20 h 1159"/>
                <a:gd name="T72" fmla="*/ 1176 w 1810"/>
                <a:gd name="T73" fmla="*/ 6 h 1159"/>
                <a:gd name="T74" fmla="*/ 1263 w 1810"/>
                <a:gd name="T75" fmla="*/ 0 h 1159"/>
                <a:gd name="T76" fmla="*/ 1352 w 1810"/>
                <a:gd name="T77" fmla="*/ 5 h 1159"/>
                <a:gd name="T78" fmla="*/ 1440 w 1810"/>
                <a:gd name="T79" fmla="*/ 19 h 1159"/>
                <a:gd name="T80" fmla="*/ 1526 w 1810"/>
                <a:gd name="T81" fmla="*/ 44 h 1159"/>
                <a:gd name="T82" fmla="*/ 1606 w 1810"/>
                <a:gd name="T83" fmla="*/ 80 h 1159"/>
                <a:gd name="T84" fmla="*/ 1678 w 1810"/>
                <a:gd name="T85" fmla="*/ 127 h 1159"/>
                <a:gd name="T86" fmla="*/ 1737 w 1810"/>
                <a:gd name="T87" fmla="*/ 18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0" h="1159">
                  <a:moveTo>
                    <a:pt x="1754" y="209"/>
                  </a:moveTo>
                  <a:lnTo>
                    <a:pt x="1781" y="259"/>
                  </a:lnTo>
                  <a:lnTo>
                    <a:pt x="1799" y="315"/>
                  </a:lnTo>
                  <a:lnTo>
                    <a:pt x="1809" y="376"/>
                  </a:lnTo>
                  <a:lnTo>
                    <a:pt x="1810" y="441"/>
                  </a:lnTo>
                  <a:lnTo>
                    <a:pt x="1803" y="508"/>
                  </a:lnTo>
                  <a:lnTo>
                    <a:pt x="1789" y="578"/>
                  </a:lnTo>
                  <a:lnTo>
                    <a:pt x="1768" y="647"/>
                  </a:lnTo>
                  <a:lnTo>
                    <a:pt x="1740" y="716"/>
                  </a:lnTo>
                  <a:lnTo>
                    <a:pt x="1707" y="784"/>
                  </a:lnTo>
                  <a:lnTo>
                    <a:pt x="1668" y="849"/>
                  </a:lnTo>
                  <a:lnTo>
                    <a:pt x="1623" y="910"/>
                  </a:lnTo>
                  <a:lnTo>
                    <a:pt x="1575" y="965"/>
                  </a:lnTo>
                  <a:lnTo>
                    <a:pt x="1521" y="1015"/>
                  </a:lnTo>
                  <a:lnTo>
                    <a:pt x="1464" y="1057"/>
                  </a:lnTo>
                  <a:lnTo>
                    <a:pt x="1403" y="1091"/>
                  </a:lnTo>
                  <a:lnTo>
                    <a:pt x="1339" y="1116"/>
                  </a:lnTo>
                  <a:lnTo>
                    <a:pt x="1277" y="1133"/>
                  </a:lnTo>
                  <a:lnTo>
                    <a:pt x="1218" y="1146"/>
                  </a:lnTo>
                  <a:lnTo>
                    <a:pt x="1165" y="1153"/>
                  </a:lnTo>
                  <a:lnTo>
                    <a:pt x="1115" y="1158"/>
                  </a:lnTo>
                  <a:lnTo>
                    <a:pt x="1070" y="1159"/>
                  </a:lnTo>
                  <a:lnTo>
                    <a:pt x="1029" y="1157"/>
                  </a:lnTo>
                  <a:lnTo>
                    <a:pt x="992" y="1152"/>
                  </a:lnTo>
                  <a:lnTo>
                    <a:pt x="958" y="1143"/>
                  </a:lnTo>
                  <a:lnTo>
                    <a:pt x="928" y="1133"/>
                  </a:lnTo>
                  <a:lnTo>
                    <a:pt x="902" y="1122"/>
                  </a:lnTo>
                  <a:lnTo>
                    <a:pt x="878" y="1108"/>
                  </a:lnTo>
                  <a:lnTo>
                    <a:pt x="860" y="1093"/>
                  </a:lnTo>
                  <a:lnTo>
                    <a:pt x="843" y="1077"/>
                  </a:lnTo>
                  <a:lnTo>
                    <a:pt x="830" y="1061"/>
                  </a:lnTo>
                  <a:lnTo>
                    <a:pt x="820" y="1043"/>
                  </a:lnTo>
                  <a:lnTo>
                    <a:pt x="814" y="1027"/>
                  </a:lnTo>
                  <a:lnTo>
                    <a:pt x="807" y="1011"/>
                  </a:lnTo>
                  <a:lnTo>
                    <a:pt x="800" y="995"/>
                  </a:lnTo>
                  <a:lnTo>
                    <a:pt x="790" y="979"/>
                  </a:lnTo>
                  <a:lnTo>
                    <a:pt x="777" y="964"/>
                  </a:lnTo>
                  <a:lnTo>
                    <a:pt x="765" y="949"/>
                  </a:lnTo>
                  <a:lnTo>
                    <a:pt x="750" y="935"/>
                  </a:lnTo>
                  <a:lnTo>
                    <a:pt x="735" y="921"/>
                  </a:lnTo>
                  <a:lnTo>
                    <a:pt x="719" y="908"/>
                  </a:lnTo>
                  <a:lnTo>
                    <a:pt x="701" y="896"/>
                  </a:lnTo>
                  <a:lnTo>
                    <a:pt x="683" y="884"/>
                  </a:lnTo>
                  <a:lnTo>
                    <a:pt x="664" y="874"/>
                  </a:lnTo>
                  <a:lnTo>
                    <a:pt x="645" y="863"/>
                  </a:lnTo>
                  <a:lnTo>
                    <a:pt x="627" y="854"/>
                  </a:lnTo>
                  <a:lnTo>
                    <a:pt x="608" y="845"/>
                  </a:lnTo>
                  <a:lnTo>
                    <a:pt x="589" y="838"/>
                  </a:lnTo>
                  <a:lnTo>
                    <a:pt x="571" y="831"/>
                  </a:lnTo>
                  <a:lnTo>
                    <a:pt x="547" y="824"/>
                  </a:lnTo>
                  <a:lnTo>
                    <a:pt x="512" y="818"/>
                  </a:lnTo>
                  <a:lnTo>
                    <a:pt x="470" y="812"/>
                  </a:lnTo>
                  <a:lnTo>
                    <a:pt x="421" y="806"/>
                  </a:lnTo>
                  <a:lnTo>
                    <a:pt x="366" y="797"/>
                  </a:lnTo>
                  <a:lnTo>
                    <a:pt x="310" y="787"/>
                  </a:lnTo>
                  <a:lnTo>
                    <a:pt x="253" y="773"/>
                  </a:lnTo>
                  <a:lnTo>
                    <a:pt x="198" y="758"/>
                  </a:lnTo>
                  <a:lnTo>
                    <a:pt x="146" y="738"/>
                  </a:lnTo>
                  <a:lnTo>
                    <a:pt x="99" y="716"/>
                  </a:lnTo>
                  <a:lnTo>
                    <a:pt x="57" y="689"/>
                  </a:lnTo>
                  <a:lnTo>
                    <a:pt x="28" y="656"/>
                  </a:lnTo>
                  <a:lnTo>
                    <a:pt x="6" y="618"/>
                  </a:lnTo>
                  <a:lnTo>
                    <a:pt x="0" y="573"/>
                  </a:lnTo>
                  <a:lnTo>
                    <a:pt x="8" y="523"/>
                  </a:lnTo>
                  <a:lnTo>
                    <a:pt x="33" y="464"/>
                  </a:lnTo>
                  <a:lnTo>
                    <a:pt x="34" y="463"/>
                  </a:lnTo>
                  <a:lnTo>
                    <a:pt x="35" y="461"/>
                  </a:lnTo>
                  <a:lnTo>
                    <a:pt x="36" y="459"/>
                  </a:lnTo>
                  <a:lnTo>
                    <a:pt x="38" y="457"/>
                  </a:lnTo>
                  <a:lnTo>
                    <a:pt x="44" y="451"/>
                  </a:lnTo>
                  <a:lnTo>
                    <a:pt x="55" y="442"/>
                  </a:lnTo>
                  <a:lnTo>
                    <a:pt x="70" y="428"/>
                  </a:lnTo>
                  <a:lnTo>
                    <a:pt x="90" y="413"/>
                  </a:lnTo>
                  <a:lnTo>
                    <a:pt x="112" y="396"/>
                  </a:lnTo>
                  <a:lnTo>
                    <a:pt x="138" y="376"/>
                  </a:lnTo>
                  <a:lnTo>
                    <a:pt x="167" y="355"/>
                  </a:lnTo>
                  <a:lnTo>
                    <a:pt x="199" y="334"/>
                  </a:lnTo>
                  <a:lnTo>
                    <a:pt x="232" y="311"/>
                  </a:lnTo>
                  <a:lnTo>
                    <a:pt x="267" y="289"/>
                  </a:lnTo>
                  <a:lnTo>
                    <a:pt x="303" y="268"/>
                  </a:lnTo>
                  <a:lnTo>
                    <a:pt x="340" y="248"/>
                  </a:lnTo>
                  <a:lnTo>
                    <a:pt x="378" y="229"/>
                  </a:lnTo>
                  <a:lnTo>
                    <a:pt x="415" y="213"/>
                  </a:lnTo>
                  <a:lnTo>
                    <a:pt x="452" y="199"/>
                  </a:lnTo>
                  <a:lnTo>
                    <a:pt x="488" y="188"/>
                  </a:lnTo>
                  <a:lnTo>
                    <a:pt x="525" y="179"/>
                  </a:lnTo>
                  <a:lnTo>
                    <a:pt x="557" y="174"/>
                  </a:lnTo>
                  <a:lnTo>
                    <a:pt x="588" y="171"/>
                  </a:lnTo>
                  <a:lnTo>
                    <a:pt x="618" y="169"/>
                  </a:lnTo>
                  <a:lnTo>
                    <a:pt x="645" y="168"/>
                  </a:lnTo>
                  <a:lnTo>
                    <a:pt x="672" y="168"/>
                  </a:lnTo>
                  <a:lnTo>
                    <a:pt x="698" y="168"/>
                  </a:lnTo>
                  <a:lnTo>
                    <a:pt x="723" y="168"/>
                  </a:lnTo>
                  <a:lnTo>
                    <a:pt x="748" y="167"/>
                  </a:lnTo>
                  <a:lnTo>
                    <a:pt x="772" y="164"/>
                  </a:lnTo>
                  <a:lnTo>
                    <a:pt x="797" y="159"/>
                  </a:lnTo>
                  <a:lnTo>
                    <a:pt x="824" y="152"/>
                  </a:lnTo>
                  <a:lnTo>
                    <a:pt x="851" y="142"/>
                  </a:lnTo>
                  <a:lnTo>
                    <a:pt x="880" y="127"/>
                  </a:lnTo>
                  <a:lnTo>
                    <a:pt x="911" y="110"/>
                  </a:lnTo>
                  <a:lnTo>
                    <a:pt x="943" y="87"/>
                  </a:lnTo>
                  <a:lnTo>
                    <a:pt x="961" y="75"/>
                  </a:lnTo>
                  <a:lnTo>
                    <a:pt x="980" y="64"/>
                  </a:lnTo>
                  <a:lnTo>
                    <a:pt x="1000" y="54"/>
                  </a:lnTo>
                  <a:lnTo>
                    <a:pt x="1023" y="44"/>
                  </a:lnTo>
                  <a:lnTo>
                    <a:pt x="1045" y="35"/>
                  </a:lnTo>
                  <a:lnTo>
                    <a:pt x="1070" y="27"/>
                  </a:lnTo>
                  <a:lnTo>
                    <a:pt x="1095" y="20"/>
                  </a:lnTo>
                  <a:lnTo>
                    <a:pt x="1121" y="15"/>
                  </a:lnTo>
                  <a:lnTo>
                    <a:pt x="1149" y="10"/>
                  </a:lnTo>
                  <a:lnTo>
                    <a:pt x="1176" y="6"/>
                  </a:lnTo>
                  <a:lnTo>
                    <a:pt x="1205" y="4"/>
                  </a:lnTo>
                  <a:lnTo>
                    <a:pt x="1233" y="1"/>
                  </a:lnTo>
                  <a:lnTo>
                    <a:pt x="1263" y="0"/>
                  </a:lnTo>
                  <a:lnTo>
                    <a:pt x="1292" y="1"/>
                  </a:lnTo>
                  <a:lnTo>
                    <a:pt x="1322" y="2"/>
                  </a:lnTo>
                  <a:lnTo>
                    <a:pt x="1352" y="5"/>
                  </a:lnTo>
                  <a:lnTo>
                    <a:pt x="1382" y="9"/>
                  </a:lnTo>
                  <a:lnTo>
                    <a:pt x="1411" y="14"/>
                  </a:lnTo>
                  <a:lnTo>
                    <a:pt x="1440" y="19"/>
                  </a:lnTo>
                  <a:lnTo>
                    <a:pt x="1470" y="26"/>
                  </a:lnTo>
                  <a:lnTo>
                    <a:pt x="1499" y="35"/>
                  </a:lnTo>
                  <a:lnTo>
                    <a:pt x="1526" y="44"/>
                  </a:lnTo>
                  <a:lnTo>
                    <a:pt x="1553" y="55"/>
                  </a:lnTo>
                  <a:lnTo>
                    <a:pt x="1581" y="67"/>
                  </a:lnTo>
                  <a:lnTo>
                    <a:pt x="1606" y="80"/>
                  </a:lnTo>
                  <a:lnTo>
                    <a:pt x="1631" y="95"/>
                  </a:lnTo>
                  <a:lnTo>
                    <a:pt x="1654" y="110"/>
                  </a:lnTo>
                  <a:lnTo>
                    <a:pt x="1678" y="127"/>
                  </a:lnTo>
                  <a:lnTo>
                    <a:pt x="1699" y="146"/>
                  </a:lnTo>
                  <a:lnTo>
                    <a:pt x="1719" y="166"/>
                  </a:lnTo>
                  <a:lnTo>
                    <a:pt x="1737" y="187"/>
                  </a:lnTo>
                  <a:lnTo>
                    <a:pt x="1754" y="209"/>
                  </a:lnTo>
                  <a:close/>
                </a:path>
              </a:pathLst>
            </a:custGeom>
            <a:solidFill>
              <a:srgbClr val="72B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8" name="Freeform 111"/>
            <p:cNvSpPr>
              <a:spLocks/>
            </p:cNvSpPr>
            <p:nvPr/>
          </p:nvSpPr>
          <p:spPr bwMode="auto">
            <a:xfrm>
              <a:off x="4678" y="1113"/>
              <a:ext cx="351" cy="220"/>
            </a:xfrm>
            <a:custGeom>
              <a:avLst/>
              <a:gdLst>
                <a:gd name="T0" fmla="*/ 1728 w 1756"/>
                <a:gd name="T1" fmla="*/ 245 h 1103"/>
                <a:gd name="T2" fmla="*/ 1755 w 1756"/>
                <a:gd name="T3" fmla="*/ 358 h 1103"/>
                <a:gd name="T4" fmla="*/ 1749 w 1756"/>
                <a:gd name="T5" fmla="*/ 483 h 1103"/>
                <a:gd name="T6" fmla="*/ 1715 w 1756"/>
                <a:gd name="T7" fmla="*/ 616 h 1103"/>
                <a:gd name="T8" fmla="*/ 1657 w 1756"/>
                <a:gd name="T9" fmla="*/ 747 h 1103"/>
                <a:gd name="T10" fmla="*/ 1576 w 1756"/>
                <a:gd name="T11" fmla="*/ 867 h 1103"/>
                <a:gd name="T12" fmla="*/ 1476 w 1756"/>
                <a:gd name="T13" fmla="*/ 968 h 1103"/>
                <a:gd name="T14" fmla="*/ 1361 w 1756"/>
                <a:gd name="T15" fmla="*/ 1040 h 1103"/>
                <a:gd name="T16" fmla="*/ 1239 w 1756"/>
                <a:gd name="T17" fmla="*/ 1080 h 1103"/>
                <a:gd name="T18" fmla="*/ 1132 w 1756"/>
                <a:gd name="T19" fmla="*/ 1100 h 1103"/>
                <a:gd name="T20" fmla="*/ 1040 w 1756"/>
                <a:gd name="T21" fmla="*/ 1103 h 1103"/>
                <a:gd name="T22" fmla="*/ 964 w 1756"/>
                <a:gd name="T23" fmla="*/ 1097 h 1103"/>
                <a:gd name="T24" fmla="*/ 903 w 1756"/>
                <a:gd name="T25" fmla="*/ 1080 h 1103"/>
                <a:gd name="T26" fmla="*/ 855 w 1756"/>
                <a:gd name="T27" fmla="*/ 1055 h 1103"/>
                <a:gd name="T28" fmla="*/ 821 w 1756"/>
                <a:gd name="T29" fmla="*/ 1026 h 1103"/>
                <a:gd name="T30" fmla="*/ 798 w 1756"/>
                <a:gd name="T31" fmla="*/ 994 h 1103"/>
                <a:gd name="T32" fmla="*/ 786 w 1756"/>
                <a:gd name="T33" fmla="*/ 961 h 1103"/>
                <a:gd name="T34" fmla="*/ 769 w 1756"/>
                <a:gd name="T35" fmla="*/ 932 h 1103"/>
                <a:gd name="T36" fmla="*/ 745 w 1756"/>
                <a:gd name="T37" fmla="*/ 903 h 1103"/>
                <a:gd name="T38" fmla="*/ 716 w 1756"/>
                <a:gd name="T39" fmla="*/ 877 h 1103"/>
                <a:gd name="T40" fmla="*/ 684 w 1756"/>
                <a:gd name="T41" fmla="*/ 853 h 1103"/>
                <a:gd name="T42" fmla="*/ 649 w 1756"/>
                <a:gd name="T43" fmla="*/ 832 h 1103"/>
                <a:gd name="T44" fmla="*/ 612 w 1756"/>
                <a:gd name="T45" fmla="*/ 813 h 1103"/>
                <a:gd name="T46" fmla="*/ 576 w 1756"/>
                <a:gd name="T47" fmla="*/ 797 h 1103"/>
                <a:gd name="T48" fmla="*/ 534 w 1756"/>
                <a:gd name="T49" fmla="*/ 785 h 1103"/>
                <a:gd name="T50" fmla="*/ 460 w 1756"/>
                <a:gd name="T51" fmla="*/ 773 h 1103"/>
                <a:gd name="T52" fmla="*/ 359 w 1756"/>
                <a:gd name="T53" fmla="*/ 760 h 1103"/>
                <a:gd name="T54" fmla="*/ 248 w 1756"/>
                <a:gd name="T55" fmla="*/ 739 h 1103"/>
                <a:gd name="T56" fmla="*/ 142 w 1756"/>
                <a:gd name="T57" fmla="*/ 705 h 1103"/>
                <a:gd name="T58" fmla="*/ 56 w 1756"/>
                <a:gd name="T59" fmla="*/ 658 h 1103"/>
                <a:gd name="T60" fmla="*/ 6 w 1756"/>
                <a:gd name="T61" fmla="*/ 589 h 1103"/>
                <a:gd name="T62" fmla="*/ 8 w 1756"/>
                <a:gd name="T63" fmla="*/ 498 h 1103"/>
                <a:gd name="T64" fmla="*/ 32 w 1756"/>
                <a:gd name="T65" fmla="*/ 441 h 1103"/>
                <a:gd name="T66" fmla="*/ 35 w 1756"/>
                <a:gd name="T67" fmla="*/ 438 h 1103"/>
                <a:gd name="T68" fmla="*/ 44 w 1756"/>
                <a:gd name="T69" fmla="*/ 431 h 1103"/>
                <a:gd name="T70" fmla="*/ 70 w 1756"/>
                <a:gd name="T71" fmla="*/ 410 h 1103"/>
                <a:gd name="T72" fmla="*/ 112 w 1756"/>
                <a:gd name="T73" fmla="*/ 377 h 1103"/>
                <a:gd name="T74" fmla="*/ 167 w 1756"/>
                <a:gd name="T75" fmla="*/ 338 h 1103"/>
                <a:gd name="T76" fmla="*/ 230 w 1756"/>
                <a:gd name="T77" fmla="*/ 295 h 1103"/>
                <a:gd name="T78" fmla="*/ 299 w 1756"/>
                <a:gd name="T79" fmla="*/ 254 h 1103"/>
                <a:gd name="T80" fmla="*/ 371 w 1756"/>
                <a:gd name="T81" fmla="*/ 217 h 1103"/>
                <a:gd name="T82" fmla="*/ 442 w 1756"/>
                <a:gd name="T83" fmla="*/ 187 h 1103"/>
                <a:gd name="T84" fmla="*/ 512 w 1756"/>
                <a:gd name="T85" fmla="*/ 169 h 1103"/>
                <a:gd name="T86" fmla="*/ 574 w 1756"/>
                <a:gd name="T87" fmla="*/ 161 h 1103"/>
                <a:gd name="T88" fmla="*/ 629 w 1756"/>
                <a:gd name="T89" fmla="*/ 160 h 1103"/>
                <a:gd name="T90" fmla="*/ 680 w 1756"/>
                <a:gd name="T91" fmla="*/ 160 h 1103"/>
                <a:gd name="T92" fmla="*/ 727 w 1756"/>
                <a:gd name="T93" fmla="*/ 157 h 1103"/>
                <a:gd name="T94" fmla="*/ 777 w 1756"/>
                <a:gd name="T95" fmla="*/ 151 h 1103"/>
                <a:gd name="T96" fmla="*/ 828 w 1756"/>
                <a:gd name="T97" fmla="*/ 133 h 1103"/>
                <a:gd name="T98" fmla="*/ 886 w 1756"/>
                <a:gd name="T99" fmla="*/ 102 h 1103"/>
                <a:gd name="T100" fmla="*/ 953 w 1756"/>
                <a:gd name="T101" fmla="*/ 59 h 1103"/>
                <a:gd name="T102" fmla="*/ 1040 w 1756"/>
                <a:gd name="T103" fmla="*/ 25 h 1103"/>
                <a:gd name="T104" fmla="*/ 1144 w 1756"/>
                <a:gd name="T105" fmla="*/ 4 h 1103"/>
                <a:gd name="T106" fmla="*/ 1256 w 1756"/>
                <a:gd name="T107" fmla="*/ 0 h 1103"/>
                <a:gd name="T108" fmla="*/ 1370 w 1756"/>
                <a:gd name="T109" fmla="*/ 11 h 1103"/>
                <a:gd name="T110" fmla="*/ 1482 w 1756"/>
                <a:gd name="T111" fmla="*/ 40 h 1103"/>
                <a:gd name="T112" fmla="*/ 1583 w 1756"/>
                <a:gd name="T113" fmla="*/ 89 h 1103"/>
                <a:gd name="T114" fmla="*/ 1668 w 1756"/>
                <a:gd name="T115" fmla="*/ 15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6" h="1103">
                  <a:moveTo>
                    <a:pt x="1702" y="198"/>
                  </a:moveTo>
                  <a:lnTo>
                    <a:pt x="1728" y="245"/>
                  </a:lnTo>
                  <a:lnTo>
                    <a:pt x="1745" y="299"/>
                  </a:lnTo>
                  <a:lnTo>
                    <a:pt x="1755" y="358"/>
                  </a:lnTo>
                  <a:lnTo>
                    <a:pt x="1756" y="419"/>
                  </a:lnTo>
                  <a:lnTo>
                    <a:pt x="1749" y="483"/>
                  </a:lnTo>
                  <a:lnTo>
                    <a:pt x="1735" y="549"/>
                  </a:lnTo>
                  <a:lnTo>
                    <a:pt x="1715" y="616"/>
                  </a:lnTo>
                  <a:lnTo>
                    <a:pt x="1689" y="682"/>
                  </a:lnTo>
                  <a:lnTo>
                    <a:pt x="1657" y="747"/>
                  </a:lnTo>
                  <a:lnTo>
                    <a:pt x="1618" y="809"/>
                  </a:lnTo>
                  <a:lnTo>
                    <a:pt x="1576" y="867"/>
                  </a:lnTo>
                  <a:lnTo>
                    <a:pt x="1528" y="920"/>
                  </a:lnTo>
                  <a:lnTo>
                    <a:pt x="1476" y="968"/>
                  </a:lnTo>
                  <a:lnTo>
                    <a:pt x="1421" y="1007"/>
                  </a:lnTo>
                  <a:lnTo>
                    <a:pt x="1361" y="1040"/>
                  </a:lnTo>
                  <a:lnTo>
                    <a:pt x="1300" y="1063"/>
                  </a:lnTo>
                  <a:lnTo>
                    <a:pt x="1239" y="1080"/>
                  </a:lnTo>
                  <a:lnTo>
                    <a:pt x="1183" y="1091"/>
                  </a:lnTo>
                  <a:lnTo>
                    <a:pt x="1132" y="1100"/>
                  </a:lnTo>
                  <a:lnTo>
                    <a:pt x="1084" y="1103"/>
                  </a:lnTo>
                  <a:lnTo>
                    <a:pt x="1040" y="1103"/>
                  </a:lnTo>
                  <a:lnTo>
                    <a:pt x="1000" y="1102"/>
                  </a:lnTo>
                  <a:lnTo>
                    <a:pt x="964" y="1097"/>
                  </a:lnTo>
                  <a:lnTo>
                    <a:pt x="932" y="1090"/>
                  </a:lnTo>
                  <a:lnTo>
                    <a:pt x="903" y="1080"/>
                  </a:lnTo>
                  <a:lnTo>
                    <a:pt x="877" y="1068"/>
                  </a:lnTo>
                  <a:lnTo>
                    <a:pt x="855" y="1055"/>
                  </a:lnTo>
                  <a:lnTo>
                    <a:pt x="836" y="1041"/>
                  </a:lnTo>
                  <a:lnTo>
                    <a:pt x="821" y="1026"/>
                  </a:lnTo>
                  <a:lnTo>
                    <a:pt x="808" y="1010"/>
                  </a:lnTo>
                  <a:lnTo>
                    <a:pt x="798" y="994"/>
                  </a:lnTo>
                  <a:lnTo>
                    <a:pt x="792" y="978"/>
                  </a:lnTo>
                  <a:lnTo>
                    <a:pt x="786" y="961"/>
                  </a:lnTo>
                  <a:lnTo>
                    <a:pt x="779" y="946"/>
                  </a:lnTo>
                  <a:lnTo>
                    <a:pt x="769" y="932"/>
                  </a:lnTo>
                  <a:lnTo>
                    <a:pt x="757" y="918"/>
                  </a:lnTo>
                  <a:lnTo>
                    <a:pt x="745" y="903"/>
                  </a:lnTo>
                  <a:lnTo>
                    <a:pt x="731" y="890"/>
                  </a:lnTo>
                  <a:lnTo>
                    <a:pt x="716" y="877"/>
                  </a:lnTo>
                  <a:lnTo>
                    <a:pt x="700" y="864"/>
                  </a:lnTo>
                  <a:lnTo>
                    <a:pt x="684" y="853"/>
                  </a:lnTo>
                  <a:lnTo>
                    <a:pt x="666" y="842"/>
                  </a:lnTo>
                  <a:lnTo>
                    <a:pt x="649" y="832"/>
                  </a:lnTo>
                  <a:lnTo>
                    <a:pt x="630" y="822"/>
                  </a:lnTo>
                  <a:lnTo>
                    <a:pt x="612" y="813"/>
                  </a:lnTo>
                  <a:lnTo>
                    <a:pt x="594" y="805"/>
                  </a:lnTo>
                  <a:lnTo>
                    <a:pt x="576" y="797"/>
                  </a:lnTo>
                  <a:lnTo>
                    <a:pt x="558" y="791"/>
                  </a:lnTo>
                  <a:lnTo>
                    <a:pt x="534" y="785"/>
                  </a:lnTo>
                  <a:lnTo>
                    <a:pt x="501" y="780"/>
                  </a:lnTo>
                  <a:lnTo>
                    <a:pt x="460" y="773"/>
                  </a:lnTo>
                  <a:lnTo>
                    <a:pt x="411" y="767"/>
                  </a:lnTo>
                  <a:lnTo>
                    <a:pt x="359" y="760"/>
                  </a:lnTo>
                  <a:lnTo>
                    <a:pt x="304" y="750"/>
                  </a:lnTo>
                  <a:lnTo>
                    <a:pt x="248" y="739"/>
                  </a:lnTo>
                  <a:lnTo>
                    <a:pt x="193" y="724"/>
                  </a:lnTo>
                  <a:lnTo>
                    <a:pt x="142" y="705"/>
                  </a:lnTo>
                  <a:lnTo>
                    <a:pt x="96" y="684"/>
                  </a:lnTo>
                  <a:lnTo>
                    <a:pt x="56" y="658"/>
                  </a:lnTo>
                  <a:lnTo>
                    <a:pt x="26" y="626"/>
                  </a:lnTo>
                  <a:lnTo>
                    <a:pt x="6" y="589"/>
                  </a:lnTo>
                  <a:lnTo>
                    <a:pt x="0" y="547"/>
                  </a:lnTo>
                  <a:lnTo>
                    <a:pt x="8" y="498"/>
                  </a:lnTo>
                  <a:lnTo>
                    <a:pt x="32" y="442"/>
                  </a:lnTo>
                  <a:lnTo>
                    <a:pt x="32" y="441"/>
                  </a:lnTo>
                  <a:lnTo>
                    <a:pt x="34" y="440"/>
                  </a:lnTo>
                  <a:lnTo>
                    <a:pt x="35" y="438"/>
                  </a:lnTo>
                  <a:lnTo>
                    <a:pt x="36" y="437"/>
                  </a:lnTo>
                  <a:lnTo>
                    <a:pt x="44" y="431"/>
                  </a:lnTo>
                  <a:lnTo>
                    <a:pt x="55" y="422"/>
                  </a:lnTo>
                  <a:lnTo>
                    <a:pt x="70" y="410"/>
                  </a:lnTo>
                  <a:lnTo>
                    <a:pt x="90" y="395"/>
                  </a:lnTo>
                  <a:lnTo>
                    <a:pt x="112" y="377"/>
                  </a:lnTo>
                  <a:lnTo>
                    <a:pt x="138" y="358"/>
                  </a:lnTo>
                  <a:lnTo>
                    <a:pt x="167" y="338"/>
                  </a:lnTo>
                  <a:lnTo>
                    <a:pt x="197" y="316"/>
                  </a:lnTo>
                  <a:lnTo>
                    <a:pt x="230" y="295"/>
                  </a:lnTo>
                  <a:lnTo>
                    <a:pt x="264" y="274"/>
                  </a:lnTo>
                  <a:lnTo>
                    <a:pt x="299" y="254"/>
                  </a:lnTo>
                  <a:lnTo>
                    <a:pt x="335" y="234"/>
                  </a:lnTo>
                  <a:lnTo>
                    <a:pt x="371" y="217"/>
                  </a:lnTo>
                  <a:lnTo>
                    <a:pt x="407" y="201"/>
                  </a:lnTo>
                  <a:lnTo>
                    <a:pt x="442" y="187"/>
                  </a:lnTo>
                  <a:lnTo>
                    <a:pt x="477" y="177"/>
                  </a:lnTo>
                  <a:lnTo>
                    <a:pt x="512" y="169"/>
                  </a:lnTo>
                  <a:lnTo>
                    <a:pt x="544" y="165"/>
                  </a:lnTo>
                  <a:lnTo>
                    <a:pt x="574" y="161"/>
                  </a:lnTo>
                  <a:lnTo>
                    <a:pt x="603" y="160"/>
                  </a:lnTo>
                  <a:lnTo>
                    <a:pt x="629" y="160"/>
                  </a:lnTo>
                  <a:lnTo>
                    <a:pt x="655" y="160"/>
                  </a:lnTo>
                  <a:lnTo>
                    <a:pt x="680" y="160"/>
                  </a:lnTo>
                  <a:lnTo>
                    <a:pt x="704" y="158"/>
                  </a:lnTo>
                  <a:lnTo>
                    <a:pt x="727" y="157"/>
                  </a:lnTo>
                  <a:lnTo>
                    <a:pt x="752" y="155"/>
                  </a:lnTo>
                  <a:lnTo>
                    <a:pt x="777" y="151"/>
                  </a:lnTo>
                  <a:lnTo>
                    <a:pt x="802" y="143"/>
                  </a:lnTo>
                  <a:lnTo>
                    <a:pt x="828" y="133"/>
                  </a:lnTo>
                  <a:lnTo>
                    <a:pt x="856" y="120"/>
                  </a:lnTo>
                  <a:lnTo>
                    <a:pt x="886" y="102"/>
                  </a:lnTo>
                  <a:lnTo>
                    <a:pt x="917" y="81"/>
                  </a:lnTo>
                  <a:lnTo>
                    <a:pt x="953" y="59"/>
                  </a:lnTo>
                  <a:lnTo>
                    <a:pt x="994" y="40"/>
                  </a:lnTo>
                  <a:lnTo>
                    <a:pt x="1040" y="25"/>
                  </a:lnTo>
                  <a:lnTo>
                    <a:pt x="1090" y="13"/>
                  </a:lnTo>
                  <a:lnTo>
                    <a:pt x="1144" y="4"/>
                  </a:lnTo>
                  <a:lnTo>
                    <a:pt x="1198" y="0"/>
                  </a:lnTo>
                  <a:lnTo>
                    <a:pt x="1256" y="0"/>
                  </a:lnTo>
                  <a:lnTo>
                    <a:pt x="1313" y="3"/>
                  </a:lnTo>
                  <a:lnTo>
                    <a:pt x="1370" y="11"/>
                  </a:lnTo>
                  <a:lnTo>
                    <a:pt x="1428" y="24"/>
                  </a:lnTo>
                  <a:lnTo>
                    <a:pt x="1482" y="40"/>
                  </a:lnTo>
                  <a:lnTo>
                    <a:pt x="1535" y="62"/>
                  </a:lnTo>
                  <a:lnTo>
                    <a:pt x="1583" y="89"/>
                  </a:lnTo>
                  <a:lnTo>
                    <a:pt x="1628" y="120"/>
                  </a:lnTo>
                  <a:lnTo>
                    <a:pt x="1668" y="157"/>
                  </a:lnTo>
                  <a:lnTo>
                    <a:pt x="1702" y="198"/>
                  </a:lnTo>
                  <a:close/>
                </a:path>
              </a:pathLst>
            </a:custGeom>
            <a:solidFill>
              <a:srgbClr val="59A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9" name="Freeform 112"/>
            <p:cNvSpPr>
              <a:spLocks/>
            </p:cNvSpPr>
            <p:nvPr/>
          </p:nvSpPr>
          <p:spPr bwMode="auto">
            <a:xfrm>
              <a:off x="4684" y="1118"/>
              <a:ext cx="341" cy="210"/>
            </a:xfrm>
            <a:custGeom>
              <a:avLst/>
              <a:gdLst>
                <a:gd name="T0" fmla="*/ 39 w 1707"/>
                <a:gd name="T1" fmla="*/ 419 h 1052"/>
                <a:gd name="T2" fmla="*/ 61 w 1707"/>
                <a:gd name="T3" fmla="*/ 403 h 1052"/>
                <a:gd name="T4" fmla="*/ 100 w 1707"/>
                <a:gd name="T5" fmla="*/ 373 h 1052"/>
                <a:gd name="T6" fmla="*/ 154 w 1707"/>
                <a:gd name="T7" fmla="*/ 335 h 1052"/>
                <a:gd name="T8" fmla="*/ 218 w 1707"/>
                <a:gd name="T9" fmla="*/ 291 h 1052"/>
                <a:gd name="T10" fmla="*/ 289 w 1707"/>
                <a:gd name="T11" fmla="*/ 249 h 1052"/>
                <a:gd name="T12" fmla="*/ 363 w 1707"/>
                <a:gd name="T13" fmla="*/ 210 h 1052"/>
                <a:gd name="T14" fmla="*/ 438 w 1707"/>
                <a:gd name="T15" fmla="*/ 180 h 1052"/>
                <a:gd name="T16" fmla="*/ 506 w 1707"/>
                <a:gd name="T17" fmla="*/ 162 h 1052"/>
                <a:gd name="T18" fmla="*/ 565 w 1707"/>
                <a:gd name="T19" fmla="*/ 154 h 1052"/>
                <a:gd name="T20" fmla="*/ 618 w 1707"/>
                <a:gd name="T21" fmla="*/ 152 h 1052"/>
                <a:gd name="T22" fmla="*/ 667 w 1707"/>
                <a:gd name="T23" fmla="*/ 152 h 1052"/>
                <a:gd name="T24" fmla="*/ 714 w 1707"/>
                <a:gd name="T25" fmla="*/ 150 h 1052"/>
                <a:gd name="T26" fmla="*/ 760 w 1707"/>
                <a:gd name="T27" fmla="*/ 143 h 1052"/>
                <a:gd name="T28" fmla="*/ 810 w 1707"/>
                <a:gd name="T29" fmla="*/ 128 h 1052"/>
                <a:gd name="T30" fmla="*/ 866 w 1707"/>
                <a:gd name="T31" fmla="*/ 98 h 1052"/>
                <a:gd name="T32" fmla="*/ 931 w 1707"/>
                <a:gd name="T33" fmla="*/ 57 h 1052"/>
                <a:gd name="T34" fmla="*/ 1014 w 1707"/>
                <a:gd name="T35" fmla="*/ 23 h 1052"/>
                <a:gd name="T36" fmla="*/ 1114 w 1707"/>
                <a:gd name="T37" fmla="*/ 5 h 1052"/>
                <a:gd name="T38" fmla="*/ 1222 w 1707"/>
                <a:gd name="T39" fmla="*/ 0 h 1052"/>
                <a:gd name="T40" fmla="*/ 1334 w 1707"/>
                <a:gd name="T41" fmla="*/ 11 h 1052"/>
                <a:gd name="T42" fmla="*/ 1442 w 1707"/>
                <a:gd name="T43" fmla="*/ 40 h 1052"/>
                <a:gd name="T44" fmla="*/ 1540 w 1707"/>
                <a:gd name="T45" fmla="*/ 86 h 1052"/>
                <a:gd name="T46" fmla="*/ 1622 w 1707"/>
                <a:gd name="T47" fmla="*/ 149 h 1052"/>
                <a:gd name="T48" fmla="*/ 1680 w 1707"/>
                <a:gd name="T49" fmla="*/ 234 h 1052"/>
                <a:gd name="T50" fmla="*/ 1706 w 1707"/>
                <a:gd name="T51" fmla="*/ 341 h 1052"/>
                <a:gd name="T52" fmla="*/ 1701 w 1707"/>
                <a:gd name="T53" fmla="*/ 461 h 1052"/>
                <a:gd name="T54" fmla="*/ 1667 w 1707"/>
                <a:gd name="T55" fmla="*/ 588 h 1052"/>
                <a:gd name="T56" fmla="*/ 1610 w 1707"/>
                <a:gd name="T57" fmla="*/ 712 h 1052"/>
                <a:gd name="T58" fmla="*/ 1533 w 1707"/>
                <a:gd name="T59" fmla="*/ 825 h 1052"/>
                <a:gd name="T60" fmla="*/ 1437 w 1707"/>
                <a:gd name="T61" fmla="*/ 921 h 1052"/>
                <a:gd name="T62" fmla="*/ 1327 w 1707"/>
                <a:gd name="T63" fmla="*/ 991 h 1052"/>
                <a:gd name="T64" fmla="*/ 1209 w 1707"/>
                <a:gd name="T65" fmla="*/ 1028 h 1052"/>
                <a:gd name="T66" fmla="*/ 1104 w 1707"/>
                <a:gd name="T67" fmla="*/ 1047 h 1052"/>
                <a:gd name="T68" fmla="*/ 1016 w 1707"/>
                <a:gd name="T69" fmla="*/ 1052 h 1052"/>
                <a:gd name="T70" fmla="*/ 942 w 1707"/>
                <a:gd name="T71" fmla="*/ 1044 h 1052"/>
                <a:gd name="T72" fmla="*/ 882 w 1707"/>
                <a:gd name="T73" fmla="*/ 1028 h 1052"/>
                <a:gd name="T74" fmla="*/ 837 w 1707"/>
                <a:gd name="T75" fmla="*/ 1005 h 1052"/>
                <a:gd name="T76" fmla="*/ 804 w 1707"/>
                <a:gd name="T77" fmla="*/ 977 h 1052"/>
                <a:gd name="T78" fmla="*/ 783 w 1707"/>
                <a:gd name="T79" fmla="*/ 946 h 1052"/>
                <a:gd name="T80" fmla="*/ 770 w 1707"/>
                <a:gd name="T81" fmla="*/ 916 h 1052"/>
                <a:gd name="T82" fmla="*/ 754 w 1707"/>
                <a:gd name="T83" fmla="*/ 888 h 1052"/>
                <a:gd name="T84" fmla="*/ 730 w 1707"/>
                <a:gd name="T85" fmla="*/ 860 h 1052"/>
                <a:gd name="T86" fmla="*/ 703 w 1707"/>
                <a:gd name="T87" fmla="*/ 835 h 1052"/>
                <a:gd name="T88" fmla="*/ 671 w 1707"/>
                <a:gd name="T89" fmla="*/ 813 h 1052"/>
                <a:gd name="T90" fmla="*/ 637 w 1707"/>
                <a:gd name="T91" fmla="*/ 792 h 1052"/>
                <a:gd name="T92" fmla="*/ 602 w 1707"/>
                <a:gd name="T93" fmla="*/ 774 h 1052"/>
                <a:gd name="T94" fmla="*/ 567 w 1707"/>
                <a:gd name="T95" fmla="*/ 759 h 1052"/>
                <a:gd name="T96" fmla="*/ 527 w 1707"/>
                <a:gd name="T97" fmla="*/ 748 h 1052"/>
                <a:gd name="T98" fmla="*/ 453 w 1707"/>
                <a:gd name="T99" fmla="*/ 737 h 1052"/>
                <a:gd name="T100" fmla="*/ 352 w 1707"/>
                <a:gd name="T101" fmla="*/ 723 h 1052"/>
                <a:gd name="T102" fmla="*/ 242 w 1707"/>
                <a:gd name="T103" fmla="*/ 702 h 1052"/>
                <a:gd name="T104" fmla="*/ 137 w 1707"/>
                <a:gd name="T105" fmla="*/ 671 h 1052"/>
                <a:gd name="T106" fmla="*/ 53 w 1707"/>
                <a:gd name="T107" fmla="*/ 625 h 1052"/>
                <a:gd name="T108" fmla="*/ 5 w 1707"/>
                <a:gd name="T109" fmla="*/ 560 h 1052"/>
                <a:gd name="T110" fmla="*/ 10 w 1707"/>
                <a:gd name="T111" fmla="*/ 47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7" h="1052">
                  <a:moveTo>
                    <a:pt x="37" y="422"/>
                  </a:moveTo>
                  <a:lnTo>
                    <a:pt x="39" y="419"/>
                  </a:lnTo>
                  <a:lnTo>
                    <a:pt x="48" y="413"/>
                  </a:lnTo>
                  <a:lnTo>
                    <a:pt x="61" y="403"/>
                  </a:lnTo>
                  <a:lnTo>
                    <a:pt x="79" y="390"/>
                  </a:lnTo>
                  <a:lnTo>
                    <a:pt x="100" y="373"/>
                  </a:lnTo>
                  <a:lnTo>
                    <a:pt x="125" y="355"/>
                  </a:lnTo>
                  <a:lnTo>
                    <a:pt x="154" y="335"/>
                  </a:lnTo>
                  <a:lnTo>
                    <a:pt x="185" y="314"/>
                  </a:lnTo>
                  <a:lnTo>
                    <a:pt x="218" y="291"/>
                  </a:lnTo>
                  <a:lnTo>
                    <a:pt x="253" y="270"/>
                  </a:lnTo>
                  <a:lnTo>
                    <a:pt x="289" y="249"/>
                  </a:lnTo>
                  <a:lnTo>
                    <a:pt x="326" y="229"/>
                  </a:lnTo>
                  <a:lnTo>
                    <a:pt x="363" y="210"/>
                  </a:lnTo>
                  <a:lnTo>
                    <a:pt x="400" y="194"/>
                  </a:lnTo>
                  <a:lnTo>
                    <a:pt x="438" y="180"/>
                  </a:lnTo>
                  <a:lnTo>
                    <a:pt x="473" y="169"/>
                  </a:lnTo>
                  <a:lnTo>
                    <a:pt x="506" y="162"/>
                  </a:lnTo>
                  <a:lnTo>
                    <a:pt x="536" y="157"/>
                  </a:lnTo>
                  <a:lnTo>
                    <a:pt x="565" y="154"/>
                  </a:lnTo>
                  <a:lnTo>
                    <a:pt x="592" y="153"/>
                  </a:lnTo>
                  <a:lnTo>
                    <a:pt x="618" y="152"/>
                  </a:lnTo>
                  <a:lnTo>
                    <a:pt x="643" y="152"/>
                  </a:lnTo>
                  <a:lnTo>
                    <a:pt x="667" y="152"/>
                  </a:lnTo>
                  <a:lnTo>
                    <a:pt x="691" y="152"/>
                  </a:lnTo>
                  <a:lnTo>
                    <a:pt x="714" y="150"/>
                  </a:lnTo>
                  <a:lnTo>
                    <a:pt x="737" y="148"/>
                  </a:lnTo>
                  <a:lnTo>
                    <a:pt x="760" y="143"/>
                  </a:lnTo>
                  <a:lnTo>
                    <a:pt x="785" y="137"/>
                  </a:lnTo>
                  <a:lnTo>
                    <a:pt x="810" y="128"/>
                  </a:lnTo>
                  <a:lnTo>
                    <a:pt x="837" y="114"/>
                  </a:lnTo>
                  <a:lnTo>
                    <a:pt x="866" y="98"/>
                  </a:lnTo>
                  <a:lnTo>
                    <a:pt x="896" y="78"/>
                  </a:lnTo>
                  <a:lnTo>
                    <a:pt x="931" y="57"/>
                  </a:lnTo>
                  <a:lnTo>
                    <a:pt x="971" y="38"/>
                  </a:lnTo>
                  <a:lnTo>
                    <a:pt x="1014" y="23"/>
                  </a:lnTo>
                  <a:lnTo>
                    <a:pt x="1063" y="12"/>
                  </a:lnTo>
                  <a:lnTo>
                    <a:pt x="1114" y="5"/>
                  </a:lnTo>
                  <a:lnTo>
                    <a:pt x="1168" y="1"/>
                  </a:lnTo>
                  <a:lnTo>
                    <a:pt x="1222" y="0"/>
                  </a:lnTo>
                  <a:lnTo>
                    <a:pt x="1278" y="4"/>
                  </a:lnTo>
                  <a:lnTo>
                    <a:pt x="1334" y="11"/>
                  </a:lnTo>
                  <a:lnTo>
                    <a:pt x="1389" y="23"/>
                  </a:lnTo>
                  <a:lnTo>
                    <a:pt x="1442" y="40"/>
                  </a:lnTo>
                  <a:lnTo>
                    <a:pt x="1493" y="60"/>
                  </a:lnTo>
                  <a:lnTo>
                    <a:pt x="1540" y="86"/>
                  </a:lnTo>
                  <a:lnTo>
                    <a:pt x="1584" y="114"/>
                  </a:lnTo>
                  <a:lnTo>
                    <a:pt x="1622" y="149"/>
                  </a:lnTo>
                  <a:lnTo>
                    <a:pt x="1655" y="189"/>
                  </a:lnTo>
                  <a:lnTo>
                    <a:pt x="1680" y="234"/>
                  </a:lnTo>
                  <a:lnTo>
                    <a:pt x="1697" y="285"/>
                  </a:lnTo>
                  <a:lnTo>
                    <a:pt x="1706" y="341"/>
                  </a:lnTo>
                  <a:lnTo>
                    <a:pt x="1707" y="399"/>
                  </a:lnTo>
                  <a:lnTo>
                    <a:pt x="1701" y="461"/>
                  </a:lnTo>
                  <a:lnTo>
                    <a:pt x="1687" y="524"/>
                  </a:lnTo>
                  <a:lnTo>
                    <a:pt x="1667" y="588"/>
                  </a:lnTo>
                  <a:lnTo>
                    <a:pt x="1642" y="650"/>
                  </a:lnTo>
                  <a:lnTo>
                    <a:pt x="1610" y="712"/>
                  </a:lnTo>
                  <a:lnTo>
                    <a:pt x="1574" y="771"/>
                  </a:lnTo>
                  <a:lnTo>
                    <a:pt x="1533" y="825"/>
                  </a:lnTo>
                  <a:lnTo>
                    <a:pt x="1486" y="876"/>
                  </a:lnTo>
                  <a:lnTo>
                    <a:pt x="1437" y="921"/>
                  </a:lnTo>
                  <a:lnTo>
                    <a:pt x="1383" y="960"/>
                  </a:lnTo>
                  <a:lnTo>
                    <a:pt x="1327" y="991"/>
                  </a:lnTo>
                  <a:lnTo>
                    <a:pt x="1267" y="1013"/>
                  </a:lnTo>
                  <a:lnTo>
                    <a:pt x="1209" y="1028"/>
                  </a:lnTo>
                  <a:lnTo>
                    <a:pt x="1155" y="1039"/>
                  </a:lnTo>
                  <a:lnTo>
                    <a:pt x="1104" y="1047"/>
                  </a:lnTo>
                  <a:lnTo>
                    <a:pt x="1058" y="1051"/>
                  </a:lnTo>
                  <a:lnTo>
                    <a:pt x="1016" y="1052"/>
                  </a:lnTo>
                  <a:lnTo>
                    <a:pt x="977" y="1049"/>
                  </a:lnTo>
                  <a:lnTo>
                    <a:pt x="942" y="1044"/>
                  </a:lnTo>
                  <a:lnTo>
                    <a:pt x="911" y="1037"/>
                  </a:lnTo>
                  <a:lnTo>
                    <a:pt x="882" y="1028"/>
                  </a:lnTo>
                  <a:lnTo>
                    <a:pt x="859" y="1017"/>
                  </a:lnTo>
                  <a:lnTo>
                    <a:pt x="837" y="1005"/>
                  </a:lnTo>
                  <a:lnTo>
                    <a:pt x="819" y="992"/>
                  </a:lnTo>
                  <a:lnTo>
                    <a:pt x="804" y="977"/>
                  </a:lnTo>
                  <a:lnTo>
                    <a:pt x="791" y="962"/>
                  </a:lnTo>
                  <a:lnTo>
                    <a:pt x="783" y="946"/>
                  </a:lnTo>
                  <a:lnTo>
                    <a:pt x="776" y="931"/>
                  </a:lnTo>
                  <a:lnTo>
                    <a:pt x="770" y="916"/>
                  </a:lnTo>
                  <a:lnTo>
                    <a:pt x="763" y="901"/>
                  </a:lnTo>
                  <a:lnTo>
                    <a:pt x="754" y="888"/>
                  </a:lnTo>
                  <a:lnTo>
                    <a:pt x="743" y="874"/>
                  </a:lnTo>
                  <a:lnTo>
                    <a:pt x="730" y="860"/>
                  </a:lnTo>
                  <a:lnTo>
                    <a:pt x="717" y="848"/>
                  </a:lnTo>
                  <a:lnTo>
                    <a:pt x="703" y="835"/>
                  </a:lnTo>
                  <a:lnTo>
                    <a:pt x="687" y="823"/>
                  </a:lnTo>
                  <a:lnTo>
                    <a:pt x="671" y="813"/>
                  </a:lnTo>
                  <a:lnTo>
                    <a:pt x="654" y="802"/>
                  </a:lnTo>
                  <a:lnTo>
                    <a:pt x="637" y="792"/>
                  </a:lnTo>
                  <a:lnTo>
                    <a:pt x="620" y="783"/>
                  </a:lnTo>
                  <a:lnTo>
                    <a:pt x="602" y="774"/>
                  </a:lnTo>
                  <a:lnTo>
                    <a:pt x="585" y="767"/>
                  </a:lnTo>
                  <a:lnTo>
                    <a:pt x="567" y="759"/>
                  </a:lnTo>
                  <a:lnTo>
                    <a:pt x="550" y="753"/>
                  </a:lnTo>
                  <a:lnTo>
                    <a:pt x="527" y="748"/>
                  </a:lnTo>
                  <a:lnTo>
                    <a:pt x="494" y="742"/>
                  </a:lnTo>
                  <a:lnTo>
                    <a:pt x="453" y="737"/>
                  </a:lnTo>
                  <a:lnTo>
                    <a:pt x="404" y="731"/>
                  </a:lnTo>
                  <a:lnTo>
                    <a:pt x="352" y="723"/>
                  </a:lnTo>
                  <a:lnTo>
                    <a:pt x="297" y="713"/>
                  </a:lnTo>
                  <a:lnTo>
                    <a:pt x="242" y="702"/>
                  </a:lnTo>
                  <a:lnTo>
                    <a:pt x="189" y="688"/>
                  </a:lnTo>
                  <a:lnTo>
                    <a:pt x="137" y="671"/>
                  </a:lnTo>
                  <a:lnTo>
                    <a:pt x="91" y="650"/>
                  </a:lnTo>
                  <a:lnTo>
                    <a:pt x="53" y="625"/>
                  </a:lnTo>
                  <a:lnTo>
                    <a:pt x="24" y="595"/>
                  </a:lnTo>
                  <a:lnTo>
                    <a:pt x="5" y="560"/>
                  </a:lnTo>
                  <a:lnTo>
                    <a:pt x="0" y="520"/>
                  </a:lnTo>
                  <a:lnTo>
                    <a:pt x="10" y="474"/>
                  </a:lnTo>
                  <a:lnTo>
                    <a:pt x="37" y="422"/>
                  </a:lnTo>
                  <a:close/>
                </a:path>
              </a:pathLst>
            </a:custGeom>
            <a:solidFill>
              <a:srgbClr val="44A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0" name="Freeform 113"/>
            <p:cNvSpPr>
              <a:spLocks/>
            </p:cNvSpPr>
            <p:nvPr/>
          </p:nvSpPr>
          <p:spPr bwMode="auto">
            <a:xfrm>
              <a:off x="4633" y="1216"/>
              <a:ext cx="111" cy="143"/>
            </a:xfrm>
            <a:custGeom>
              <a:avLst/>
              <a:gdLst>
                <a:gd name="T0" fmla="*/ 9 w 555"/>
                <a:gd name="T1" fmla="*/ 0 h 714"/>
                <a:gd name="T2" fmla="*/ 7 w 555"/>
                <a:gd name="T3" fmla="*/ 4 h 714"/>
                <a:gd name="T4" fmla="*/ 6 w 555"/>
                <a:gd name="T5" fmla="*/ 14 h 714"/>
                <a:gd name="T6" fmla="*/ 4 w 555"/>
                <a:gd name="T7" fmla="*/ 29 h 714"/>
                <a:gd name="T8" fmla="*/ 1 w 555"/>
                <a:gd name="T9" fmla="*/ 51 h 714"/>
                <a:gd name="T10" fmla="*/ 0 w 555"/>
                <a:gd name="T11" fmla="*/ 77 h 714"/>
                <a:gd name="T12" fmla="*/ 0 w 555"/>
                <a:gd name="T13" fmla="*/ 110 h 714"/>
                <a:gd name="T14" fmla="*/ 2 w 555"/>
                <a:gd name="T15" fmla="*/ 146 h 714"/>
                <a:gd name="T16" fmla="*/ 7 w 555"/>
                <a:gd name="T17" fmla="*/ 187 h 714"/>
                <a:gd name="T18" fmla="*/ 16 w 555"/>
                <a:gd name="T19" fmla="*/ 230 h 714"/>
                <a:gd name="T20" fmla="*/ 29 w 555"/>
                <a:gd name="T21" fmla="*/ 278 h 714"/>
                <a:gd name="T22" fmla="*/ 46 w 555"/>
                <a:gd name="T23" fmla="*/ 328 h 714"/>
                <a:gd name="T24" fmla="*/ 68 w 555"/>
                <a:gd name="T25" fmla="*/ 381 h 714"/>
                <a:gd name="T26" fmla="*/ 97 w 555"/>
                <a:gd name="T27" fmla="*/ 436 h 714"/>
                <a:gd name="T28" fmla="*/ 133 w 555"/>
                <a:gd name="T29" fmla="*/ 492 h 714"/>
                <a:gd name="T30" fmla="*/ 177 w 555"/>
                <a:gd name="T31" fmla="*/ 550 h 714"/>
                <a:gd name="T32" fmla="*/ 228 w 555"/>
                <a:gd name="T33" fmla="*/ 609 h 714"/>
                <a:gd name="T34" fmla="*/ 230 w 555"/>
                <a:gd name="T35" fmla="*/ 609 h 714"/>
                <a:gd name="T36" fmla="*/ 237 w 555"/>
                <a:gd name="T37" fmla="*/ 610 h 714"/>
                <a:gd name="T38" fmla="*/ 245 w 555"/>
                <a:gd name="T39" fmla="*/ 611 h 714"/>
                <a:gd name="T40" fmla="*/ 259 w 555"/>
                <a:gd name="T41" fmla="*/ 614 h 714"/>
                <a:gd name="T42" fmla="*/ 274 w 555"/>
                <a:gd name="T43" fmla="*/ 618 h 714"/>
                <a:gd name="T44" fmla="*/ 293 w 555"/>
                <a:gd name="T45" fmla="*/ 621 h 714"/>
                <a:gd name="T46" fmla="*/ 314 w 555"/>
                <a:gd name="T47" fmla="*/ 625 h 714"/>
                <a:gd name="T48" fmla="*/ 337 w 555"/>
                <a:gd name="T49" fmla="*/ 631 h 714"/>
                <a:gd name="T50" fmla="*/ 361 w 555"/>
                <a:gd name="T51" fmla="*/ 638 h 714"/>
                <a:gd name="T52" fmla="*/ 387 w 555"/>
                <a:gd name="T53" fmla="*/ 645 h 714"/>
                <a:gd name="T54" fmla="*/ 415 w 555"/>
                <a:gd name="T55" fmla="*/ 654 h 714"/>
                <a:gd name="T56" fmla="*/ 443 w 555"/>
                <a:gd name="T57" fmla="*/ 664 h 714"/>
                <a:gd name="T58" fmla="*/ 471 w 555"/>
                <a:gd name="T59" fmla="*/ 674 h 714"/>
                <a:gd name="T60" fmla="*/ 499 w 555"/>
                <a:gd name="T61" fmla="*/ 686 h 714"/>
                <a:gd name="T62" fmla="*/ 528 w 555"/>
                <a:gd name="T63" fmla="*/ 700 h 714"/>
                <a:gd name="T64" fmla="*/ 555 w 555"/>
                <a:gd name="T65" fmla="*/ 714 h 714"/>
                <a:gd name="T66" fmla="*/ 552 w 555"/>
                <a:gd name="T67" fmla="*/ 697 h 714"/>
                <a:gd name="T68" fmla="*/ 543 w 555"/>
                <a:gd name="T69" fmla="*/ 654 h 714"/>
                <a:gd name="T70" fmla="*/ 530 w 555"/>
                <a:gd name="T71" fmla="*/ 587 h 714"/>
                <a:gd name="T72" fmla="*/ 519 w 555"/>
                <a:gd name="T73" fmla="*/ 501 h 714"/>
                <a:gd name="T74" fmla="*/ 511 w 555"/>
                <a:gd name="T75" fmla="*/ 402 h 714"/>
                <a:gd name="T76" fmla="*/ 508 w 555"/>
                <a:gd name="T77" fmla="*/ 293 h 714"/>
                <a:gd name="T78" fmla="*/ 513 w 555"/>
                <a:gd name="T79" fmla="*/ 181 h 714"/>
                <a:gd name="T80" fmla="*/ 529 w 555"/>
                <a:gd name="T81" fmla="*/ 69 h 714"/>
                <a:gd name="T82" fmla="*/ 527 w 555"/>
                <a:gd name="T83" fmla="*/ 69 h 714"/>
                <a:gd name="T84" fmla="*/ 519 w 555"/>
                <a:gd name="T85" fmla="*/ 71 h 714"/>
                <a:gd name="T86" fmla="*/ 506 w 555"/>
                <a:gd name="T87" fmla="*/ 74 h 714"/>
                <a:gd name="T88" fmla="*/ 488 w 555"/>
                <a:gd name="T89" fmla="*/ 76 h 714"/>
                <a:gd name="T90" fmla="*/ 467 w 555"/>
                <a:gd name="T91" fmla="*/ 79 h 714"/>
                <a:gd name="T92" fmla="*/ 441 w 555"/>
                <a:gd name="T93" fmla="*/ 80 h 714"/>
                <a:gd name="T94" fmla="*/ 411 w 555"/>
                <a:gd name="T95" fmla="*/ 81 h 714"/>
                <a:gd name="T96" fmla="*/ 377 w 555"/>
                <a:gd name="T97" fmla="*/ 81 h 714"/>
                <a:gd name="T98" fmla="*/ 340 w 555"/>
                <a:gd name="T99" fmla="*/ 80 h 714"/>
                <a:gd name="T100" fmla="*/ 300 w 555"/>
                <a:gd name="T101" fmla="*/ 77 h 714"/>
                <a:gd name="T102" fmla="*/ 258 w 555"/>
                <a:gd name="T103" fmla="*/ 72 h 714"/>
                <a:gd name="T104" fmla="*/ 212 w 555"/>
                <a:gd name="T105" fmla="*/ 64 h 714"/>
                <a:gd name="T106" fmla="*/ 164 w 555"/>
                <a:gd name="T107" fmla="*/ 54 h 714"/>
                <a:gd name="T108" fmla="*/ 114 w 555"/>
                <a:gd name="T109" fmla="*/ 39 h 714"/>
                <a:gd name="T110" fmla="*/ 62 w 555"/>
                <a:gd name="T111" fmla="*/ 21 h 714"/>
                <a:gd name="T112" fmla="*/ 9 w 555"/>
                <a:gd name="T11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5" h="714">
                  <a:moveTo>
                    <a:pt x="9" y="0"/>
                  </a:moveTo>
                  <a:lnTo>
                    <a:pt x="7" y="4"/>
                  </a:lnTo>
                  <a:lnTo>
                    <a:pt x="6" y="14"/>
                  </a:lnTo>
                  <a:lnTo>
                    <a:pt x="4" y="29"/>
                  </a:lnTo>
                  <a:lnTo>
                    <a:pt x="1" y="51"/>
                  </a:lnTo>
                  <a:lnTo>
                    <a:pt x="0" y="77"/>
                  </a:lnTo>
                  <a:lnTo>
                    <a:pt x="0" y="110"/>
                  </a:lnTo>
                  <a:lnTo>
                    <a:pt x="2" y="146"/>
                  </a:lnTo>
                  <a:lnTo>
                    <a:pt x="7" y="187"/>
                  </a:lnTo>
                  <a:lnTo>
                    <a:pt x="16" y="230"/>
                  </a:lnTo>
                  <a:lnTo>
                    <a:pt x="29" y="278"/>
                  </a:lnTo>
                  <a:lnTo>
                    <a:pt x="46" y="328"/>
                  </a:lnTo>
                  <a:lnTo>
                    <a:pt x="68" y="381"/>
                  </a:lnTo>
                  <a:lnTo>
                    <a:pt x="97" y="436"/>
                  </a:lnTo>
                  <a:lnTo>
                    <a:pt x="133" y="492"/>
                  </a:lnTo>
                  <a:lnTo>
                    <a:pt x="177" y="550"/>
                  </a:lnTo>
                  <a:lnTo>
                    <a:pt x="228" y="609"/>
                  </a:lnTo>
                  <a:lnTo>
                    <a:pt x="230" y="609"/>
                  </a:lnTo>
                  <a:lnTo>
                    <a:pt x="237" y="610"/>
                  </a:lnTo>
                  <a:lnTo>
                    <a:pt x="245" y="611"/>
                  </a:lnTo>
                  <a:lnTo>
                    <a:pt x="259" y="614"/>
                  </a:lnTo>
                  <a:lnTo>
                    <a:pt x="274" y="618"/>
                  </a:lnTo>
                  <a:lnTo>
                    <a:pt x="293" y="621"/>
                  </a:lnTo>
                  <a:lnTo>
                    <a:pt x="314" y="625"/>
                  </a:lnTo>
                  <a:lnTo>
                    <a:pt x="337" y="631"/>
                  </a:lnTo>
                  <a:lnTo>
                    <a:pt x="361" y="638"/>
                  </a:lnTo>
                  <a:lnTo>
                    <a:pt x="387" y="645"/>
                  </a:lnTo>
                  <a:lnTo>
                    <a:pt x="415" y="654"/>
                  </a:lnTo>
                  <a:lnTo>
                    <a:pt x="443" y="664"/>
                  </a:lnTo>
                  <a:lnTo>
                    <a:pt x="471" y="674"/>
                  </a:lnTo>
                  <a:lnTo>
                    <a:pt x="499" y="686"/>
                  </a:lnTo>
                  <a:lnTo>
                    <a:pt x="528" y="700"/>
                  </a:lnTo>
                  <a:lnTo>
                    <a:pt x="555" y="714"/>
                  </a:lnTo>
                  <a:lnTo>
                    <a:pt x="552" y="697"/>
                  </a:lnTo>
                  <a:lnTo>
                    <a:pt x="543" y="654"/>
                  </a:lnTo>
                  <a:lnTo>
                    <a:pt x="530" y="587"/>
                  </a:lnTo>
                  <a:lnTo>
                    <a:pt x="519" y="501"/>
                  </a:lnTo>
                  <a:lnTo>
                    <a:pt x="511" y="402"/>
                  </a:lnTo>
                  <a:lnTo>
                    <a:pt x="508" y="293"/>
                  </a:lnTo>
                  <a:lnTo>
                    <a:pt x="513" y="181"/>
                  </a:lnTo>
                  <a:lnTo>
                    <a:pt x="529" y="69"/>
                  </a:lnTo>
                  <a:lnTo>
                    <a:pt x="527" y="69"/>
                  </a:lnTo>
                  <a:lnTo>
                    <a:pt x="519" y="71"/>
                  </a:lnTo>
                  <a:lnTo>
                    <a:pt x="506" y="74"/>
                  </a:lnTo>
                  <a:lnTo>
                    <a:pt x="488" y="76"/>
                  </a:lnTo>
                  <a:lnTo>
                    <a:pt x="467" y="79"/>
                  </a:lnTo>
                  <a:lnTo>
                    <a:pt x="441" y="80"/>
                  </a:lnTo>
                  <a:lnTo>
                    <a:pt x="411" y="81"/>
                  </a:lnTo>
                  <a:lnTo>
                    <a:pt x="377" y="81"/>
                  </a:lnTo>
                  <a:lnTo>
                    <a:pt x="340" y="80"/>
                  </a:lnTo>
                  <a:lnTo>
                    <a:pt x="300" y="77"/>
                  </a:lnTo>
                  <a:lnTo>
                    <a:pt x="258" y="72"/>
                  </a:lnTo>
                  <a:lnTo>
                    <a:pt x="212" y="64"/>
                  </a:lnTo>
                  <a:lnTo>
                    <a:pt x="164" y="54"/>
                  </a:lnTo>
                  <a:lnTo>
                    <a:pt x="114" y="39"/>
                  </a:lnTo>
                  <a:lnTo>
                    <a:pt x="62" y="2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1" name="Freeform 114"/>
            <p:cNvSpPr>
              <a:spLocks/>
            </p:cNvSpPr>
            <p:nvPr/>
          </p:nvSpPr>
          <p:spPr bwMode="auto">
            <a:xfrm>
              <a:off x="4685" y="1295"/>
              <a:ext cx="138" cy="76"/>
            </a:xfrm>
            <a:custGeom>
              <a:avLst/>
              <a:gdLst>
                <a:gd name="T0" fmla="*/ 633 w 688"/>
                <a:gd name="T1" fmla="*/ 335 h 376"/>
                <a:gd name="T2" fmla="*/ 616 w 688"/>
                <a:gd name="T3" fmla="*/ 341 h 376"/>
                <a:gd name="T4" fmla="*/ 583 w 688"/>
                <a:gd name="T5" fmla="*/ 352 h 376"/>
                <a:gd name="T6" fmla="*/ 540 w 688"/>
                <a:gd name="T7" fmla="*/ 363 h 376"/>
                <a:gd name="T8" fmla="*/ 487 w 688"/>
                <a:gd name="T9" fmla="*/ 372 h 376"/>
                <a:gd name="T10" fmla="*/ 429 w 688"/>
                <a:gd name="T11" fmla="*/ 376 h 376"/>
                <a:gd name="T12" fmla="*/ 368 w 688"/>
                <a:gd name="T13" fmla="*/ 371 h 376"/>
                <a:gd name="T14" fmla="*/ 307 w 688"/>
                <a:gd name="T15" fmla="*/ 352 h 376"/>
                <a:gd name="T16" fmla="*/ 248 w 688"/>
                <a:gd name="T17" fmla="*/ 321 h 376"/>
                <a:gd name="T18" fmla="*/ 190 w 688"/>
                <a:gd name="T19" fmla="*/ 279 h 376"/>
                <a:gd name="T20" fmla="*/ 131 w 688"/>
                <a:gd name="T21" fmla="*/ 229 h 376"/>
                <a:gd name="T22" fmla="*/ 80 w 688"/>
                <a:gd name="T23" fmla="*/ 178 h 376"/>
                <a:gd name="T24" fmla="*/ 38 w 688"/>
                <a:gd name="T25" fmla="*/ 127 h 376"/>
                <a:gd name="T26" fmla="*/ 10 w 688"/>
                <a:gd name="T27" fmla="*/ 81 h 376"/>
                <a:gd name="T28" fmla="*/ 0 w 688"/>
                <a:gd name="T29" fmla="*/ 42 h 376"/>
                <a:gd name="T30" fmla="*/ 13 w 688"/>
                <a:gd name="T31" fmla="*/ 16 h 376"/>
                <a:gd name="T32" fmla="*/ 48 w 688"/>
                <a:gd name="T33" fmla="*/ 4 h 376"/>
                <a:gd name="T34" fmla="*/ 95 w 688"/>
                <a:gd name="T35" fmla="*/ 0 h 376"/>
                <a:gd name="T36" fmla="*/ 148 w 688"/>
                <a:gd name="T37" fmla="*/ 1 h 376"/>
                <a:gd name="T38" fmla="*/ 208 w 688"/>
                <a:gd name="T39" fmla="*/ 10 h 376"/>
                <a:gd name="T40" fmla="*/ 270 w 688"/>
                <a:gd name="T41" fmla="*/ 22 h 376"/>
                <a:gd name="T42" fmla="*/ 334 w 688"/>
                <a:gd name="T43" fmla="*/ 40 h 376"/>
                <a:gd name="T44" fmla="*/ 396 w 688"/>
                <a:gd name="T45" fmla="*/ 62 h 376"/>
                <a:gd name="T46" fmla="*/ 454 w 688"/>
                <a:gd name="T47" fmla="*/ 88 h 376"/>
                <a:gd name="T48" fmla="*/ 506 w 688"/>
                <a:gd name="T49" fmla="*/ 116 h 376"/>
                <a:gd name="T50" fmla="*/ 552 w 688"/>
                <a:gd name="T51" fmla="*/ 143 h 376"/>
                <a:gd name="T52" fmla="*/ 589 w 688"/>
                <a:gd name="T53" fmla="*/ 168 h 376"/>
                <a:gd name="T54" fmla="*/ 620 w 688"/>
                <a:gd name="T55" fmla="*/ 189 h 376"/>
                <a:gd name="T56" fmla="*/ 644 w 688"/>
                <a:gd name="T57" fmla="*/ 207 h 376"/>
                <a:gd name="T58" fmla="*/ 663 w 688"/>
                <a:gd name="T59" fmla="*/ 220 h 376"/>
                <a:gd name="T60" fmla="*/ 674 w 688"/>
                <a:gd name="T61" fmla="*/ 230 h 376"/>
                <a:gd name="T62" fmla="*/ 679 w 688"/>
                <a:gd name="T63" fmla="*/ 235 h 376"/>
                <a:gd name="T64" fmla="*/ 682 w 688"/>
                <a:gd name="T65" fmla="*/ 239 h 376"/>
                <a:gd name="T66" fmla="*/ 688 w 688"/>
                <a:gd name="T67" fmla="*/ 258 h 376"/>
                <a:gd name="T68" fmla="*/ 685 w 688"/>
                <a:gd name="T69" fmla="*/ 287 h 376"/>
                <a:gd name="T70" fmla="*/ 660 w 688"/>
                <a:gd name="T71" fmla="*/ 3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376">
                  <a:moveTo>
                    <a:pt x="635" y="334"/>
                  </a:moveTo>
                  <a:lnTo>
                    <a:pt x="633" y="335"/>
                  </a:lnTo>
                  <a:lnTo>
                    <a:pt x="627" y="337"/>
                  </a:lnTo>
                  <a:lnTo>
                    <a:pt x="616" y="341"/>
                  </a:lnTo>
                  <a:lnTo>
                    <a:pt x="601" y="346"/>
                  </a:lnTo>
                  <a:lnTo>
                    <a:pt x="583" y="352"/>
                  </a:lnTo>
                  <a:lnTo>
                    <a:pt x="563" y="358"/>
                  </a:lnTo>
                  <a:lnTo>
                    <a:pt x="540" y="363"/>
                  </a:lnTo>
                  <a:lnTo>
                    <a:pt x="515" y="368"/>
                  </a:lnTo>
                  <a:lnTo>
                    <a:pt x="487" y="372"/>
                  </a:lnTo>
                  <a:lnTo>
                    <a:pt x="459" y="375"/>
                  </a:lnTo>
                  <a:lnTo>
                    <a:pt x="429" y="376"/>
                  </a:lnTo>
                  <a:lnTo>
                    <a:pt x="399" y="375"/>
                  </a:lnTo>
                  <a:lnTo>
                    <a:pt x="368" y="371"/>
                  </a:lnTo>
                  <a:lnTo>
                    <a:pt x="338" y="363"/>
                  </a:lnTo>
                  <a:lnTo>
                    <a:pt x="307" y="352"/>
                  </a:lnTo>
                  <a:lnTo>
                    <a:pt x="278" y="339"/>
                  </a:lnTo>
                  <a:lnTo>
                    <a:pt x="248" y="321"/>
                  </a:lnTo>
                  <a:lnTo>
                    <a:pt x="218" y="300"/>
                  </a:lnTo>
                  <a:lnTo>
                    <a:pt x="190" y="279"/>
                  </a:lnTo>
                  <a:lnTo>
                    <a:pt x="160" y="254"/>
                  </a:lnTo>
                  <a:lnTo>
                    <a:pt x="131" y="229"/>
                  </a:lnTo>
                  <a:lnTo>
                    <a:pt x="105" y="203"/>
                  </a:lnTo>
                  <a:lnTo>
                    <a:pt x="80" y="178"/>
                  </a:lnTo>
                  <a:lnTo>
                    <a:pt x="57" y="152"/>
                  </a:lnTo>
                  <a:lnTo>
                    <a:pt x="38" y="127"/>
                  </a:lnTo>
                  <a:lnTo>
                    <a:pt x="23" y="102"/>
                  </a:lnTo>
                  <a:lnTo>
                    <a:pt x="10" y="81"/>
                  </a:lnTo>
                  <a:lnTo>
                    <a:pt x="3" y="60"/>
                  </a:lnTo>
                  <a:lnTo>
                    <a:pt x="0" y="42"/>
                  </a:lnTo>
                  <a:lnTo>
                    <a:pt x="4" y="27"/>
                  </a:lnTo>
                  <a:lnTo>
                    <a:pt x="13" y="16"/>
                  </a:lnTo>
                  <a:lnTo>
                    <a:pt x="28" y="9"/>
                  </a:lnTo>
                  <a:lnTo>
                    <a:pt x="48" y="4"/>
                  </a:lnTo>
                  <a:lnTo>
                    <a:pt x="70" y="1"/>
                  </a:lnTo>
                  <a:lnTo>
                    <a:pt x="95" y="0"/>
                  </a:lnTo>
                  <a:lnTo>
                    <a:pt x="121" y="0"/>
                  </a:lnTo>
                  <a:lnTo>
                    <a:pt x="148" y="1"/>
                  </a:lnTo>
                  <a:lnTo>
                    <a:pt x="178" y="5"/>
                  </a:lnTo>
                  <a:lnTo>
                    <a:pt x="208" y="10"/>
                  </a:lnTo>
                  <a:lnTo>
                    <a:pt x="239" y="15"/>
                  </a:lnTo>
                  <a:lnTo>
                    <a:pt x="270" y="22"/>
                  </a:lnTo>
                  <a:lnTo>
                    <a:pt x="303" y="31"/>
                  </a:lnTo>
                  <a:lnTo>
                    <a:pt x="334" y="40"/>
                  </a:lnTo>
                  <a:lnTo>
                    <a:pt x="365" y="51"/>
                  </a:lnTo>
                  <a:lnTo>
                    <a:pt x="396" y="62"/>
                  </a:lnTo>
                  <a:lnTo>
                    <a:pt x="425" y="75"/>
                  </a:lnTo>
                  <a:lnTo>
                    <a:pt x="454" y="88"/>
                  </a:lnTo>
                  <a:lnTo>
                    <a:pt x="481" y="102"/>
                  </a:lnTo>
                  <a:lnTo>
                    <a:pt x="506" y="116"/>
                  </a:lnTo>
                  <a:lnTo>
                    <a:pt x="530" y="129"/>
                  </a:lnTo>
                  <a:lnTo>
                    <a:pt x="552" y="143"/>
                  </a:lnTo>
                  <a:lnTo>
                    <a:pt x="572" y="155"/>
                  </a:lnTo>
                  <a:lnTo>
                    <a:pt x="589" y="168"/>
                  </a:lnTo>
                  <a:lnTo>
                    <a:pt x="606" y="178"/>
                  </a:lnTo>
                  <a:lnTo>
                    <a:pt x="620" y="189"/>
                  </a:lnTo>
                  <a:lnTo>
                    <a:pt x="633" y="198"/>
                  </a:lnTo>
                  <a:lnTo>
                    <a:pt x="644" y="207"/>
                  </a:lnTo>
                  <a:lnTo>
                    <a:pt x="654" y="214"/>
                  </a:lnTo>
                  <a:lnTo>
                    <a:pt x="663" y="220"/>
                  </a:lnTo>
                  <a:lnTo>
                    <a:pt x="669" y="226"/>
                  </a:lnTo>
                  <a:lnTo>
                    <a:pt x="674" y="230"/>
                  </a:lnTo>
                  <a:lnTo>
                    <a:pt x="678" y="234"/>
                  </a:lnTo>
                  <a:lnTo>
                    <a:pt x="679" y="235"/>
                  </a:lnTo>
                  <a:lnTo>
                    <a:pt x="680" y="236"/>
                  </a:lnTo>
                  <a:lnTo>
                    <a:pt x="682" y="239"/>
                  </a:lnTo>
                  <a:lnTo>
                    <a:pt x="685" y="246"/>
                  </a:lnTo>
                  <a:lnTo>
                    <a:pt x="688" y="258"/>
                  </a:lnTo>
                  <a:lnTo>
                    <a:pt x="688" y="271"/>
                  </a:lnTo>
                  <a:lnTo>
                    <a:pt x="685" y="287"/>
                  </a:lnTo>
                  <a:lnTo>
                    <a:pt x="677" y="304"/>
                  </a:lnTo>
                  <a:lnTo>
                    <a:pt x="660" y="320"/>
                  </a:lnTo>
                  <a:lnTo>
                    <a:pt x="635"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2" name="Freeform 115"/>
            <p:cNvSpPr>
              <a:spLocks/>
            </p:cNvSpPr>
            <p:nvPr/>
          </p:nvSpPr>
          <p:spPr bwMode="auto">
            <a:xfrm>
              <a:off x="4691" y="1300"/>
              <a:ext cx="128" cy="69"/>
            </a:xfrm>
            <a:custGeom>
              <a:avLst/>
              <a:gdLst>
                <a:gd name="T0" fmla="*/ 45 w 644"/>
                <a:gd name="T1" fmla="*/ 5 h 347"/>
                <a:gd name="T2" fmla="*/ 90 w 644"/>
                <a:gd name="T3" fmla="*/ 0 h 347"/>
                <a:gd name="T4" fmla="*/ 140 w 644"/>
                <a:gd name="T5" fmla="*/ 2 h 347"/>
                <a:gd name="T6" fmla="*/ 196 w 644"/>
                <a:gd name="T7" fmla="*/ 9 h 347"/>
                <a:gd name="T8" fmla="*/ 253 w 644"/>
                <a:gd name="T9" fmla="*/ 20 h 347"/>
                <a:gd name="T10" fmla="*/ 312 w 644"/>
                <a:gd name="T11" fmla="*/ 37 h 347"/>
                <a:gd name="T12" fmla="*/ 370 w 644"/>
                <a:gd name="T13" fmla="*/ 57 h 347"/>
                <a:gd name="T14" fmla="*/ 425 w 644"/>
                <a:gd name="T15" fmla="*/ 80 h 347"/>
                <a:gd name="T16" fmla="*/ 495 w 644"/>
                <a:gd name="T17" fmla="*/ 119 h 347"/>
                <a:gd name="T18" fmla="*/ 566 w 644"/>
                <a:gd name="T19" fmla="*/ 164 h 347"/>
                <a:gd name="T20" fmla="*/ 611 w 644"/>
                <a:gd name="T21" fmla="*/ 195 h 347"/>
                <a:gd name="T22" fmla="*/ 633 w 644"/>
                <a:gd name="T23" fmla="*/ 213 h 347"/>
                <a:gd name="T24" fmla="*/ 637 w 644"/>
                <a:gd name="T25" fmla="*/ 217 h 347"/>
                <a:gd name="T26" fmla="*/ 637 w 644"/>
                <a:gd name="T27" fmla="*/ 217 h 347"/>
                <a:gd name="T28" fmla="*/ 638 w 644"/>
                <a:gd name="T29" fmla="*/ 220 h 347"/>
                <a:gd name="T30" fmla="*/ 644 w 644"/>
                <a:gd name="T31" fmla="*/ 237 h 347"/>
                <a:gd name="T32" fmla="*/ 642 w 644"/>
                <a:gd name="T33" fmla="*/ 264 h 347"/>
                <a:gd name="T34" fmla="*/ 619 w 644"/>
                <a:gd name="T35" fmla="*/ 294 h 347"/>
                <a:gd name="T36" fmla="*/ 593 w 644"/>
                <a:gd name="T37" fmla="*/ 308 h 347"/>
                <a:gd name="T38" fmla="*/ 577 w 644"/>
                <a:gd name="T39" fmla="*/ 314 h 347"/>
                <a:gd name="T40" fmla="*/ 546 w 644"/>
                <a:gd name="T41" fmla="*/ 324 h 347"/>
                <a:gd name="T42" fmla="*/ 505 w 644"/>
                <a:gd name="T43" fmla="*/ 335 h 347"/>
                <a:gd name="T44" fmla="*/ 455 w 644"/>
                <a:gd name="T45" fmla="*/ 344 h 347"/>
                <a:gd name="T46" fmla="*/ 400 w 644"/>
                <a:gd name="T47" fmla="*/ 347 h 347"/>
                <a:gd name="T48" fmla="*/ 343 w 644"/>
                <a:gd name="T49" fmla="*/ 342 h 347"/>
                <a:gd name="T50" fmla="*/ 284 w 644"/>
                <a:gd name="T51" fmla="*/ 325 h 347"/>
                <a:gd name="T52" fmla="*/ 230 w 644"/>
                <a:gd name="T53" fmla="*/ 296 h 347"/>
                <a:gd name="T54" fmla="*/ 173 w 644"/>
                <a:gd name="T55" fmla="*/ 256 h 347"/>
                <a:gd name="T56" fmla="*/ 120 w 644"/>
                <a:gd name="T57" fmla="*/ 211 h 347"/>
                <a:gd name="T58" fmla="*/ 73 w 644"/>
                <a:gd name="T59" fmla="*/ 164 h 347"/>
                <a:gd name="T60" fmla="*/ 34 w 644"/>
                <a:gd name="T61" fmla="*/ 118 h 347"/>
                <a:gd name="T62" fmla="*/ 9 w 644"/>
                <a:gd name="T63" fmla="*/ 75 h 347"/>
                <a:gd name="T64" fmla="*/ 0 w 644"/>
                <a:gd name="T65" fmla="*/ 40 h 347"/>
                <a:gd name="T66" fmla="*/ 12 w 644"/>
                <a:gd name="T67" fmla="*/ 1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4" h="347">
                  <a:moveTo>
                    <a:pt x="26" y="9"/>
                  </a:moveTo>
                  <a:lnTo>
                    <a:pt x="45" y="5"/>
                  </a:lnTo>
                  <a:lnTo>
                    <a:pt x="66" y="2"/>
                  </a:lnTo>
                  <a:lnTo>
                    <a:pt x="90" y="0"/>
                  </a:lnTo>
                  <a:lnTo>
                    <a:pt x="114" y="0"/>
                  </a:lnTo>
                  <a:lnTo>
                    <a:pt x="140" y="2"/>
                  </a:lnTo>
                  <a:lnTo>
                    <a:pt x="167" y="5"/>
                  </a:lnTo>
                  <a:lnTo>
                    <a:pt x="196" y="9"/>
                  </a:lnTo>
                  <a:lnTo>
                    <a:pt x="225" y="14"/>
                  </a:lnTo>
                  <a:lnTo>
                    <a:pt x="253" y="20"/>
                  </a:lnTo>
                  <a:lnTo>
                    <a:pt x="283" y="28"/>
                  </a:lnTo>
                  <a:lnTo>
                    <a:pt x="312" y="37"/>
                  </a:lnTo>
                  <a:lnTo>
                    <a:pt x="342" y="47"/>
                  </a:lnTo>
                  <a:lnTo>
                    <a:pt x="370" y="57"/>
                  </a:lnTo>
                  <a:lnTo>
                    <a:pt x="398" y="69"/>
                  </a:lnTo>
                  <a:lnTo>
                    <a:pt x="425" y="80"/>
                  </a:lnTo>
                  <a:lnTo>
                    <a:pt x="450" y="94"/>
                  </a:lnTo>
                  <a:lnTo>
                    <a:pt x="495" y="119"/>
                  </a:lnTo>
                  <a:lnTo>
                    <a:pt x="533" y="142"/>
                  </a:lnTo>
                  <a:lnTo>
                    <a:pt x="566" y="164"/>
                  </a:lnTo>
                  <a:lnTo>
                    <a:pt x="591" y="181"/>
                  </a:lnTo>
                  <a:lnTo>
                    <a:pt x="611" y="195"/>
                  </a:lnTo>
                  <a:lnTo>
                    <a:pt x="624" y="206"/>
                  </a:lnTo>
                  <a:lnTo>
                    <a:pt x="633" y="213"/>
                  </a:lnTo>
                  <a:lnTo>
                    <a:pt x="637" y="216"/>
                  </a:lnTo>
                  <a:lnTo>
                    <a:pt x="637" y="217"/>
                  </a:lnTo>
                  <a:lnTo>
                    <a:pt x="637" y="217"/>
                  </a:lnTo>
                  <a:lnTo>
                    <a:pt x="637" y="217"/>
                  </a:lnTo>
                  <a:lnTo>
                    <a:pt x="637" y="217"/>
                  </a:lnTo>
                  <a:lnTo>
                    <a:pt x="638" y="220"/>
                  </a:lnTo>
                  <a:lnTo>
                    <a:pt x="641" y="227"/>
                  </a:lnTo>
                  <a:lnTo>
                    <a:pt x="644" y="237"/>
                  </a:lnTo>
                  <a:lnTo>
                    <a:pt x="644" y="251"/>
                  </a:lnTo>
                  <a:lnTo>
                    <a:pt x="642" y="264"/>
                  </a:lnTo>
                  <a:lnTo>
                    <a:pt x="634" y="279"/>
                  </a:lnTo>
                  <a:lnTo>
                    <a:pt x="619" y="294"/>
                  </a:lnTo>
                  <a:lnTo>
                    <a:pt x="596" y="307"/>
                  </a:lnTo>
                  <a:lnTo>
                    <a:pt x="593" y="308"/>
                  </a:lnTo>
                  <a:lnTo>
                    <a:pt x="587" y="311"/>
                  </a:lnTo>
                  <a:lnTo>
                    <a:pt x="577" y="314"/>
                  </a:lnTo>
                  <a:lnTo>
                    <a:pt x="563" y="319"/>
                  </a:lnTo>
                  <a:lnTo>
                    <a:pt x="546" y="324"/>
                  </a:lnTo>
                  <a:lnTo>
                    <a:pt x="527" y="330"/>
                  </a:lnTo>
                  <a:lnTo>
                    <a:pt x="505" y="335"/>
                  </a:lnTo>
                  <a:lnTo>
                    <a:pt x="481" y="340"/>
                  </a:lnTo>
                  <a:lnTo>
                    <a:pt x="455" y="344"/>
                  </a:lnTo>
                  <a:lnTo>
                    <a:pt x="428" y="347"/>
                  </a:lnTo>
                  <a:lnTo>
                    <a:pt x="400" y="347"/>
                  </a:lnTo>
                  <a:lnTo>
                    <a:pt x="372" y="345"/>
                  </a:lnTo>
                  <a:lnTo>
                    <a:pt x="343" y="342"/>
                  </a:lnTo>
                  <a:lnTo>
                    <a:pt x="313" y="335"/>
                  </a:lnTo>
                  <a:lnTo>
                    <a:pt x="284" y="325"/>
                  </a:lnTo>
                  <a:lnTo>
                    <a:pt x="257" y="312"/>
                  </a:lnTo>
                  <a:lnTo>
                    <a:pt x="230" y="296"/>
                  </a:lnTo>
                  <a:lnTo>
                    <a:pt x="201" y="277"/>
                  </a:lnTo>
                  <a:lnTo>
                    <a:pt x="173" y="256"/>
                  </a:lnTo>
                  <a:lnTo>
                    <a:pt x="146" y="235"/>
                  </a:lnTo>
                  <a:lnTo>
                    <a:pt x="120" y="211"/>
                  </a:lnTo>
                  <a:lnTo>
                    <a:pt x="95" y="187"/>
                  </a:lnTo>
                  <a:lnTo>
                    <a:pt x="73" y="164"/>
                  </a:lnTo>
                  <a:lnTo>
                    <a:pt x="51" y="140"/>
                  </a:lnTo>
                  <a:lnTo>
                    <a:pt x="34" y="118"/>
                  </a:lnTo>
                  <a:lnTo>
                    <a:pt x="19" y="95"/>
                  </a:lnTo>
                  <a:lnTo>
                    <a:pt x="9" y="75"/>
                  </a:lnTo>
                  <a:lnTo>
                    <a:pt x="2" y="57"/>
                  </a:lnTo>
                  <a:lnTo>
                    <a:pt x="0" y="40"/>
                  </a:lnTo>
                  <a:lnTo>
                    <a:pt x="3" y="27"/>
                  </a:lnTo>
                  <a:lnTo>
                    <a:pt x="12" y="15"/>
                  </a:lnTo>
                  <a:lnTo>
                    <a:pt x="26" y="9"/>
                  </a:lnTo>
                  <a:close/>
                </a:path>
              </a:pathLst>
            </a:custGeom>
            <a:solidFill>
              <a:srgbClr val="FC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3" name="Freeform 116"/>
            <p:cNvSpPr>
              <a:spLocks/>
            </p:cNvSpPr>
            <p:nvPr/>
          </p:nvSpPr>
          <p:spPr bwMode="auto">
            <a:xfrm>
              <a:off x="4696" y="1305"/>
              <a:ext cx="120" cy="63"/>
            </a:xfrm>
            <a:custGeom>
              <a:avLst/>
              <a:gdLst>
                <a:gd name="T0" fmla="*/ 44 w 603"/>
                <a:gd name="T1" fmla="*/ 5 h 318"/>
                <a:gd name="T2" fmla="*/ 85 w 603"/>
                <a:gd name="T3" fmla="*/ 0 h 318"/>
                <a:gd name="T4" fmla="*/ 132 w 603"/>
                <a:gd name="T5" fmla="*/ 1 h 318"/>
                <a:gd name="T6" fmla="*/ 183 w 603"/>
                <a:gd name="T7" fmla="*/ 8 h 318"/>
                <a:gd name="T8" fmla="*/ 237 w 603"/>
                <a:gd name="T9" fmla="*/ 18 h 318"/>
                <a:gd name="T10" fmla="*/ 292 w 603"/>
                <a:gd name="T11" fmla="*/ 33 h 318"/>
                <a:gd name="T12" fmla="*/ 345 w 603"/>
                <a:gd name="T13" fmla="*/ 51 h 318"/>
                <a:gd name="T14" fmla="*/ 396 w 603"/>
                <a:gd name="T15" fmla="*/ 74 h 318"/>
                <a:gd name="T16" fmla="*/ 462 w 603"/>
                <a:gd name="T17" fmla="*/ 110 h 318"/>
                <a:gd name="T18" fmla="*/ 528 w 603"/>
                <a:gd name="T19" fmla="*/ 148 h 318"/>
                <a:gd name="T20" fmla="*/ 571 w 603"/>
                <a:gd name="T21" fmla="*/ 177 h 318"/>
                <a:gd name="T22" fmla="*/ 592 w 603"/>
                <a:gd name="T23" fmla="*/ 193 h 318"/>
                <a:gd name="T24" fmla="*/ 596 w 603"/>
                <a:gd name="T25" fmla="*/ 196 h 318"/>
                <a:gd name="T26" fmla="*/ 596 w 603"/>
                <a:gd name="T27" fmla="*/ 196 h 318"/>
                <a:gd name="T28" fmla="*/ 597 w 603"/>
                <a:gd name="T29" fmla="*/ 198 h 318"/>
                <a:gd name="T30" fmla="*/ 602 w 603"/>
                <a:gd name="T31" fmla="*/ 214 h 318"/>
                <a:gd name="T32" fmla="*/ 601 w 603"/>
                <a:gd name="T33" fmla="*/ 240 h 318"/>
                <a:gd name="T34" fmla="*/ 579 w 603"/>
                <a:gd name="T35" fmla="*/ 268 h 318"/>
                <a:gd name="T36" fmla="*/ 555 w 603"/>
                <a:gd name="T37" fmla="*/ 282 h 318"/>
                <a:gd name="T38" fmla="*/ 540 w 603"/>
                <a:gd name="T39" fmla="*/ 288 h 318"/>
                <a:gd name="T40" fmla="*/ 511 w 603"/>
                <a:gd name="T41" fmla="*/ 296 h 318"/>
                <a:gd name="T42" fmla="*/ 471 w 603"/>
                <a:gd name="T43" fmla="*/ 306 h 318"/>
                <a:gd name="T44" fmla="*/ 425 w 603"/>
                <a:gd name="T45" fmla="*/ 315 h 318"/>
                <a:gd name="T46" fmla="*/ 373 w 603"/>
                <a:gd name="T47" fmla="*/ 318 h 318"/>
                <a:gd name="T48" fmla="*/ 318 w 603"/>
                <a:gd name="T49" fmla="*/ 313 h 318"/>
                <a:gd name="T50" fmla="*/ 264 w 603"/>
                <a:gd name="T51" fmla="*/ 298 h 318"/>
                <a:gd name="T52" fmla="*/ 212 w 603"/>
                <a:gd name="T53" fmla="*/ 270 h 318"/>
                <a:gd name="T54" fmla="*/ 160 w 603"/>
                <a:gd name="T55" fmla="*/ 234 h 318"/>
                <a:gd name="T56" fmla="*/ 110 w 603"/>
                <a:gd name="T57" fmla="*/ 193 h 318"/>
                <a:gd name="T58" fmla="*/ 66 w 603"/>
                <a:gd name="T59" fmla="*/ 150 h 318"/>
                <a:gd name="T60" fmla="*/ 30 w 603"/>
                <a:gd name="T61" fmla="*/ 107 h 318"/>
                <a:gd name="T62" fmla="*/ 8 w 603"/>
                <a:gd name="T63" fmla="*/ 69 h 318"/>
                <a:gd name="T64" fmla="*/ 0 w 603"/>
                <a:gd name="T65" fmla="*/ 38 h 318"/>
                <a:gd name="T66" fmla="*/ 13 w 603"/>
                <a:gd name="T67" fmla="*/ 1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318">
                  <a:moveTo>
                    <a:pt x="26" y="9"/>
                  </a:moveTo>
                  <a:lnTo>
                    <a:pt x="44" y="5"/>
                  </a:lnTo>
                  <a:lnTo>
                    <a:pt x="64" y="1"/>
                  </a:lnTo>
                  <a:lnTo>
                    <a:pt x="85" y="0"/>
                  </a:lnTo>
                  <a:lnTo>
                    <a:pt x="107" y="0"/>
                  </a:lnTo>
                  <a:lnTo>
                    <a:pt x="132" y="1"/>
                  </a:lnTo>
                  <a:lnTo>
                    <a:pt x="157" y="4"/>
                  </a:lnTo>
                  <a:lnTo>
                    <a:pt x="183" y="8"/>
                  </a:lnTo>
                  <a:lnTo>
                    <a:pt x="210" y="11"/>
                  </a:lnTo>
                  <a:lnTo>
                    <a:pt x="237" y="18"/>
                  </a:lnTo>
                  <a:lnTo>
                    <a:pt x="264" y="25"/>
                  </a:lnTo>
                  <a:lnTo>
                    <a:pt x="292" y="33"/>
                  </a:lnTo>
                  <a:lnTo>
                    <a:pt x="318" y="41"/>
                  </a:lnTo>
                  <a:lnTo>
                    <a:pt x="345" y="51"/>
                  </a:lnTo>
                  <a:lnTo>
                    <a:pt x="371" y="62"/>
                  </a:lnTo>
                  <a:lnTo>
                    <a:pt x="396" y="74"/>
                  </a:lnTo>
                  <a:lnTo>
                    <a:pt x="420" y="86"/>
                  </a:lnTo>
                  <a:lnTo>
                    <a:pt x="462" y="110"/>
                  </a:lnTo>
                  <a:lnTo>
                    <a:pt x="498" y="130"/>
                  </a:lnTo>
                  <a:lnTo>
                    <a:pt x="528" y="148"/>
                  </a:lnTo>
                  <a:lnTo>
                    <a:pt x="553" y="165"/>
                  </a:lnTo>
                  <a:lnTo>
                    <a:pt x="571" y="177"/>
                  </a:lnTo>
                  <a:lnTo>
                    <a:pt x="584" y="187"/>
                  </a:lnTo>
                  <a:lnTo>
                    <a:pt x="592" y="193"/>
                  </a:lnTo>
                  <a:lnTo>
                    <a:pt x="596" y="196"/>
                  </a:lnTo>
                  <a:lnTo>
                    <a:pt x="596" y="196"/>
                  </a:lnTo>
                  <a:lnTo>
                    <a:pt x="596" y="196"/>
                  </a:lnTo>
                  <a:lnTo>
                    <a:pt x="596" y="196"/>
                  </a:lnTo>
                  <a:lnTo>
                    <a:pt x="596" y="196"/>
                  </a:lnTo>
                  <a:lnTo>
                    <a:pt x="597" y="198"/>
                  </a:lnTo>
                  <a:lnTo>
                    <a:pt x="599" y="204"/>
                  </a:lnTo>
                  <a:lnTo>
                    <a:pt x="602" y="214"/>
                  </a:lnTo>
                  <a:lnTo>
                    <a:pt x="603" y="227"/>
                  </a:lnTo>
                  <a:lnTo>
                    <a:pt x="601" y="240"/>
                  </a:lnTo>
                  <a:lnTo>
                    <a:pt x="593" y="254"/>
                  </a:lnTo>
                  <a:lnTo>
                    <a:pt x="579" y="268"/>
                  </a:lnTo>
                  <a:lnTo>
                    <a:pt x="557" y="280"/>
                  </a:lnTo>
                  <a:lnTo>
                    <a:pt x="555" y="282"/>
                  </a:lnTo>
                  <a:lnTo>
                    <a:pt x="550" y="284"/>
                  </a:lnTo>
                  <a:lnTo>
                    <a:pt x="540" y="288"/>
                  </a:lnTo>
                  <a:lnTo>
                    <a:pt x="526" y="292"/>
                  </a:lnTo>
                  <a:lnTo>
                    <a:pt x="511" y="296"/>
                  </a:lnTo>
                  <a:lnTo>
                    <a:pt x="492" y="301"/>
                  </a:lnTo>
                  <a:lnTo>
                    <a:pt x="471" y="306"/>
                  </a:lnTo>
                  <a:lnTo>
                    <a:pt x="449" y="311"/>
                  </a:lnTo>
                  <a:lnTo>
                    <a:pt x="425" y="315"/>
                  </a:lnTo>
                  <a:lnTo>
                    <a:pt x="399" y="318"/>
                  </a:lnTo>
                  <a:lnTo>
                    <a:pt x="373" y="318"/>
                  </a:lnTo>
                  <a:lnTo>
                    <a:pt x="345" y="316"/>
                  </a:lnTo>
                  <a:lnTo>
                    <a:pt x="318" y="313"/>
                  </a:lnTo>
                  <a:lnTo>
                    <a:pt x="292" y="306"/>
                  </a:lnTo>
                  <a:lnTo>
                    <a:pt x="264" y="298"/>
                  </a:lnTo>
                  <a:lnTo>
                    <a:pt x="238" y="285"/>
                  </a:lnTo>
                  <a:lnTo>
                    <a:pt x="212" y="270"/>
                  </a:lnTo>
                  <a:lnTo>
                    <a:pt x="186" y="253"/>
                  </a:lnTo>
                  <a:lnTo>
                    <a:pt x="160" y="234"/>
                  </a:lnTo>
                  <a:lnTo>
                    <a:pt x="134" y="213"/>
                  </a:lnTo>
                  <a:lnTo>
                    <a:pt x="110" y="193"/>
                  </a:lnTo>
                  <a:lnTo>
                    <a:pt x="86" y="171"/>
                  </a:lnTo>
                  <a:lnTo>
                    <a:pt x="66" y="150"/>
                  </a:lnTo>
                  <a:lnTo>
                    <a:pt x="46" y="128"/>
                  </a:lnTo>
                  <a:lnTo>
                    <a:pt x="30" y="107"/>
                  </a:lnTo>
                  <a:lnTo>
                    <a:pt x="18" y="87"/>
                  </a:lnTo>
                  <a:lnTo>
                    <a:pt x="8" y="69"/>
                  </a:lnTo>
                  <a:lnTo>
                    <a:pt x="3" y="52"/>
                  </a:lnTo>
                  <a:lnTo>
                    <a:pt x="0" y="38"/>
                  </a:lnTo>
                  <a:lnTo>
                    <a:pt x="4" y="25"/>
                  </a:lnTo>
                  <a:lnTo>
                    <a:pt x="13" y="15"/>
                  </a:lnTo>
                  <a:lnTo>
                    <a:pt x="26" y="9"/>
                  </a:lnTo>
                  <a:close/>
                </a:path>
              </a:pathLst>
            </a:custGeom>
            <a:solidFill>
              <a:srgbClr val="F9E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4" name="Freeform 117"/>
            <p:cNvSpPr>
              <a:spLocks/>
            </p:cNvSpPr>
            <p:nvPr/>
          </p:nvSpPr>
          <p:spPr bwMode="auto">
            <a:xfrm>
              <a:off x="4701" y="1310"/>
              <a:ext cx="112" cy="57"/>
            </a:xfrm>
            <a:custGeom>
              <a:avLst/>
              <a:gdLst>
                <a:gd name="T0" fmla="*/ 40 w 561"/>
                <a:gd name="T1" fmla="*/ 4 h 287"/>
                <a:gd name="T2" fmla="*/ 79 w 561"/>
                <a:gd name="T3" fmla="*/ 0 h 287"/>
                <a:gd name="T4" fmla="*/ 122 w 561"/>
                <a:gd name="T5" fmla="*/ 1 h 287"/>
                <a:gd name="T6" fmla="*/ 170 w 561"/>
                <a:gd name="T7" fmla="*/ 6 h 287"/>
                <a:gd name="T8" fmla="*/ 218 w 561"/>
                <a:gd name="T9" fmla="*/ 16 h 287"/>
                <a:gd name="T10" fmla="*/ 269 w 561"/>
                <a:gd name="T11" fmla="*/ 28 h 287"/>
                <a:gd name="T12" fmla="*/ 319 w 561"/>
                <a:gd name="T13" fmla="*/ 46 h 287"/>
                <a:gd name="T14" fmla="*/ 367 w 561"/>
                <a:gd name="T15" fmla="*/ 66 h 287"/>
                <a:gd name="T16" fmla="*/ 429 w 561"/>
                <a:gd name="T17" fmla="*/ 98 h 287"/>
                <a:gd name="T18" fmla="*/ 491 w 561"/>
                <a:gd name="T19" fmla="*/ 134 h 287"/>
                <a:gd name="T20" fmla="*/ 531 w 561"/>
                <a:gd name="T21" fmla="*/ 159 h 287"/>
                <a:gd name="T22" fmla="*/ 551 w 561"/>
                <a:gd name="T23" fmla="*/ 173 h 287"/>
                <a:gd name="T24" fmla="*/ 555 w 561"/>
                <a:gd name="T25" fmla="*/ 175 h 287"/>
                <a:gd name="T26" fmla="*/ 555 w 561"/>
                <a:gd name="T27" fmla="*/ 175 h 287"/>
                <a:gd name="T28" fmla="*/ 556 w 561"/>
                <a:gd name="T29" fmla="*/ 178 h 287"/>
                <a:gd name="T30" fmla="*/ 560 w 561"/>
                <a:gd name="T31" fmla="*/ 193 h 287"/>
                <a:gd name="T32" fmla="*/ 558 w 561"/>
                <a:gd name="T33" fmla="*/ 216 h 287"/>
                <a:gd name="T34" fmla="*/ 537 w 561"/>
                <a:gd name="T35" fmla="*/ 243 h 287"/>
                <a:gd name="T36" fmla="*/ 514 w 561"/>
                <a:gd name="T37" fmla="*/ 255 h 287"/>
                <a:gd name="T38" fmla="*/ 500 w 561"/>
                <a:gd name="T39" fmla="*/ 260 h 287"/>
                <a:gd name="T40" fmla="*/ 472 w 561"/>
                <a:gd name="T41" fmla="*/ 269 h 287"/>
                <a:gd name="T42" fmla="*/ 436 w 561"/>
                <a:gd name="T43" fmla="*/ 277 h 287"/>
                <a:gd name="T44" fmla="*/ 392 w 561"/>
                <a:gd name="T45" fmla="*/ 285 h 287"/>
                <a:gd name="T46" fmla="*/ 343 w 561"/>
                <a:gd name="T47" fmla="*/ 287 h 287"/>
                <a:gd name="T48" fmla="*/ 292 w 561"/>
                <a:gd name="T49" fmla="*/ 284 h 287"/>
                <a:gd name="T50" fmla="*/ 242 w 561"/>
                <a:gd name="T51" fmla="*/ 269 h 287"/>
                <a:gd name="T52" fmla="*/ 193 w 561"/>
                <a:gd name="T53" fmla="*/ 244 h 287"/>
                <a:gd name="T54" fmla="*/ 145 w 561"/>
                <a:gd name="T55" fmla="*/ 210 h 287"/>
                <a:gd name="T56" fmla="*/ 99 w 561"/>
                <a:gd name="T57" fmla="*/ 173 h 287"/>
                <a:gd name="T58" fmla="*/ 59 w 561"/>
                <a:gd name="T59" fmla="*/ 134 h 287"/>
                <a:gd name="T60" fmla="*/ 27 w 561"/>
                <a:gd name="T61" fmla="*/ 97 h 287"/>
                <a:gd name="T62" fmla="*/ 7 w 561"/>
                <a:gd name="T63" fmla="*/ 62 h 287"/>
                <a:gd name="T64" fmla="*/ 0 w 561"/>
                <a:gd name="T65" fmla="*/ 33 h 287"/>
                <a:gd name="T66" fmla="*/ 12 w 561"/>
                <a:gd name="T67" fmla="*/ 1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1" h="287">
                  <a:moveTo>
                    <a:pt x="24" y="7"/>
                  </a:moveTo>
                  <a:lnTo>
                    <a:pt x="40" y="4"/>
                  </a:lnTo>
                  <a:lnTo>
                    <a:pt x="59" y="1"/>
                  </a:lnTo>
                  <a:lnTo>
                    <a:pt x="79" y="0"/>
                  </a:lnTo>
                  <a:lnTo>
                    <a:pt x="100" y="0"/>
                  </a:lnTo>
                  <a:lnTo>
                    <a:pt x="122" y="1"/>
                  </a:lnTo>
                  <a:lnTo>
                    <a:pt x="145" y="4"/>
                  </a:lnTo>
                  <a:lnTo>
                    <a:pt x="170" y="6"/>
                  </a:lnTo>
                  <a:lnTo>
                    <a:pt x="193" y="10"/>
                  </a:lnTo>
                  <a:lnTo>
                    <a:pt x="218" y="16"/>
                  </a:lnTo>
                  <a:lnTo>
                    <a:pt x="245" y="22"/>
                  </a:lnTo>
                  <a:lnTo>
                    <a:pt x="269" y="28"/>
                  </a:lnTo>
                  <a:lnTo>
                    <a:pt x="294" y="37"/>
                  </a:lnTo>
                  <a:lnTo>
                    <a:pt x="319" y="46"/>
                  </a:lnTo>
                  <a:lnTo>
                    <a:pt x="343" y="55"/>
                  </a:lnTo>
                  <a:lnTo>
                    <a:pt x="367" y="66"/>
                  </a:lnTo>
                  <a:lnTo>
                    <a:pt x="389" y="77"/>
                  </a:lnTo>
                  <a:lnTo>
                    <a:pt x="429" y="98"/>
                  </a:lnTo>
                  <a:lnTo>
                    <a:pt x="463" y="118"/>
                  </a:lnTo>
                  <a:lnTo>
                    <a:pt x="491" y="134"/>
                  </a:lnTo>
                  <a:lnTo>
                    <a:pt x="514" y="148"/>
                  </a:lnTo>
                  <a:lnTo>
                    <a:pt x="531" y="159"/>
                  </a:lnTo>
                  <a:lnTo>
                    <a:pt x="543" y="168"/>
                  </a:lnTo>
                  <a:lnTo>
                    <a:pt x="551" y="173"/>
                  </a:lnTo>
                  <a:lnTo>
                    <a:pt x="555" y="175"/>
                  </a:lnTo>
                  <a:lnTo>
                    <a:pt x="555" y="175"/>
                  </a:lnTo>
                  <a:lnTo>
                    <a:pt x="555" y="175"/>
                  </a:lnTo>
                  <a:lnTo>
                    <a:pt x="555" y="175"/>
                  </a:lnTo>
                  <a:lnTo>
                    <a:pt x="555" y="175"/>
                  </a:lnTo>
                  <a:lnTo>
                    <a:pt x="556" y="178"/>
                  </a:lnTo>
                  <a:lnTo>
                    <a:pt x="558" y="184"/>
                  </a:lnTo>
                  <a:lnTo>
                    <a:pt x="560" y="193"/>
                  </a:lnTo>
                  <a:lnTo>
                    <a:pt x="561" y="204"/>
                  </a:lnTo>
                  <a:lnTo>
                    <a:pt x="558" y="216"/>
                  </a:lnTo>
                  <a:lnTo>
                    <a:pt x="551" y="230"/>
                  </a:lnTo>
                  <a:lnTo>
                    <a:pt x="537" y="243"/>
                  </a:lnTo>
                  <a:lnTo>
                    <a:pt x="516" y="254"/>
                  </a:lnTo>
                  <a:lnTo>
                    <a:pt x="514" y="255"/>
                  </a:lnTo>
                  <a:lnTo>
                    <a:pt x="509" y="256"/>
                  </a:lnTo>
                  <a:lnTo>
                    <a:pt x="500" y="260"/>
                  </a:lnTo>
                  <a:lnTo>
                    <a:pt x="487" y="264"/>
                  </a:lnTo>
                  <a:lnTo>
                    <a:pt x="472" y="269"/>
                  </a:lnTo>
                  <a:lnTo>
                    <a:pt x="455" y="274"/>
                  </a:lnTo>
                  <a:lnTo>
                    <a:pt x="436" y="277"/>
                  </a:lnTo>
                  <a:lnTo>
                    <a:pt x="415" y="281"/>
                  </a:lnTo>
                  <a:lnTo>
                    <a:pt x="392" y="285"/>
                  </a:lnTo>
                  <a:lnTo>
                    <a:pt x="368" y="287"/>
                  </a:lnTo>
                  <a:lnTo>
                    <a:pt x="343" y="287"/>
                  </a:lnTo>
                  <a:lnTo>
                    <a:pt x="318" y="286"/>
                  </a:lnTo>
                  <a:lnTo>
                    <a:pt x="292" y="284"/>
                  </a:lnTo>
                  <a:lnTo>
                    <a:pt x="267" y="277"/>
                  </a:lnTo>
                  <a:lnTo>
                    <a:pt x="242" y="269"/>
                  </a:lnTo>
                  <a:lnTo>
                    <a:pt x="217" y="258"/>
                  </a:lnTo>
                  <a:lnTo>
                    <a:pt x="193" y="244"/>
                  </a:lnTo>
                  <a:lnTo>
                    <a:pt x="169" y="228"/>
                  </a:lnTo>
                  <a:lnTo>
                    <a:pt x="145" y="210"/>
                  </a:lnTo>
                  <a:lnTo>
                    <a:pt x="121" y="193"/>
                  </a:lnTo>
                  <a:lnTo>
                    <a:pt x="99" y="173"/>
                  </a:lnTo>
                  <a:lnTo>
                    <a:pt x="78" y="154"/>
                  </a:lnTo>
                  <a:lnTo>
                    <a:pt x="59" y="134"/>
                  </a:lnTo>
                  <a:lnTo>
                    <a:pt x="42" y="116"/>
                  </a:lnTo>
                  <a:lnTo>
                    <a:pt x="27" y="97"/>
                  </a:lnTo>
                  <a:lnTo>
                    <a:pt x="14" y="78"/>
                  </a:lnTo>
                  <a:lnTo>
                    <a:pt x="7" y="62"/>
                  </a:lnTo>
                  <a:lnTo>
                    <a:pt x="0" y="47"/>
                  </a:lnTo>
                  <a:lnTo>
                    <a:pt x="0" y="33"/>
                  </a:lnTo>
                  <a:lnTo>
                    <a:pt x="3" y="22"/>
                  </a:lnTo>
                  <a:lnTo>
                    <a:pt x="12" y="14"/>
                  </a:lnTo>
                  <a:lnTo>
                    <a:pt x="24" y="7"/>
                  </a:lnTo>
                  <a:close/>
                </a:path>
              </a:pathLst>
            </a:custGeom>
            <a:solidFill>
              <a:srgbClr val="F7D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5" name="Freeform 118"/>
            <p:cNvSpPr>
              <a:spLocks/>
            </p:cNvSpPr>
            <p:nvPr/>
          </p:nvSpPr>
          <p:spPr bwMode="auto">
            <a:xfrm>
              <a:off x="4706" y="1314"/>
              <a:ext cx="103" cy="52"/>
            </a:xfrm>
            <a:custGeom>
              <a:avLst/>
              <a:gdLst>
                <a:gd name="T0" fmla="*/ 39 w 518"/>
                <a:gd name="T1" fmla="*/ 4 h 259"/>
                <a:gd name="T2" fmla="*/ 74 w 518"/>
                <a:gd name="T3" fmla="*/ 0 h 259"/>
                <a:gd name="T4" fmla="*/ 114 w 518"/>
                <a:gd name="T5" fmla="*/ 2 h 259"/>
                <a:gd name="T6" fmla="*/ 157 w 518"/>
                <a:gd name="T7" fmla="*/ 5 h 259"/>
                <a:gd name="T8" fmla="*/ 202 w 518"/>
                <a:gd name="T9" fmla="*/ 13 h 259"/>
                <a:gd name="T10" fmla="*/ 248 w 518"/>
                <a:gd name="T11" fmla="*/ 25 h 259"/>
                <a:gd name="T12" fmla="*/ 294 w 518"/>
                <a:gd name="T13" fmla="*/ 40 h 259"/>
                <a:gd name="T14" fmla="*/ 338 w 518"/>
                <a:gd name="T15" fmla="*/ 59 h 259"/>
                <a:gd name="T16" fmla="*/ 396 w 518"/>
                <a:gd name="T17" fmla="*/ 89 h 259"/>
                <a:gd name="T18" fmla="*/ 455 w 518"/>
                <a:gd name="T19" fmla="*/ 121 h 259"/>
                <a:gd name="T20" fmla="*/ 492 w 518"/>
                <a:gd name="T21" fmla="*/ 144 h 259"/>
                <a:gd name="T22" fmla="*/ 510 w 518"/>
                <a:gd name="T23" fmla="*/ 155 h 259"/>
                <a:gd name="T24" fmla="*/ 512 w 518"/>
                <a:gd name="T25" fmla="*/ 156 h 259"/>
                <a:gd name="T26" fmla="*/ 512 w 518"/>
                <a:gd name="T27" fmla="*/ 156 h 259"/>
                <a:gd name="T28" fmla="*/ 514 w 518"/>
                <a:gd name="T29" fmla="*/ 159 h 259"/>
                <a:gd name="T30" fmla="*/ 517 w 518"/>
                <a:gd name="T31" fmla="*/ 172 h 259"/>
                <a:gd name="T32" fmla="*/ 516 w 518"/>
                <a:gd name="T33" fmla="*/ 193 h 259"/>
                <a:gd name="T34" fmla="*/ 497 w 518"/>
                <a:gd name="T35" fmla="*/ 217 h 259"/>
                <a:gd name="T36" fmla="*/ 476 w 518"/>
                <a:gd name="T37" fmla="*/ 230 h 259"/>
                <a:gd name="T38" fmla="*/ 462 w 518"/>
                <a:gd name="T39" fmla="*/ 235 h 259"/>
                <a:gd name="T40" fmla="*/ 436 w 518"/>
                <a:gd name="T41" fmla="*/ 242 h 259"/>
                <a:gd name="T42" fmla="*/ 403 w 518"/>
                <a:gd name="T43" fmla="*/ 251 h 259"/>
                <a:gd name="T44" fmla="*/ 362 w 518"/>
                <a:gd name="T45" fmla="*/ 257 h 259"/>
                <a:gd name="T46" fmla="*/ 315 w 518"/>
                <a:gd name="T47" fmla="*/ 259 h 259"/>
                <a:gd name="T48" fmla="*/ 268 w 518"/>
                <a:gd name="T49" fmla="*/ 254 h 259"/>
                <a:gd name="T50" fmla="*/ 221 w 518"/>
                <a:gd name="T51" fmla="*/ 242 h 259"/>
                <a:gd name="T52" fmla="*/ 176 w 518"/>
                <a:gd name="T53" fmla="*/ 218 h 259"/>
                <a:gd name="T54" fmla="*/ 131 w 518"/>
                <a:gd name="T55" fmla="*/ 188 h 259"/>
                <a:gd name="T56" fmla="*/ 89 w 518"/>
                <a:gd name="T57" fmla="*/ 155 h 259"/>
                <a:gd name="T58" fmla="*/ 51 w 518"/>
                <a:gd name="T59" fmla="*/ 120 h 259"/>
                <a:gd name="T60" fmla="*/ 23 w 518"/>
                <a:gd name="T61" fmla="*/ 86 h 259"/>
                <a:gd name="T62" fmla="*/ 5 w 518"/>
                <a:gd name="T63" fmla="*/ 56 h 259"/>
                <a:gd name="T64" fmla="*/ 0 w 518"/>
                <a:gd name="T65" fmla="*/ 32 h 259"/>
                <a:gd name="T66" fmla="*/ 12 w 518"/>
                <a:gd name="T67" fmla="*/ 1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8" h="259">
                  <a:moveTo>
                    <a:pt x="24" y="8"/>
                  </a:moveTo>
                  <a:lnTo>
                    <a:pt x="39" y="4"/>
                  </a:lnTo>
                  <a:lnTo>
                    <a:pt x="56" y="2"/>
                  </a:lnTo>
                  <a:lnTo>
                    <a:pt x="74" y="0"/>
                  </a:lnTo>
                  <a:lnTo>
                    <a:pt x="94" y="0"/>
                  </a:lnTo>
                  <a:lnTo>
                    <a:pt x="114" y="2"/>
                  </a:lnTo>
                  <a:lnTo>
                    <a:pt x="135" y="3"/>
                  </a:lnTo>
                  <a:lnTo>
                    <a:pt x="157" y="5"/>
                  </a:lnTo>
                  <a:lnTo>
                    <a:pt x="180" y="9"/>
                  </a:lnTo>
                  <a:lnTo>
                    <a:pt x="202" y="13"/>
                  </a:lnTo>
                  <a:lnTo>
                    <a:pt x="226" y="19"/>
                  </a:lnTo>
                  <a:lnTo>
                    <a:pt x="248" y="25"/>
                  </a:lnTo>
                  <a:lnTo>
                    <a:pt x="272" y="33"/>
                  </a:lnTo>
                  <a:lnTo>
                    <a:pt x="294" y="40"/>
                  </a:lnTo>
                  <a:lnTo>
                    <a:pt x="317" y="49"/>
                  </a:lnTo>
                  <a:lnTo>
                    <a:pt x="338" y="59"/>
                  </a:lnTo>
                  <a:lnTo>
                    <a:pt x="359" y="69"/>
                  </a:lnTo>
                  <a:lnTo>
                    <a:pt x="396" y="89"/>
                  </a:lnTo>
                  <a:lnTo>
                    <a:pt x="429" y="106"/>
                  </a:lnTo>
                  <a:lnTo>
                    <a:pt x="455" y="121"/>
                  </a:lnTo>
                  <a:lnTo>
                    <a:pt x="476" y="134"/>
                  </a:lnTo>
                  <a:lnTo>
                    <a:pt x="492" y="144"/>
                  </a:lnTo>
                  <a:lnTo>
                    <a:pt x="504" y="150"/>
                  </a:lnTo>
                  <a:lnTo>
                    <a:pt x="510" y="155"/>
                  </a:lnTo>
                  <a:lnTo>
                    <a:pt x="512" y="156"/>
                  </a:lnTo>
                  <a:lnTo>
                    <a:pt x="512" y="156"/>
                  </a:lnTo>
                  <a:lnTo>
                    <a:pt x="512" y="156"/>
                  </a:lnTo>
                  <a:lnTo>
                    <a:pt x="512" y="156"/>
                  </a:lnTo>
                  <a:lnTo>
                    <a:pt x="512" y="156"/>
                  </a:lnTo>
                  <a:lnTo>
                    <a:pt x="514" y="159"/>
                  </a:lnTo>
                  <a:lnTo>
                    <a:pt x="516" y="164"/>
                  </a:lnTo>
                  <a:lnTo>
                    <a:pt x="517" y="172"/>
                  </a:lnTo>
                  <a:lnTo>
                    <a:pt x="518" y="182"/>
                  </a:lnTo>
                  <a:lnTo>
                    <a:pt x="516" y="193"/>
                  </a:lnTo>
                  <a:lnTo>
                    <a:pt x="509" y="206"/>
                  </a:lnTo>
                  <a:lnTo>
                    <a:pt x="497" y="217"/>
                  </a:lnTo>
                  <a:lnTo>
                    <a:pt x="477" y="228"/>
                  </a:lnTo>
                  <a:lnTo>
                    <a:pt x="476" y="230"/>
                  </a:lnTo>
                  <a:lnTo>
                    <a:pt x="470" y="231"/>
                  </a:lnTo>
                  <a:lnTo>
                    <a:pt x="462" y="235"/>
                  </a:lnTo>
                  <a:lnTo>
                    <a:pt x="451" y="238"/>
                  </a:lnTo>
                  <a:lnTo>
                    <a:pt x="436" y="242"/>
                  </a:lnTo>
                  <a:lnTo>
                    <a:pt x="420" y="246"/>
                  </a:lnTo>
                  <a:lnTo>
                    <a:pt x="403" y="251"/>
                  </a:lnTo>
                  <a:lnTo>
                    <a:pt x="383" y="253"/>
                  </a:lnTo>
                  <a:lnTo>
                    <a:pt x="362" y="257"/>
                  </a:lnTo>
                  <a:lnTo>
                    <a:pt x="339" y="258"/>
                  </a:lnTo>
                  <a:lnTo>
                    <a:pt x="315" y="259"/>
                  </a:lnTo>
                  <a:lnTo>
                    <a:pt x="293" y="258"/>
                  </a:lnTo>
                  <a:lnTo>
                    <a:pt x="268" y="254"/>
                  </a:lnTo>
                  <a:lnTo>
                    <a:pt x="244" y="249"/>
                  </a:lnTo>
                  <a:lnTo>
                    <a:pt x="221" y="242"/>
                  </a:lnTo>
                  <a:lnTo>
                    <a:pt x="198" y="231"/>
                  </a:lnTo>
                  <a:lnTo>
                    <a:pt x="176" y="218"/>
                  </a:lnTo>
                  <a:lnTo>
                    <a:pt x="154" y="203"/>
                  </a:lnTo>
                  <a:lnTo>
                    <a:pt x="131" y="188"/>
                  </a:lnTo>
                  <a:lnTo>
                    <a:pt x="109" y="172"/>
                  </a:lnTo>
                  <a:lnTo>
                    <a:pt x="89" y="155"/>
                  </a:lnTo>
                  <a:lnTo>
                    <a:pt x="69" y="137"/>
                  </a:lnTo>
                  <a:lnTo>
                    <a:pt x="51" y="120"/>
                  </a:lnTo>
                  <a:lnTo>
                    <a:pt x="36" y="104"/>
                  </a:lnTo>
                  <a:lnTo>
                    <a:pt x="23" y="86"/>
                  </a:lnTo>
                  <a:lnTo>
                    <a:pt x="13" y="71"/>
                  </a:lnTo>
                  <a:lnTo>
                    <a:pt x="5" y="56"/>
                  </a:lnTo>
                  <a:lnTo>
                    <a:pt x="2" y="43"/>
                  </a:lnTo>
                  <a:lnTo>
                    <a:pt x="0" y="32"/>
                  </a:lnTo>
                  <a:lnTo>
                    <a:pt x="4" y="22"/>
                  </a:lnTo>
                  <a:lnTo>
                    <a:pt x="12" y="13"/>
                  </a:lnTo>
                  <a:lnTo>
                    <a:pt x="24" y="8"/>
                  </a:lnTo>
                  <a:close/>
                </a:path>
              </a:pathLst>
            </a:custGeom>
            <a:solidFill>
              <a:srgbClr val="F2C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6" name="Freeform 119"/>
            <p:cNvSpPr>
              <a:spLocks/>
            </p:cNvSpPr>
            <p:nvPr/>
          </p:nvSpPr>
          <p:spPr bwMode="auto">
            <a:xfrm>
              <a:off x="4711" y="1319"/>
              <a:ext cx="95" cy="46"/>
            </a:xfrm>
            <a:custGeom>
              <a:avLst/>
              <a:gdLst>
                <a:gd name="T0" fmla="*/ 36 w 477"/>
                <a:gd name="T1" fmla="*/ 5 h 229"/>
                <a:gd name="T2" fmla="*/ 69 w 477"/>
                <a:gd name="T3" fmla="*/ 1 h 229"/>
                <a:gd name="T4" fmla="*/ 105 w 477"/>
                <a:gd name="T5" fmla="*/ 1 h 229"/>
                <a:gd name="T6" fmla="*/ 145 w 477"/>
                <a:gd name="T7" fmla="*/ 5 h 229"/>
                <a:gd name="T8" fmla="*/ 186 w 477"/>
                <a:gd name="T9" fmla="*/ 11 h 229"/>
                <a:gd name="T10" fmla="*/ 227 w 477"/>
                <a:gd name="T11" fmla="*/ 21 h 229"/>
                <a:gd name="T12" fmla="*/ 269 w 477"/>
                <a:gd name="T13" fmla="*/ 35 h 229"/>
                <a:gd name="T14" fmla="*/ 309 w 477"/>
                <a:gd name="T15" fmla="*/ 51 h 229"/>
                <a:gd name="T16" fmla="*/ 364 w 477"/>
                <a:gd name="T17" fmla="*/ 80 h 229"/>
                <a:gd name="T18" fmla="*/ 418 w 477"/>
                <a:gd name="T19" fmla="*/ 107 h 229"/>
                <a:gd name="T20" fmla="*/ 452 w 477"/>
                <a:gd name="T21" fmla="*/ 125 h 229"/>
                <a:gd name="T22" fmla="*/ 469 w 477"/>
                <a:gd name="T23" fmla="*/ 133 h 229"/>
                <a:gd name="T24" fmla="*/ 471 w 477"/>
                <a:gd name="T25" fmla="*/ 136 h 229"/>
                <a:gd name="T26" fmla="*/ 471 w 477"/>
                <a:gd name="T27" fmla="*/ 136 h 229"/>
                <a:gd name="T28" fmla="*/ 472 w 477"/>
                <a:gd name="T29" fmla="*/ 137 h 229"/>
                <a:gd name="T30" fmla="*/ 476 w 477"/>
                <a:gd name="T31" fmla="*/ 151 h 229"/>
                <a:gd name="T32" fmla="*/ 475 w 477"/>
                <a:gd name="T33" fmla="*/ 171 h 229"/>
                <a:gd name="T34" fmla="*/ 457 w 477"/>
                <a:gd name="T35" fmla="*/ 192 h 229"/>
                <a:gd name="T36" fmla="*/ 437 w 477"/>
                <a:gd name="T37" fmla="*/ 202 h 229"/>
                <a:gd name="T38" fmla="*/ 424 w 477"/>
                <a:gd name="T39" fmla="*/ 206 h 229"/>
                <a:gd name="T40" fmla="*/ 401 w 477"/>
                <a:gd name="T41" fmla="*/ 213 h 229"/>
                <a:gd name="T42" fmla="*/ 369 w 477"/>
                <a:gd name="T43" fmla="*/ 221 h 229"/>
                <a:gd name="T44" fmla="*/ 330 w 477"/>
                <a:gd name="T45" fmla="*/ 227 h 229"/>
                <a:gd name="T46" fmla="*/ 288 w 477"/>
                <a:gd name="T47" fmla="*/ 229 h 229"/>
                <a:gd name="T48" fmla="*/ 244 w 477"/>
                <a:gd name="T49" fmla="*/ 225 h 229"/>
                <a:gd name="T50" fmla="*/ 200 w 477"/>
                <a:gd name="T51" fmla="*/ 214 h 229"/>
                <a:gd name="T52" fmla="*/ 157 w 477"/>
                <a:gd name="T53" fmla="*/ 192 h 229"/>
                <a:gd name="T54" fmla="*/ 116 w 477"/>
                <a:gd name="T55" fmla="*/ 166 h 229"/>
                <a:gd name="T56" fmla="*/ 77 w 477"/>
                <a:gd name="T57" fmla="*/ 136 h 229"/>
                <a:gd name="T58" fmla="*/ 45 w 477"/>
                <a:gd name="T59" fmla="*/ 106 h 229"/>
                <a:gd name="T60" fmla="*/ 20 w 477"/>
                <a:gd name="T61" fmla="*/ 76 h 229"/>
                <a:gd name="T62" fmla="*/ 4 w 477"/>
                <a:gd name="T63" fmla="*/ 50 h 229"/>
                <a:gd name="T64" fmla="*/ 0 w 477"/>
                <a:gd name="T65" fmla="*/ 28 h 229"/>
                <a:gd name="T66" fmla="*/ 11 w 477"/>
                <a:gd name="T6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229">
                  <a:moveTo>
                    <a:pt x="23" y="8"/>
                  </a:moveTo>
                  <a:lnTo>
                    <a:pt x="36" y="5"/>
                  </a:lnTo>
                  <a:lnTo>
                    <a:pt x="53" y="3"/>
                  </a:lnTo>
                  <a:lnTo>
                    <a:pt x="69" y="1"/>
                  </a:lnTo>
                  <a:lnTo>
                    <a:pt x="86" y="0"/>
                  </a:lnTo>
                  <a:lnTo>
                    <a:pt x="105" y="1"/>
                  </a:lnTo>
                  <a:lnTo>
                    <a:pt x="125" y="3"/>
                  </a:lnTo>
                  <a:lnTo>
                    <a:pt x="145" y="5"/>
                  </a:lnTo>
                  <a:lnTo>
                    <a:pt x="165" y="8"/>
                  </a:lnTo>
                  <a:lnTo>
                    <a:pt x="186" y="11"/>
                  </a:lnTo>
                  <a:lnTo>
                    <a:pt x="206" y="16"/>
                  </a:lnTo>
                  <a:lnTo>
                    <a:pt x="227" y="21"/>
                  </a:lnTo>
                  <a:lnTo>
                    <a:pt x="248" y="28"/>
                  </a:lnTo>
                  <a:lnTo>
                    <a:pt x="269" y="35"/>
                  </a:lnTo>
                  <a:lnTo>
                    <a:pt x="289" y="42"/>
                  </a:lnTo>
                  <a:lnTo>
                    <a:pt x="309" y="51"/>
                  </a:lnTo>
                  <a:lnTo>
                    <a:pt x="329" y="61"/>
                  </a:lnTo>
                  <a:lnTo>
                    <a:pt x="364" y="80"/>
                  </a:lnTo>
                  <a:lnTo>
                    <a:pt x="394" y="95"/>
                  </a:lnTo>
                  <a:lnTo>
                    <a:pt x="418" y="107"/>
                  </a:lnTo>
                  <a:lnTo>
                    <a:pt x="437" y="117"/>
                  </a:lnTo>
                  <a:lnTo>
                    <a:pt x="452" y="125"/>
                  </a:lnTo>
                  <a:lnTo>
                    <a:pt x="462" y="131"/>
                  </a:lnTo>
                  <a:lnTo>
                    <a:pt x="469" y="133"/>
                  </a:lnTo>
                  <a:lnTo>
                    <a:pt x="471" y="135"/>
                  </a:lnTo>
                  <a:lnTo>
                    <a:pt x="471" y="136"/>
                  </a:lnTo>
                  <a:lnTo>
                    <a:pt x="471" y="136"/>
                  </a:lnTo>
                  <a:lnTo>
                    <a:pt x="471" y="136"/>
                  </a:lnTo>
                  <a:lnTo>
                    <a:pt x="471" y="136"/>
                  </a:lnTo>
                  <a:lnTo>
                    <a:pt x="472" y="137"/>
                  </a:lnTo>
                  <a:lnTo>
                    <a:pt x="475" y="143"/>
                  </a:lnTo>
                  <a:lnTo>
                    <a:pt x="476" y="151"/>
                  </a:lnTo>
                  <a:lnTo>
                    <a:pt x="477" y="159"/>
                  </a:lnTo>
                  <a:lnTo>
                    <a:pt x="475" y="171"/>
                  </a:lnTo>
                  <a:lnTo>
                    <a:pt x="469" y="181"/>
                  </a:lnTo>
                  <a:lnTo>
                    <a:pt x="457" y="192"/>
                  </a:lnTo>
                  <a:lnTo>
                    <a:pt x="439" y="201"/>
                  </a:lnTo>
                  <a:lnTo>
                    <a:pt x="437" y="202"/>
                  </a:lnTo>
                  <a:lnTo>
                    <a:pt x="432" y="203"/>
                  </a:lnTo>
                  <a:lnTo>
                    <a:pt x="424" y="206"/>
                  </a:lnTo>
                  <a:lnTo>
                    <a:pt x="414" y="209"/>
                  </a:lnTo>
                  <a:lnTo>
                    <a:pt x="401" y="213"/>
                  </a:lnTo>
                  <a:lnTo>
                    <a:pt x="386" y="217"/>
                  </a:lnTo>
                  <a:lnTo>
                    <a:pt x="369" y="221"/>
                  </a:lnTo>
                  <a:lnTo>
                    <a:pt x="350" y="224"/>
                  </a:lnTo>
                  <a:lnTo>
                    <a:pt x="330" y="227"/>
                  </a:lnTo>
                  <a:lnTo>
                    <a:pt x="310" y="229"/>
                  </a:lnTo>
                  <a:lnTo>
                    <a:pt x="288" y="229"/>
                  </a:lnTo>
                  <a:lnTo>
                    <a:pt x="267" y="228"/>
                  </a:lnTo>
                  <a:lnTo>
                    <a:pt x="244" y="225"/>
                  </a:lnTo>
                  <a:lnTo>
                    <a:pt x="222" y="221"/>
                  </a:lnTo>
                  <a:lnTo>
                    <a:pt x="200" y="214"/>
                  </a:lnTo>
                  <a:lnTo>
                    <a:pt x="178" y="204"/>
                  </a:lnTo>
                  <a:lnTo>
                    <a:pt x="157" y="192"/>
                  </a:lnTo>
                  <a:lnTo>
                    <a:pt x="136" y="179"/>
                  </a:lnTo>
                  <a:lnTo>
                    <a:pt x="116" y="166"/>
                  </a:lnTo>
                  <a:lnTo>
                    <a:pt x="96" y="151"/>
                  </a:lnTo>
                  <a:lnTo>
                    <a:pt x="77" y="136"/>
                  </a:lnTo>
                  <a:lnTo>
                    <a:pt x="61" y="121"/>
                  </a:lnTo>
                  <a:lnTo>
                    <a:pt x="45" y="106"/>
                  </a:lnTo>
                  <a:lnTo>
                    <a:pt x="31" y="91"/>
                  </a:lnTo>
                  <a:lnTo>
                    <a:pt x="20" y="76"/>
                  </a:lnTo>
                  <a:lnTo>
                    <a:pt x="10" y="62"/>
                  </a:lnTo>
                  <a:lnTo>
                    <a:pt x="4" y="50"/>
                  </a:lnTo>
                  <a:lnTo>
                    <a:pt x="0" y="39"/>
                  </a:lnTo>
                  <a:lnTo>
                    <a:pt x="0" y="28"/>
                  </a:lnTo>
                  <a:lnTo>
                    <a:pt x="4" y="19"/>
                  </a:lnTo>
                  <a:lnTo>
                    <a:pt x="11" y="13"/>
                  </a:lnTo>
                  <a:lnTo>
                    <a:pt x="23" y="8"/>
                  </a:lnTo>
                  <a:close/>
                </a:path>
              </a:pathLst>
            </a:custGeom>
            <a:solidFill>
              <a:srgbClr val="F2C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7" name="Freeform 120"/>
            <p:cNvSpPr>
              <a:spLocks/>
            </p:cNvSpPr>
            <p:nvPr/>
          </p:nvSpPr>
          <p:spPr bwMode="auto">
            <a:xfrm>
              <a:off x="4716" y="1323"/>
              <a:ext cx="87" cy="40"/>
            </a:xfrm>
            <a:custGeom>
              <a:avLst/>
              <a:gdLst>
                <a:gd name="T0" fmla="*/ 396 w 434"/>
                <a:gd name="T1" fmla="*/ 175 h 201"/>
                <a:gd name="T2" fmla="*/ 384 w 434"/>
                <a:gd name="T3" fmla="*/ 180 h 201"/>
                <a:gd name="T4" fmla="*/ 363 w 434"/>
                <a:gd name="T5" fmla="*/ 186 h 201"/>
                <a:gd name="T6" fmla="*/ 333 w 434"/>
                <a:gd name="T7" fmla="*/ 193 h 201"/>
                <a:gd name="T8" fmla="*/ 298 w 434"/>
                <a:gd name="T9" fmla="*/ 198 h 201"/>
                <a:gd name="T10" fmla="*/ 259 w 434"/>
                <a:gd name="T11" fmla="*/ 201 h 201"/>
                <a:gd name="T12" fmla="*/ 218 w 434"/>
                <a:gd name="T13" fmla="*/ 197 h 201"/>
                <a:gd name="T14" fmla="*/ 179 w 434"/>
                <a:gd name="T15" fmla="*/ 186 h 201"/>
                <a:gd name="T16" fmla="*/ 139 w 434"/>
                <a:gd name="T17" fmla="*/ 167 h 201"/>
                <a:gd name="T18" fmla="*/ 101 w 434"/>
                <a:gd name="T19" fmla="*/ 143 h 201"/>
                <a:gd name="T20" fmla="*/ 68 w 434"/>
                <a:gd name="T21" fmla="*/ 117 h 201"/>
                <a:gd name="T22" fmla="*/ 38 w 434"/>
                <a:gd name="T23" fmla="*/ 92 h 201"/>
                <a:gd name="T24" fmla="*/ 17 w 434"/>
                <a:gd name="T25" fmla="*/ 68 h 201"/>
                <a:gd name="T26" fmla="*/ 3 w 434"/>
                <a:gd name="T27" fmla="*/ 45 h 201"/>
                <a:gd name="T28" fmla="*/ 0 w 434"/>
                <a:gd name="T29" fmla="*/ 25 h 201"/>
                <a:gd name="T30" fmla="*/ 10 w 434"/>
                <a:gd name="T31" fmla="*/ 13 h 201"/>
                <a:gd name="T32" fmla="*/ 34 w 434"/>
                <a:gd name="T33" fmla="*/ 5 h 201"/>
                <a:gd name="T34" fmla="*/ 64 w 434"/>
                <a:gd name="T35" fmla="*/ 2 h 201"/>
                <a:gd name="T36" fmla="*/ 96 w 434"/>
                <a:gd name="T37" fmla="*/ 0 h 201"/>
                <a:gd name="T38" fmla="*/ 131 w 434"/>
                <a:gd name="T39" fmla="*/ 4 h 201"/>
                <a:gd name="T40" fmla="*/ 167 w 434"/>
                <a:gd name="T41" fmla="*/ 9 h 201"/>
                <a:gd name="T42" fmla="*/ 206 w 434"/>
                <a:gd name="T43" fmla="*/ 18 h 201"/>
                <a:gd name="T44" fmla="*/ 243 w 434"/>
                <a:gd name="T45" fmla="*/ 29 h 201"/>
                <a:gd name="T46" fmla="*/ 281 w 434"/>
                <a:gd name="T47" fmla="*/ 44 h 201"/>
                <a:gd name="T48" fmla="*/ 330 w 434"/>
                <a:gd name="T49" fmla="*/ 69 h 201"/>
                <a:gd name="T50" fmla="*/ 380 w 434"/>
                <a:gd name="T51" fmla="*/ 94 h 201"/>
                <a:gd name="T52" fmla="*/ 413 w 434"/>
                <a:gd name="T53" fmla="*/ 107 h 201"/>
                <a:gd name="T54" fmla="*/ 428 w 434"/>
                <a:gd name="T55" fmla="*/ 114 h 201"/>
                <a:gd name="T56" fmla="*/ 430 w 434"/>
                <a:gd name="T57" fmla="*/ 116 h 201"/>
                <a:gd name="T58" fmla="*/ 434 w 434"/>
                <a:gd name="T59" fmla="*/ 129 h 201"/>
                <a:gd name="T60" fmla="*/ 431 w 434"/>
                <a:gd name="T61" fmla="*/ 146 h 201"/>
                <a:gd name="T62" fmla="*/ 415 w 434"/>
                <a:gd name="T63"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01">
                  <a:moveTo>
                    <a:pt x="398" y="175"/>
                  </a:moveTo>
                  <a:lnTo>
                    <a:pt x="396" y="175"/>
                  </a:lnTo>
                  <a:lnTo>
                    <a:pt x="392" y="177"/>
                  </a:lnTo>
                  <a:lnTo>
                    <a:pt x="384" y="180"/>
                  </a:lnTo>
                  <a:lnTo>
                    <a:pt x="375" y="182"/>
                  </a:lnTo>
                  <a:lnTo>
                    <a:pt x="363" y="186"/>
                  </a:lnTo>
                  <a:lnTo>
                    <a:pt x="349" y="190"/>
                  </a:lnTo>
                  <a:lnTo>
                    <a:pt x="333" y="193"/>
                  </a:lnTo>
                  <a:lnTo>
                    <a:pt x="317" y="196"/>
                  </a:lnTo>
                  <a:lnTo>
                    <a:pt x="298" y="198"/>
                  </a:lnTo>
                  <a:lnTo>
                    <a:pt x="279" y="200"/>
                  </a:lnTo>
                  <a:lnTo>
                    <a:pt x="259" y="201"/>
                  </a:lnTo>
                  <a:lnTo>
                    <a:pt x="240" y="200"/>
                  </a:lnTo>
                  <a:lnTo>
                    <a:pt x="218" y="197"/>
                  </a:lnTo>
                  <a:lnTo>
                    <a:pt x="198" y="192"/>
                  </a:lnTo>
                  <a:lnTo>
                    <a:pt x="179" y="186"/>
                  </a:lnTo>
                  <a:lnTo>
                    <a:pt x="159" y="177"/>
                  </a:lnTo>
                  <a:lnTo>
                    <a:pt x="139" y="167"/>
                  </a:lnTo>
                  <a:lnTo>
                    <a:pt x="120" y="155"/>
                  </a:lnTo>
                  <a:lnTo>
                    <a:pt x="101" y="143"/>
                  </a:lnTo>
                  <a:lnTo>
                    <a:pt x="84" y="131"/>
                  </a:lnTo>
                  <a:lnTo>
                    <a:pt x="68" y="117"/>
                  </a:lnTo>
                  <a:lnTo>
                    <a:pt x="51" y="105"/>
                  </a:lnTo>
                  <a:lnTo>
                    <a:pt x="38" y="92"/>
                  </a:lnTo>
                  <a:lnTo>
                    <a:pt x="27" y="79"/>
                  </a:lnTo>
                  <a:lnTo>
                    <a:pt x="17" y="68"/>
                  </a:lnTo>
                  <a:lnTo>
                    <a:pt x="8" y="55"/>
                  </a:lnTo>
                  <a:lnTo>
                    <a:pt x="3" y="45"/>
                  </a:lnTo>
                  <a:lnTo>
                    <a:pt x="0" y="35"/>
                  </a:lnTo>
                  <a:lnTo>
                    <a:pt x="0" y="25"/>
                  </a:lnTo>
                  <a:lnTo>
                    <a:pt x="4" y="18"/>
                  </a:lnTo>
                  <a:lnTo>
                    <a:pt x="10" y="13"/>
                  </a:lnTo>
                  <a:lnTo>
                    <a:pt x="22" y="8"/>
                  </a:lnTo>
                  <a:lnTo>
                    <a:pt x="34" y="5"/>
                  </a:lnTo>
                  <a:lnTo>
                    <a:pt x="49" y="3"/>
                  </a:lnTo>
                  <a:lnTo>
                    <a:pt x="64" y="2"/>
                  </a:lnTo>
                  <a:lnTo>
                    <a:pt x="79" y="0"/>
                  </a:lnTo>
                  <a:lnTo>
                    <a:pt x="96" y="0"/>
                  </a:lnTo>
                  <a:lnTo>
                    <a:pt x="112" y="2"/>
                  </a:lnTo>
                  <a:lnTo>
                    <a:pt x="131" y="4"/>
                  </a:lnTo>
                  <a:lnTo>
                    <a:pt x="149" y="5"/>
                  </a:lnTo>
                  <a:lnTo>
                    <a:pt x="167" y="9"/>
                  </a:lnTo>
                  <a:lnTo>
                    <a:pt x="186" y="13"/>
                  </a:lnTo>
                  <a:lnTo>
                    <a:pt x="206" y="18"/>
                  </a:lnTo>
                  <a:lnTo>
                    <a:pt x="225" y="23"/>
                  </a:lnTo>
                  <a:lnTo>
                    <a:pt x="243" y="29"/>
                  </a:lnTo>
                  <a:lnTo>
                    <a:pt x="262" y="36"/>
                  </a:lnTo>
                  <a:lnTo>
                    <a:pt x="281" y="44"/>
                  </a:lnTo>
                  <a:lnTo>
                    <a:pt x="298" y="53"/>
                  </a:lnTo>
                  <a:lnTo>
                    <a:pt x="330" y="69"/>
                  </a:lnTo>
                  <a:lnTo>
                    <a:pt x="358" y="82"/>
                  </a:lnTo>
                  <a:lnTo>
                    <a:pt x="380" y="94"/>
                  </a:lnTo>
                  <a:lnTo>
                    <a:pt x="399" y="101"/>
                  </a:lnTo>
                  <a:lnTo>
                    <a:pt x="413" y="107"/>
                  </a:lnTo>
                  <a:lnTo>
                    <a:pt x="421" y="112"/>
                  </a:lnTo>
                  <a:lnTo>
                    <a:pt x="428" y="114"/>
                  </a:lnTo>
                  <a:lnTo>
                    <a:pt x="429" y="115"/>
                  </a:lnTo>
                  <a:lnTo>
                    <a:pt x="430" y="116"/>
                  </a:lnTo>
                  <a:lnTo>
                    <a:pt x="431" y="121"/>
                  </a:lnTo>
                  <a:lnTo>
                    <a:pt x="434" y="129"/>
                  </a:lnTo>
                  <a:lnTo>
                    <a:pt x="434" y="137"/>
                  </a:lnTo>
                  <a:lnTo>
                    <a:pt x="431" y="146"/>
                  </a:lnTo>
                  <a:lnTo>
                    <a:pt x="425" y="156"/>
                  </a:lnTo>
                  <a:lnTo>
                    <a:pt x="415" y="166"/>
                  </a:lnTo>
                  <a:lnTo>
                    <a:pt x="398" y="175"/>
                  </a:lnTo>
                  <a:close/>
                </a:path>
              </a:pathLst>
            </a:custGeom>
            <a:solidFill>
              <a:srgbClr val="ED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8" name="Freeform 121"/>
            <p:cNvSpPr>
              <a:spLocks/>
            </p:cNvSpPr>
            <p:nvPr/>
          </p:nvSpPr>
          <p:spPr bwMode="auto">
            <a:xfrm>
              <a:off x="4886" y="1135"/>
              <a:ext cx="51" cy="52"/>
            </a:xfrm>
            <a:custGeom>
              <a:avLst/>
              <a:gdLst>
                <a:gd name="T0" fmla="*/ 57 w 255"/>
                <a:gd name="T1" fmla="*/ 26 h 261"/>
                <a:gd name="T2" fmla="*/ 54 w 255"/>
                <a:gd name="T3" fmla="*/ 31 h 261"/>
                <a:gd name="T4" fmla="*/ 44 w 255"/>
                <a:gd name="T5" fmla="*/ 46 h 261"/>
                <a:gd name="T6" fmla="*/ 30 w 255"/>
                <a:gd name="T7" fmla="*/ 69 h 261"/>
                <a:gd name="T8" fmla="*/ 18 w 255"/>
                <a:gd name="T9" fmla="*/ 97 h 261"/>
                <a:gd name="T10" fmla="*/ 6 w 255"/>
                <a:gd name="T11" fmla="*/ 129 h 261"/>
                <a:gd name="T12" fmla="*/ 0 w 255"/>
                <a:gd name="T13" fmla="*/ 163 h 261"/>
                <a:gd name="T14" fmla="*/ 3 w 255"/>
                <a:gd name="T15" fmla="*/ 195 h 261"/>
                <a:gd name="T16" fmla="*/ 16 w 255"/>
                <a:gd name="T17" fmla="*/ 226 h 261"/>
                <a:gd name="T18" fmla="*/ 28 w 255"/>
                <a:gd name="T19" fmla="*/ 239 h 261"/>
                <a:gd name="T20" fmla="*/ 39 w 255"/>
                <a:gd name="T21" fmla="*/ 249 h 261"/>
                <a:gd name="T22" fmla="*/ 52 w 255"/>
                <a:gd name="T23" fmla="*/ 255 h 261"/>
                <a:gd name="T24" fmla="*/ 67 w 255"/>
                <a:gd name="T25" fmla="*/ 260 h 261"/>
                <a:gd name="T26" fmla="*/ 81 w 255"/>
                <a:gd name="T27" fmla="*/ 261 h 261"/>
                <a:gd name="T28" fmla="*/ 97 w 255"/>
                <a:gd name="T29" fmla="*/ 260 h 261"/>
                <a:gd name="T30" fmla="*/ 112 w 255"/>
                <a:gd name="T31" fmla="*/ 257 h 261"/>
                <a:gd name="T32" fmla="*/ 128 w 255"/>
                <a:gd name="T33" fmla="*/ 251 h 261"/>
                <a:gd name="T34" fmla="*/ 143 w 255"/>
                <a:gd name="T35" fmla="*/ 244 h 261"/>
                <a:gd name="T36" fmla="*/ 158 w 255"/>
                <a:gd name="T37" fmla="*/ 235 h 261"/>
                <a:gd name="T38" fmla="*/ 172 w 255"/>
                <a:gd name="T39" fmla="*/ 225 h 261"/>
                <a:gd name="T40" fmla="*/ 184 w 255"/>
                <a:gd name="T41" fmla="*/ 213 h 261"/>
                <a:gd name="T42" fmla="*/ 197 w 255"/>
                <a:gd name="T43" fmla="*/ 199 h 261"/>
                <a:gd name="T44" fmla="*/ 207 w 255"/>
                <a:gd name="T45" fmla="*/ 184 h 261"/>
                <a:gd name="T46" fmla="*/ 216 w 255"/>
                <a:gd name="T47" fmla="*/ 168 h 261"/>
                <a:gd name="T48" fmla="*/ 222 w 255"/>
                <a:gd name="T49" fmla="*/ 152 h 261"/>
                <a:gd name="T50" fmla="*/ 239 w 255"/>
                <a:gd name="T51" fmla="*/ 96 h 261"/>
                <a:gd name="T52" fmla="*/ 249 w 255"/>
                <a:gd name="T53" fmla="*/ 62 h 261"/>
                <a:gd name="T54" fmla="*/ 254 w 255"/>
                <a:gd name="T55" fmla="*/ 46 h 261"/>
                <a:gd name="T56" fmla="*/ 255 w 255"/>
                <a:gd name="T57" fmla="*/ 42 h 261"/>
                <a:gd name="T58" fmla="*/ 252 w 255"/>
                <a:gd name="T59" fmla="*/ 43 h 261"/>
                <a:gd name="T60" fmla="*/ 243 w 255"/>
                <a:gd name="T61" fmla="*/ 45 h 261"/>
                <a:gd name="T62" fmla="*/ 229 w 255"/>
                <a:gd name="T63" fmla="*/ 45 h 261"/>
                <a:gd name="T64" fmla="*/ 213 w 255"/>
                <a:gd name="T65" fmla="*/ 45 h 261"/>
                <a:gd name="T66" fmla="*/ 197 w 255"/>
                <a:gd name="T67" fmla="*/ 41 h 261"/>
                <a:gd name="T68" fmla="*/ 182 w 255"/>
                <a:gd name="T69" fmla="*/ 32 h 261"/>
                <a:gd name="T70" fmla="*/ 168 w 255"/>
                <a:gd name="T71" fmla="*/ 20 h 261"/>
                <a:gd name="T72" fmla="*/ 161 w 255"/>
                <a:gd name="T73" fmla="*/ 0 h 261"/>
                <a:gd name="T74" fmla="*/ 158 w 255"/>
                <a:gd name="T75" fmla="*/ 1 h 261"/>
                <a:gd name="T76" fmla="*/ 153 w 255"/>
                <a:gd name="T77" fmla="*/ 6 h 261"/>
                <a:gd name="T78" fmla="*/ 145 w 255"/>
                <a:gd name="T79" fmla="*/ 12 h 261"/>
                <a:gd name="T80" fmla="*/ 132 w 255"/>
                <a:gd name="T81" fmla="*/ 18 h 261"/>
                <a:gd name="T82" fmla="*/ 117 w 255"/>
                <a:gd name="T83" fmla="*/ 25 h 261"/>
                <a:gd name="T84" fmla="*/ 100 w 255"/>
                <a:gd name="T85" fmla="*/ 28 h 261"/>
                <a:gd name="T86" fmla="*/ 80 w 255"/>
                <a:gd name="T87" fmla="*/ 30 h 261"/>
                <a:gd name="T88" fmla="*/ 57 w 255"/>
                <a:gd name="T89" fmla="*/ 2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 h="261">
                  <a:moveTo>
                    <a:pt x="57" y="26"/>
                  </a:moveTo>
                  <a:lnTo>
                    <a:pt x="54" y="31"/>
                  </a:lnTo>
                  <a:lnTo>
                    <a:pt x="44" y="46"/>
                  </a:lnTo>
                  <a:lnTo>
                    <a:pt x="30" y="69"/>
                  </a:lnTo>
                  <a:lnTo>
                    <a:pt x="18" y="97"/>
                  </a:lnTo>
                  <a:lnTo>
                    <a:pt x="6" y="129"/>
                  </a:lnTo>
                  <a:lnTo>
                    <a:pt x="0" y="163"/>
                  </a:lnTo>
                  <a:lnTo>
                    <a:pt x="3" y="195"/>
                  </a:lnTo>
                  <a:lnTo>
                    <a:pt x="16" y="226"/>
                  </a:lnTo>
                  <a:lnTo>
                    <a:pt x="28" y="239"/>
                  </a:lnTo>
                  <a:lnTo>
                    <a:pt x="39" y="249"/>
                  </a:lnTo>
                  <a:lnTo>
                    <a:pt x="52" y="255"/>
                  </a:lnTo>
                  <a:lnTo>
                    <a:pt x="67" y="260"/>
                  </a:lnTo>
                  <a:lnTo>
                    <a:pt x="81" y="261"/>
                  </a:lnTo>
                  <a:lnTo>
                    <a:pt x="97" y="260"/>
                  </a:lnTo>
                  <a:lnTo>
                    <a:pt x="112" y="257"/>
                  </a:lnTo>
                  <a:lnTo>
                    <a:pt x="128" y="251"/>
                  </a:lnTo>
                  <a:lnTo>
                    <a:pt x="143" y="244"/>
                  </a:lnTo>
                  <a:lnTo>
                    <a:pt x="158" y="235"/>
                  </a:lnTo>
                  <a:lnTo>
                    <a:pt x="172" y="225"/>
                  </a:lnTo>
                  <a:lnTo>
                    <a:pt x="184" y="213"/>
                  </a:lnTo>
                  <a:lnTo>
                    <a:pt x="197" y="199"/>
                  </a:lnTo>
                  <a:lnTo>
                    <a:pt x="207" y="184"/>
                  </a:lnTo>
                  <a:lnTo>
                    <a:pt x="216" y="168"/>
                  </a:lnTo>
                  <a:lnTo>
                    <a:pt x="222" y="152"/>
                  </a:lnTo>
                  <a:lnTo>
                    <a:pt x="239" y="96"/>
                  </a:lnTo>
                  <a:lnTo>
                    <a:pt x="249" y="62"/>
                  </a:lnTo>
                  <a:lnTo>
                    <a:pt x="254" y="46"/>
                  </a:lnTo>
                  <a:lnTo>
                    <a:pt x="255" y="42"/>
                  </a:lnTo>
                  <a:lnTo>
                    <a:pt x="252" y="43"/>
                  </a:lnTo>
                  <a:lnTo>
                    <a:pt x="243" y="45"/>
                  </a:lnTo>
                  <a:lnTo>
                    <a:pt x="229" y="45"/>
                  </a:lnTo>
                  <a:lnTo>
                    <a:pt x="213" y="45"/>
                  </a:lnTo>
                  <a:lnTo>
                    <a:pt x="197" y="41"/>
                  </a:lnTo>
                  <a:lnTo>
                    <a:pt x="182" y="32"/>
                  </a:lnTo>
                  <a:lnTo>
                    <a:pt x="168" y="20"/>
                  </a:lnTo>
                  <a:lnTo>
                    <a:pt x="161" y="0"/>
                  </a:lnTo>
                  <a:lnTo>
                    <a:pt x="158" y="1"/>
                  </a:lnTo>
                  <a:lnTo>
                    <a:pt x="153" y="6"/>
                  </a:lnTo>
                  <a:lnTo>
                    <a:pt x="145" y="12"/>
                  </a:lnTo>
                  <a:lnTo>
                    <a:pt x="132" y="18"/>
                  </a:lnTo>
                  <a:lnTo>
                    <a:pt x="117" y="25"/>
                  </a:lnTo>
                  <a:lnTo>
                    <a:pt x="100" y="28"/>
                  </a:lnTo>
                  <a:lnTo>
                    <a:pt x="80" y="30"/>
                  </a:lnTo>
                  <a:lnTo>
                    <a:pt x="57" y="26"/>
                  </a:lnTo>
                  <a:close/>
                </a:path>
              </a:pathLst>
            </a:custGeom>
            <a:solidFill>
              <a:srgbClr val="FFC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9" name="Freeform 122"/>
            <p:cNvSpPr>
              <a:spLocks/>
            </p:cNvSpPr>
            <p:nvPr/>
          </p:nvSpPr>
          <p:spPr bwMode="auto">
            <a:xfrm>
              <a:off x="4800" y="933"/>
              <a:ext cx="15" cy="67"/>
            </a:xfrm>
            <a:custGeom>
              <a:avLst/>
              <a:gdLst>
                <a:gd name="T0" fmla="*/ 0 w 76"/>
                <a:gd name="T1" fmla="*/ 0 h 335"/>
                <a:gd name="T2" fmla="*/ 23 w 76"/>
                <a:gd name="T3" fmla="*/ 19 h 335"/>
                <a:gd name="T4" fmla="*/ 40 w 76"/>
                <a:gd name="T5" fmla="*/ 39 h 335"/>
                <a:gd name="T6" fmla="*/ 51 w 76"/>
                <a:gd name="T7" fmla="*/ 60 h 335"/>
                <a:gd name="T8" fmla="*/ 59 w 76"/>
                <a:gd name="T9" fmla="*/ 82 h 335"/>
                <a:gd name="T10" fmla="*/ 61 w 76"/>
                <a:gd name="T11" fmla="*/ 106 h 335"/>
                <a:gd name="T12" fmla="*/ 61 w 76"/>
                <a:gd name="T13" fmla="*/ 131 h 335"/>
                <a:gd name="T14" fmla="*/ 59 w 76"/>
                <a:gd name="T15" fmla="*/ 157 h 335"/>
                <a:gd name="T16" fmla="*/ 54 w 76"/>
                <a:gd name="T17" fmla="*/ 184 h 335"/>
                <a:gd name="T18" fmla="*/ 49 w 76"/>
                <a:gd name="T19" fmla="*/ 224 h 335"/>
                <a:gd name="T20" fmla="*/ 50 w 76"/>
                <a:gd name="T21" fmla="*/ 262 h 335"/>
                <a:gd name="T22" fmla="*/ 56 w 76"/>
                <a:gd name="T23" fmla="*/ 299 h 335"/>
                <a:gd name="T24" fmla="*/ 72 w 76"/>
                <a:gd name="T25" fmla="*/ 334 h 335"/>
                <a:gd name="T26" fmla="*/ 74 w 76"/>
                <a:gd name="T27" fmla="*/ 335 h 335"/>
                <a:gd name="T28" fmla="*/ 75 w 76"/>
                <a:gd name="T29" fmla="*/ 334 h 335"/>
                <a:gd name="T30" fmla="*/ 76 w 76"/>
                <a:gd name="T31" fmla="*/ 333 h 335"/>
                <a:gd name="T32" fmla="*/ 76 w 76"/>
                <a:gd name="T33" fmla="*/ 330 h 335"/>
                <a:gd name="T34" fmla="*/ 62 w 76"/>
                <a:gd name="T35" fmla="*/ 287 h 335"/>
                <a:gd name="T36" fmla="*/ 62 w 76"/>
                <a:gd name="T37" fmla="*/ 240 h 335"/>
                <a:gd name="T38" fmla="*/ 67 w 76"/>
                <a:gd name="T39" fmla="*/ 194 h 335"/>
                <a:gd name="T40" fmla="*/ 74 w 76"/>
                <a:gd name="T41" fmla="*/ 148 h 335"/>
                <a:gd name="T42" fmla="*/ 76 w 76"/>
                <a:gd name="T43" fmla="*/ 105 h 335"/>
                <a:gd name="T44" fmla="*/ 67 w 76"/>
                <a:gd name="T45" fmla="*/ 64 h 335"/>
                <a:gd name="T46" fmla="*/ 45 w 76"/>
                <a:gd name="T47" fmla="*/ 29 h 335"/>
                <a:gd name="T48" fmla="*/ 0 w 76"/>
                <a:gd name="T49" fmla="*/ 0 h 335"/>
                <a:gd name="T50" fmla="*/ 0 w 76"/>
                <a:gd name="T51" fmla="*/ 0 h 335"/>
                <a:gd name="T52" fmla="*/ 0 w 76"/>
                <a:gd name="T53" fmla="*/ 0 h 335"/>
                <a:gd name="T54" fmla="*/ 0 w 76"/>
                <a:gd name="T55" fmla="*/ 0 h 335"/>
                <a:gd name="T56" fmla="*/ 0 w 76"/>
                <a:gd name="T57" fmla="*/ 0 h 335"/>
                <a:gd name="T58" fmla="*/ 0 w 76"/>
                <a:gd name="T5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335">
                  <a:moveTo>
                    <a:pt x="0" y="0"/>
                  </a:moveTo>
                  <a:lnTo>
                    <a:pt x="23" y="19"/>
                  </a:lnTo>
                  <a:lnTo>
                    <a:pt x="40" y="39"/>
                  </a:lnTo>
                  <a:lnTo>
                    <a:pt x="51" y="60"/>
                  </a:lnTo>
                  <a:lnTo>
                    <a:pt x="59" y="82"/>
                  </a:lnTo>
                  <a:lnTo>
                    <a:pt x="61" y="106"/>
                  </a:lnTo>
                  <a:lnTo>
                    <a:pt x="61" y="131"/>
                  </a:lnTo>
                  <a:lnTo>
                    <a:pt x="59" y="157"/>
                  </a:lnTo>
                  <a:lnTo>
                    <a:pt x="54" y="184"/>
                  </a:lnTo>
                  <a:lnTo>
                    <a:pt x="49" y="224"/>
                  </a:lnTo>
                  <a:lnTo>
                    <a:pt x="50" y="262"/>
                  </a:lnTo>
                  <a:lnTo>
                    <a:pt x="56" y="299"/>
                  </a:lnTo>
                  <a:lnTo>
                    <a:pt x="72" y="334"/>
                  </a:lnTo>
                  <a:lnTo>
                    <a:pt x="74" y="335"/>
                  </a:lnTo>
                  <a:lnTo>
                    <a:pt x="75" y="334"/>
                  </a:lnTo>
                  <a:lnTo>
                    <a:pt x="76" y="333"/>
                  </a:lnTo>
                  <a:lnTo>
                    <a:pt x="76" y="330"/>
                  </a:lnTo>
                  <a:lnTo>
                    <a:pt x="62" y="287"/>
                  </a:lnTo>
                  <a:lnTo>
                    <a:pt x="62" y="240"/>
                  </a:lnTo>
                  <a:lnTo>
                    <a:pt x="67" y="194"/>
                  </a:lnTo>
                  <a:lnTo>
                    <a:pt x="74" y="148"/>
                  </a:lnTo>
                  <a:lnTo>
                    <a:pt x="76" y="105"/>
                  </a:lnTo>
                  <a:lnTo>
                    <a:pt x="67" y="64"/>
                  </a:lnTo>
                  <a:lnTo>
                    <a:pt x="45" y="2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0" name="Freeform 123"/>
            <p:cNvSpPr>
              <a:spLocks/>
            </p:cNvSpPr>
            <p:nvPr/>
          </p:nvSpPr>
          <p:spPr bwMode="auto">
            <a:xfrm>
              <a:off x="4797" y="958"/>
              <a:ext cx="27" cy="86"/>
            </a:xfrm>
            <a:custGeom>
              <a:avLst/>
              <a:gdLst>
                <a:gd name="T0" fmla="*/ 41 w 133"/>
                <a:gd name="T1" fmla="*/ 0 h 428"/>
                <a:gd name="T2" fmla="*/ 25 w 133"/>
                <a:gd name="T3" fmla="*/ 19 h 428"/>
                <a:gd name="T4" fmla="*/ 13 w 133"/>
                <a:gd name="T5" fmla="*/ 41 h 428"/>
                <a:gd name="T6" fmla="*/ 5 w 133"/>
                <a:gd name="T7" fmla="*/ 66 h 428"/>
                <a:gd name="T8" fmla="*/ 1 w 133"/>
                <a:gd name="T9" fmla="*/ 92 h 428"/>
                <a:gd name="T10" fmla="*/ 0 w 133"/>
                <a:gd name="T11" fmla="*/ 120 h 428"/>
                <a:gd name="T12" fmla="*/ 3 w 133"/>
                <a:gd name="T13" fmla="*/ 146 h 428"/>
                <a:gd name="T14" fmla="*/ 6 w 133"/>
                <a:gd name="T15" fmla="*/ 172 h 428"/>
                <a:gd name="T16" fmla="*/ 13 w 133"/>
                <a:gd name="T17" fmla="*/ 194 h 428"/>
                <a:gd name="T18" fmla="*/ 20 w 133"/>
                <a:gd name="T19" fmla="*/ 214 h 428"/>
                <a:gd name="T20" fmla="*/ 30 w 133"/>
                <a:gd name="T21" fmla="*/ 234 h 428"/>
                <a:gd name="T22" fmla="*/ 39 w 133"/>
                <a:gd name="T23" fmla="*/ 254 h 428"/>
                <a:gd name="T24" fmla="*/ 46 w 133"/>
                <a:gd name="T25" fmla="*/ 275 h 428"/>
                <a:gd name="T26" fmla="*/ 50 w 133"/>
                <a:gd name="T27" fmla="*/ 294 h 428"/>
                <a:gd name="T28" fmla="*/ 55 w 133"/>
                <a:gd name="T29" fmla="*/ 311 h 428"/>
                <a:gd name="T30" fmla="*/ 59 w 133"/>
                <a:gd name="T31" fmla="*/ 330 h 428"/>
                <a:gd name="T32" fmla="*/ 64 w 133"/>
                <a:gd name="T33" fmla="*/ 349 h 428"/>
                <a:gd name="T34" fmla="*/ 67 w 133"/>
                <a:gd name="T35" fmla="*/ 364 h 428"/>
                <a:gd name="T36" fmla="*/ 72 w 133"/>
                <a:gd name="T37" fmla="*/ 377 h 428"/>
                <a:gd name="T38" fmla="*/ 77 w 133"/>
                <a:gd name="T39" fmla="*/ 390 h 428"/>
                <a:gd name="T40" fmla="*/ 84 w 133"/>
                <a:gd name="T41" fmla="*/ 401 h 428"/>
                <a:gd name="T42" fmla="*/ 92 w 133"/>
                <a:gd name="T43" fmla="*/ 411 h 428"/>
                <a:gd name="T44" fmla="*/ 102 w 133"/>
                <a:gd name="T45" fmla="*/ 419 h 428"/>
                <a:gd name="T46" fmla="*/ 115 w 133"/>
                <a:gd name="T47" fmla="*/ 425 h 428"/>
                <a:gd name="T48" fmla="*/ 130 w 133"/>
                <a:gd name="T49" fmla="*/ 428 h 428"/>
                <a:gd name="T50" fmla="*/ 131 w 133"/>
                <a:gd name="T51" fmla="*/ 428 h 428"/>
                <a:gd name="T52" fmla="*/ 132 w 133"/>
                <a:gd name="T53" fmla="*/ 427 h 428"/>
                <a:gd name="T54" fmla="*/ 133 w 133"/>
                <a:gd name="T55" fmla="*/ 425 h 428"/>
                <a:gd name="T56" fmla="*/ 132 w 133"/>
                <a:gd name="T57" fmla="*/ 424 h 428"/>
                <a:gd name="T58" fmla="*/ 109 w 133"/>
                <a:gd name="T59" fmla="*/ 409 h 428"/>
                <a:gd name="T60" fmla="*/ 92 w 133"/>
                <a:gd name="T61" fmla="*/ 387 h 428"/>
                <a:gd name="T62" fmla="*/ 82 w 133"/>
                <a:gd name="T63" fmla="*/ 363 h 428"/>
                <a:gd name="T64" fmla="*/ 76 w 133"/>
                <a:gd name="T65" fmla="*/ 335 h 428"/>
                <a:gd name="T66" fmla="*/ 71 w 133"/>
                <a:gd name="T67" fmla="*/ 306 h 428"/>
                <a:gd name="T68" fmla="*/ 67 w 133"/>
                <a:gd name="T69" fmla="*/ 277 h 428"/>
                <a:gd name="T70" fmla="*/ 61 w 133"/>
                <a:gd name="T71" fmla="*/ 248 h 428"/>
                <a:gd name="T72" fmla="*/ 53 w 133"/>
                <a:gd name="T73" fmla="*/ 222 h 428"/>
                <a:gd name="T74" fmla="*/ 41 w 133"/>
                <a:gd name="T75" fmla="*/ 197 h 428"/>
                <a:gd name="T76" fmla="*/ 30 w 133"/>
                <a:gd name="T77" fmla="*/ 170 h 428"/>
                <a:gd name="T78" fmla="*/ 20 w 133"/>
                <a:gd name="T79" fmla="*/ 141 h 428"/>
                <a:gd name="T80" fmla="*/ 13 w 133"/>
                <a:gd name="T81" fmla="*/ 111 h 428"/>
                <a:gd name="T82" fmla="*/ 10 w 133"/>
                <a:gd name="T83" fmla="*/ 81 h 428"/>
                <a:gd name="T84" fmla="*/ 13 w 133"/>
                <a:gd name="T85" fmla="*/ 52 h 428"/>
                <a:gd name="T86" fmla="*/ 23 w 133"/>
                <a:gd name="T87" fmla="*/ 25 h 428"/>
                <a:gd name="T88" fmla="*/ 41 w 133"/>
                <a:gd name="T89" fmla="*/ 0 h 428"/>
                <a:gd name="T90" fmla="*/ 41 w 133"/>
                <a:gd name="T91" fmla="*/ 0 h 428"/>
                <a:gd name="T92" fmla="*/ 41 w 133"/>
                <a:gd name="T93" fmla="*/ 0 h 428"/>
                <a:gd name="T94" fmla="*/ 41 w 133"/>
                <a:gd name="T95" fmla="*/ 0 h 428"/>
                <a:gd name="T96" fmla="*/ 41 w 133"/>
                <a:gd name="T97" fmla="*/ 0 h 428"/>
                <a:gd name="T98" fmla="*/ 41 w 133"/>
                <a:gd name="T9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428">
                  <a:moveTo>
                    <a:pt x="41" y="0"/>
                  </a:moveTo>
                  <a:lnTo>
                    <a:pt x="25" y="19"/>
                  </a:lnTo>
                  <a:lnTo>
                    <a:pt x="13" y="41"/>
                  </a:lnTo>
                  <a:lnTo>
                    <a:pt x="5" y="66"/>
                  </a:lnTo>
                  <a:lnTo>
                    <a:pt x="1" y="92"/>
                  </a:lnTo>
                  <a:lnTo>
                    <a:pt x="0" y="120"/>
                  </a:lnTo>
                  <a:lnTo>
                    <a:pt x="3" y="146"/>
                  </a:lnTo>
                  <a:lnTo>
                    <a:pt x="6" y="172"/>
                  </a:lnTo>
                  <a:lnTo>
                    <a:pt x="13" y="194"/>
                  </a:lnTo>
                  <a:lnTo>
                    <a:pt x="20" y="214"/>
                  </a:lnTo>
                  <a:lnTo>
                    <a:pt x="30" y="234"/>
                  </a:lnTo>
                  <a:lnTo>
                    <a:pt x="39" y="254"/>
                  </a:lnTo>
                  <a:lnTo>
                    <a:pt x="46" y="275"/>
                  </a:lnTo>
                  <a:lnTo>
                    <a:pt x="50" y="294"/>
                  </a:lnTo>
                  <a:lnTo>
                    <a:pt x="55" y="311"/>
                  </a:lnTo>
                  <a:lnTo>
                    <a:pt x="59" y="330"/>
                  </a:lnTo>
                  <a:lnTo>
                    <a:pt x="64" y="349"/>
                  </a:lnTo>
                  <a:lnTo>
                    <a:pt x="67" y="364"/>
                  </a:lnTo>
                  <a:lnTo>
                    <a:pt x="72" y="377"/>
                  </a:lnTo>
                  <a:lnTo>
                    <a:pt x="77" y="390"/>
                  </a:lnTo>
                  <a:lnTo>
                    <a:pt x="84" y="401"/>
                  </a:lnTo>
                  <a:lnTo>
                    <a:pt x="92" y="411"/>
                  </a:lnTo>
                  <a:lnTo>
                    <a:pt x="102" y="419"/>
                  </a:lnTo>
                  <a:lnTo>
                    <a:pt x="115" y="425"/>
                  </a:lnTo>
                  <a:lnTo>
                    <a:pt x="130" y="428"/>
                  </a:lnTo>
                  <a:lnTo>
                    <a:pt x="131" y="428"/>
                  </a:lnTo>
                  <a:lnTo>
                    <a:pt x="132" y="427"/>
                  </a:lnTo>
                  <a:lnTo>
                    <a:pt x="133" y="425"/>
                  </a:lnTo>
                  <a:lnTo>
                    <a:pt x="132" y="424"/>
                  </a:lnTo>
                  <a:lnTo>
                    <a:pt x="109" y="409"/>
                  </a:lnTo>
                  <a:lnTo>
                    <a:pt x="92" y="387"/>
                  </a:lnTo>
                  <a:lnTo>
                    <a:pt x="82" y="363"/>
                  </a:lnTo>
                  <a:lnTo>
                    <a:pt x="76" y="335"/>
                  </a:lnTo>
                  <a:lnTo>
                    <a:pt x="71" y="306"/>
                  </a:lnTo>
                  <a:lnTo>
                    <a:pt x="67" y="277"/>
                  </a:lnTo>
                  <a:lnTo>
                    <a:pt x="61" y="248"/>
                  </a:lnTo>
                  <a:lnTo>
                    <a:pt x="53" y="222"/>
                  </a:lnTo>
                  <a:lnTo>
                    <a:pt x="41" y="197"/>
                  </a:lnTo>
                  <a:lnTo>
                    <a:pt x="30" y="170"/>
                  </a:lnTo>
                  <a:lnTo>
                    <a:pt x="20" y="141"/>
                  </a:lnTo>
                  <a:lnTo>
                    <a:pt x="13" y="111"/>
                  </a:lnTo>
                  <a:lnTo>
                    <a:pt x="10" y="81"/>
                  </a:lnTo>
                  <a:lnTo>
                    <a:pt x="13" y="52"/>
                  </a:lnTo>
                  <a:lnTo>
                    <a:pt x="23" y="25"/>
                  </a:lnTo>
                  <a:lnTo>
                    <a:pt x="41" y="0"/>
                  </a:lnTo>
                  <a:lnTo>
                    <a:pt x="41" y="0"/>
                  </a:lnTo>
                  <a:lnTo>
                    <a:pt x="41" y="0"/>
                  </a:lnTo>
                  <a:lnTo>
                    <a:pt x="41" y="0"/>
                  </a:lnTo>
                  <a:lnTo>
                    <a:pt x="4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1" name="Freeform 124"/>
            <p:cNvSpPr>
              <a:spLocks/>
            </p:cNvSpPr>
            <p:nvPr/>
          </p:nvSpPr>
          <p:spPr bwMode="auto">
            <a:xfrm>
              <a:off x="4813" y="1009"/>
              <a:ext cx="25" cy="8"/>
            </a:xfrm>
            <a:custGeom>
              <a:avLst/>
              <a:gdLst>
                <a:gd name="T0" fmla="*/ 0 w 126"/>
                <a:gd name="T1" fmla="*/ 0 h 39"/>
                <a:gd name="T2" fmla="*/ 5 w 126"/>
                <a:gd name="T3" fmla="*/ 4 h 39"/>
                <a:gd name="T4" fmla="*/ 10 w 126"/>
                <a:gd name="T5" fmla="*/ 7 h 39"/>
                <a:gd name="T6" fmla="*/ 15 w 126"/>
                <a:gd name="T7" fmla="*/ 9 h 39"/>
                <a:gd name="T8" fmla="*/ 19 w 126"/>
                <a:gd name="T9" fmla="*/ 10 h 39"/>
                <a:gd name="T10" fmla="*/ 24 w 126"/>
                <a:gd name="T11" fmla="*/ 13 h 39"/>
                <a:gd name="T12" fmla="*/ 29 w 126"/>
                <a:gd name="T13" fmla="*/ 14 h 39"/>
                <a:gd name="T14" fmla="*/ 35 w 126"/>
                <a:gd name="T15" fmla="*/ 14 h 39"/>
                <a:gd name="T16" fmla="*/ 41 w 126"/>
                <a:gd name="T17" fmla="*/ 14 h 39"/>
                <a:gd name="T18" fmla="*/ 51 w 126"/>
                <a:gd name="T19" fmla="*/ 14 h 39"/>
                <a:gd name="T20" fmla="*/ 62 w 126"/>
                <a:gd name="T21" fmla="*/ 17 h 39"/>
                <a:gd name="T22" fmla="*/ 72 w 126"/>
                <a:gd name="T23" fmla="*/ 19 h 39"/>
                <a:gd name="T24" fmla="*/ 82 w 126"/>
                <a:gd name="T25" fmla="*/ 23 h 39"/>
                <a:gd name="T26" fmla="*/ 92 w 126"/>
                <a:gd name="T27" fmla="*/ 28 h 39"/>
                <a:gd name="T28" fmla="*/ 101 w 126"/>
                <a:gd name="T29" fmla="*/ 32 h 39"/>
                <a:gd name="T30" fmla="*/ 111 w 126"/>
                <a:gd name="T31" fmla="*/ 37 h 39"/>
                <a:gd name="T32" fmla="*/ 121 w 126"/>
                <a:gd name="T33" fmla="*/ 39 h 39"/>
                <a:gd name="T34" fmla="*/ 122 w 126"/>
                <a:gd name="T35" fmla="*/ 39 h 39"/>
                <a:gd name="T36" fmla="*/ 125 w 126"/>
                <a:gd name="T37" fmla="*/ 38 h 39"/>
                <a:gd name="T38" fmla="*/ 126 w 126"/>
                <a:gd name="T39" fmla="*/ 37 h 39"/>
                <a:gd name="T40" fmla="*/ 125 w 126"/>
                <a:gd name="T41" fmla="*/ 34 h 39"/>
                <a:gd name="T42" fmla="*/ 117 w 126"/>
                <a:gd name="T43" fmla="*/ 30 h 39"/>
                <a:gd name="T44" fmla="*/ 110 w 126"/>
                <a:gd name="T45" fmla="*/ 25 h 39"/>
                <a:gd name="T46" fmla="*/ 104 w 126"/>
                <a:gd name="T47" fmla="*/ 22 h 39"/>
                <a:gd name="T48" fmla="*/ 96 w 126"/>
                <a:gd name="T49" fmla="*/ 18 h 39"/>
                <a:gd name="T50" fmla="*/ 89 w 126"/>
                <a:gd name="T51" fmla="*/ 15 h 39"/>
                <a:gd name="T52" fmla="*/ 81 w 126"/>
                <a:gd name="T53" fmla="*/ 13 h 39"/>
                <a:gd name="T54" fmla="*/ 72 w 126"/>
                <a:gd name="T55" fmla="*/ 10 h 39"/>
                <a:gd name="T56" fmla="*/ 64 w 126"/>
                <a:gd name="T57" fmla="*/ 9 h 39"/>
                <a:gd name="T58" fmla="*/ 60 w 126"/>
                <a:gd name="T59" fmla="*/ 8 h 39"/>
                <a:gd name="T60" fmla="*/ 56 w 126"/>
                <a:gd name="T61" fmla="*/ 8 h 39"/>
                <a:gd name="T62" fmla="*/ 52 w 126"/>
                <a:gd name="T63" fmla="*/ 8 h 39"/>
                <a:gd name="T64" fmla="*/ 49 w 126"/>
                <a:gd name="T65" fmla="*/ 8 h 39"/>
                <a:gd name="T66" fmla="*/ 41 w 126"/>
                <a:gd name="T67" fmla="*/ 9 h 39"/>
                <a:gd name="T68" fmla="*/ 35 w 126"/>
                <a:gd name="T69" fmla="*/ 9 h 39"/>
                <a:gd name="T70" fmla="*/ 29 w 126"/>
                <a:gd name="T71" fmla="*/ 9 h 39"/>
                <a:gd name="T72" fmla="*/ 23 w 126"/>
                <a:gd name="T73" fmla="*/ 8 h 39"/>
                <a:gd name="T74" fmla="*/ 18 w 126"/>
                <a:gd name="T75" fmla="*/ 7 h 39"/>
                <a:gd name="T76" fmla="*/ 11 w 126"/>
                <a:gd name="T77" fmla="*/ 5 h 39"/>
                <a:gd name="T78" fmla="*/ 6 w 126"/>
                <a:gd name="T79" fmla="*/ 3 h 39"/>
                <a:gd name="T80" fmla="*/ 0 w 126"/>
                <a:gd name="T81" fmla="*/ 0 h 39"/>
                <a:gd name="T82" fmla="*/ 0 w 126"/>
                <a:gd name="T83" fmla="*/ 0 h 39"/>
                <a:gd name="T84" fmla="*/ 0 w 126"/>
                <a:gd name="T85" fmla="*/ 0 h 39"/>
                <a:gd name="T86" fmla="*/ 0 w 126"/>
                <a:gd name="T87" fmla="*/ 0 h 39"/>
                <a:gd name="T88" fmla="*/ 0 w 126"/>
                <a:gd name="T89" fmla="*/ 0 h 39"/>
                <a:gd name="T90" fmla="*/ 0 w 126"/>
                <a:gd name="T9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39">
                  <a:moveTo>
                    <a:pt x="0" y="0"/>
                  </a:moveTo>
                  <a:lnTo>
                    <a:pt x="5" y="4"/>
                  </a:lnTo>
                  <a:lnTo>
                    <a:pt x="10" y="7"/>
                  </a:lnTo>
                  <a:lnTo>
                    <a:pt x="15" y="9"/>
                  </a:lnTo>
                  <a:lnTo>
                    <a:pt x="19" y="10"/>
                  </a:lnTo>
                  <a:lnTo>
                    <a:pt x="24" y="13"/>
                  </a:lnTo>
                  <a:lnTo>
                    <a:pt x="29" y="14"/>
                  </a:lnTo>
                  <a:lnTo>
                    <a:pt x="35" y="14"/>
                  </a:lnTo>
                  <a:lnTo>
                    <a:pt x="41" y="14"/>
                  </a:lnTo>
                  <a:lnTo>
                    <a:pt x="51" y="14"/>
                  </a:lnTo>
                  <a:lnTo>
                    <a:pt x="62" y="17"/>
                  </a:lnTo>
                  <a:lnTo>
                    <a:pt x="72" y="19"/>
                  </a:lnTo>
                  <a:lnTo>
                    <a:pt x="82" y="23"/>
                  </a:lnTo>
                  <a:lnTo>
                    <a:pt x="92" y="28"/>
                  </a:lnTo>
                  <a:lnTo>
                    <a:pt x="101" y="32"/>
                  </a:lnTo>
                  <a:lnTo>
                    <a:pt x="111" y="37"/>
                  </a:lnTo>
                  <a:lnTo>
                    <a:pt x="121" y="39"/>
                  </a:lnTo>
                  <a:lnTo>
                    <a:pt x="122" y="39"/>
                  </a:lnTo>
                  <a:lnTo>
                    <a:pt x="125" y="38"/>
                  </a:lnTo>
                  <a:lnTo>
                    <a:pt x="126" y="37"/>
                  </a:lnTo>
                  <a:lnTo>
                    <a:pt x="125" y="34"/>
                  </a:lnTo>
                  <a:lnTo>
                    <a:pt x="117" y="30"/>
                  </a:lnTo>
                  <a:lnTo>
                    <a:pt x="110" y="25"/>
                  </a:lnTo>
                  <a:lnTo>
                    <a:pt x="104" y="22"/>
                  </a:lnTo>
                  <a:lnTo>
                    <a:pt x="96" y="18"/>
                  </a:lnTo>
                  <a:lnTo>
                    <a:pt x="89" y="15"/>
                  </a:lnTo>
                  <a:lnTo>
                    <a:pt x="81" y="13"/>
                  </a:lnTo>
                  <a:lnTo>
                    <a:pt x="72" y="10"/>
                  </a:lnTo>
                  <a:lnTo>
                    <a:pt x="64" y="9"/>
                  </a:lnTo>
                  <a:lnTo>
                    <a:pt x="60" y="8"/>
                  </a:lnTo>
                  <a:lnTo>
                    <a:pt x="56" y="8"/>
                  </a:lnTo>
                  <a:lnTo>
                    <a:pt x="52" y="8"/>
                  </a:lnTo>
                  <a:lnTo>
                    <a:pt x="49" y="8"/>
                  </a:lnTo>
                  <a:lnTo>
                    <a:pt x="41" y="9"/>
                  </a:lnTo>
                  <a:lnTo>
                    <a:pt x="35" y="9"/>
                  </a:lnTo>
                  <a:lnTo>
                    <a:pt x="29" y="9"/>
                  </a:lnTo>
                  <a:lnTo>
                    <a:pt x="23" y="8"/>
                  </a:lnTo>
                  <a:lnTo>
                    <a:pt x="18" y="7"/>
                  </a:lnTo>
                  <a:lnTo>
                    <a:pt x="11" y="5"/>
                  </a:lnTo>
                  <a:lnTo>
                    <a:pt x="6" y="3"/>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2" name="Freeform 125"/>
            <p:cNvSpPr>
              <a:spLocks/>
            </p:cNvSpPr>
            <p:nvPr/>
          </p:nvSpPr>
          <p:spPr bwMode="auto">
            <a:xfrm>
              <a:off x="4816" y="1016"/>
              <a:ext cx="12" cy="7"/>
            </a:xfrm>
            <a:custGeom>
              <a:avLst/>
              <a:gdLst>
                <a:gd name="T0" fmla="*/ 0 w 61"/>
                <a:gd name="T1" fmla="*/ 0 h 33"/>
                <a:gd name="T2" fmla="*/ 3 w 61"/>
                <a:gd name="T3" fmla="*/ 6 h 33"/>
                <a:gd name="T4" fmla="*/ 8 w 61"/>
                <a:gd name="T5" fmla="*/ 12 h 33"/>
                <a:gd name="T6" fmla="*/ 15 w 61"/>
                <a:gd name="T7" fmla="*/ 17 h 33"/>
                <a:gd name="T8" fmla="*/ 21 w 61"/>
                <a:gd name="T9" fmla="*/ 22 h 33"/>
                <a:gd name="T10" fmla="*/ 25 w 61"/>
                <a:gd name="T11" fmla="*/ 23 h 33"/>
                <a:gd name="T12" fmla="*/ 28 w 61"/>
                <a:gd name="T13" fmla="*/ 25 h 33"/>
                <a:gd name="T14" fmla="*/ 31 w 61"/>
                <a:gd name="T15" fmla="*/ 26 h 33"/>
                <a:gd name="T16" fmla="*/ 35 w 61"/>
                <a:gd name="T17" fmla="*/ 26 h 33"/>
                <a:gd name="T18" fmla="*/ 39 w 61"/>
                <a:gd name="T19" fmla="*/ 27 h 33"/>
                <a:gd name="T20" fmla="*/ 44 w 61"/>
                <a:gd name="T21" fmla="*/ 28 h 33"/>
                <a:gd name="T22" fmla="*/ 48 w 61"/>
                <a:gd name="T23" fmla="*/ 31 h 33"/>
                <a:gd name="T24" fmla="*/ 53 w 61"/>
                <a:gd name="T25" fmla="*/ 33 h 33"/>
                <a:gd name="T26" fmla="*/ 56 w 61"/>
                <a:gd name="T27" fmla="*/ 33 h 33"/>
                <a:gd name="T28" fmla="*/ 59 w 61"/>
                <a:gd name="T29" fmla="*/ 31 h 33"/>
                <a:gd name="T30" fmla="*/ 61 w 61"/>
                <a:gd name="T31" fmla="*/ 27 h 33"/>
                <a:gd name="T32" fmla="*/ 61 w 61"/>
                <a:gd name="T33" fmla="*/ 25 h 33"/>
                <a:gd name="T34" fmla="*/ 54 w 61"/>
                <a:gd name="T35" fmla="*/ 20 h 33"/>
                <a:gd name="T36" fmla="*/ 48 w 61"/>
                <a:gd name="T37" fmla="*/ 18 h 33"/>
                <a:gd name="T38" fmla="*/ 41 w 61"/>
                <a:gd name="T39" fmla="*/ 18 h 33"/>
                <a:gd name="T40" fmla="*/ 33 w 61"/>
                <a:gd name="T41" fmla="*/ 18 h 33"/>
                <a:gd name="T42" fmla="*/ 25 w 61"/>
                <a:gd name="T43" fmla="*/ 16 h 33"/>
                <a:gd name="T44" fmla="*/ 15 w 61"/>
                <a:gd name="T45" fmla="*/ 12 h 33"/>
                <a:gd name="T46" fmla="*/ 6 w 61"/>
                <a:gd name="T47" fmla="*/ 6 h 33"/>
                <a:gd name="T48" fmla="*/ 0 w 61"/>
                <a:gd name="T49" fmla="*/ 0 h 33"/>
                <a:gd name="T50" fmla="*/ 0 w 61"/>
                <a:gd name="T51" fmla="*/ 0 h 33"/>
                <a:gd name="T52" fmla="*/ 0 w 61"/>
                <a:gd name="T53" fmla="*/ 0 h 33"/>
                <a:gd name="T54" fmla="*/ 0 w 61"/>
                <a:gd name="T55" fmla="*/ 0 h 33"/>
                <a:gd name="T56" fmla="*/ 0 w 61"/>
                <a:gd name="T57" fmla="*/ 0 h 33"/>
                <a:gd name="T58" fmla="*/ 0 w 61"/>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33">
                  <a:moveTo>
                    <a:pt x="0" y="0"/>
                  </a:moveTo>
                  <a:lnTo>
                    <a:pt x="3" y="6"/>
                  </a:lnTo>
                  <a:lnTo>
                    <a:pt x="8" y="12"/>
                  </a:lnTo>
                  <a:lnTo>
                    <a:pt x="15" y="17"/>
                  </a:lnTo>
                  <a:lnTo>
                    <a:pt x="21" y="22"/>
                  </a:lnTo>
                  <a:lnTo>
                    <a:pt x="25" y="23"/>
                  </a:lnTo>
                  <a:lnTo>
                    <a:pt x="28" y="25"/>
                  </a:lnTo>
                  <a:lnTo>
                    <a:pt x="31" y="26"/>
                  </a:lnTo>
                  <a:lnTo>
                    <a:pt x="35" y="26"/>
                  </a:lnTo>
                  <a:lnTo>
                    <a:pt x="39" y="27"/>
                  </a:lnTo>
                  <a:lnTo>
                    <a:pt x="44" y="28"/>
                  </a:lnTo>
                  <a:lnTo>
                    <a:pt x="48" y="31"/>
                  </a:lnTo>
                  <a:lnTo>
                    <a:pt x="53" y="33"/>
                  </a:lnTo>
                  <a:lnTo>
                    <a:pt x="56" y="33"/>
                  </a:lnTo>
                  <a:lnTo>
                    <a:pt x="59" y="31"/>
                  </a:lnTo>
                  <a:lnTo>
                    <a:pt x="61" y="27"/>
                  </a:lnTo>
                  <a:lnTo>
                    <a:pt x="61" y="25"/>
                  </a:lnTo>
                  <a:lnTo>
                    <a:pt x="54" y="20"/>
                  </a:lnTo>
                  <a:lnTo>
                    <a:pt x="48" y="18"/>
                  </a:lnTo>
                  <a:lnTo>
                    <a:pt x="41" y="18"/>
                  </a:lnTo>
                  <a:lnTo>
                    <a:pt x="33" y="18"/>
                  </a:lnTo>
                  <a:lnTo>
                    <a:pt x="25" y="16"/>
                  </a:lnTo>
                  <a:lnTo>
                    <a:pt x="15" y="12"/>
                  </a:lnTo>
                  <a:lnTo>
                    <a:pt x="6"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3" name="Freeform 126"/>
            <p:cNvSpPr>
              <a:spLocks/>
            </p:cNvSpPr>
            <p:nvPr/>
          </p:nvSpPr>
          <p:spPr bwMode="auto">
            <a:xfrm>
              <a:off x="4828" y="944"/>
              <a:ext cx="50" cy="10"/>
            </a:xfrm>
            <a:custGeom>
              <a:avLst/>
              <a:gdLst>
                <a:gd name="T0" fmla="*/ 0 w 249"/>
                <a:gd name="T1" fmla="*/ 27 h 49"/>
                <a:gd name="T2" fmla="*/ 11 w 249"/>
                <a:gd name="T3" fmla="*/ 34 h 49"/>
                <a:gd name="T4" fmla="*/ 23 w 249"/>
                <a:gd name="T5" fmla="*/ 40 h 49"/>
                <a:gd name="T6" fmla="*/ 35 w 249"/>
                <a:gd name="T7" fmla="*/ 44 h 49"/>
                <a:gd name="T8" fmla="*/ 47 w 249"/>
                <a:gd name="T9" fmla="*/ 46 h 49"/>
                <a:gd name="T10" fmla="*/ 59 w 249"/>
                <a:gd name="T11" fmla="*/ 47 h 49"/>
                <a:gd name="T12" fmla="*/ 73 w 249"/>
                <a:gd name="T13" fmla="*/ 49 h 49"/>
                <a:gd name="T14" fmla="*/ 86 w 249"/>
                <a:gd name="T15" fmla="*/ 47 h 49"/>
                <a:gd name="T16" fmla="*/ 99 w 249"/>
                <a:gd name="T17" fmla="*/ 45 h 49"/>
                <a:gd name="T18" fmla="*/ 118 w 249"/>
                <a:gd name="T19" fmla="*/ 41 h 49"/>
                <a:gd name="T20" fmla="*/ 135 w 249"/>
                <a:gd name="T21" fmla="*/ 40 h 49"/>
                <a:gd name="T22" fmla="*/ 152 w 249"/>
                <a:gd name="T23" fmla="*/ 39 h 49"/>
                <a:gd name="T24" fmla="*/ 169 w 249"/>
                <a:gd name="T25" fmla="*/ 39 h 49"/>
                <a:gd name="T26" fmla="*/ 185 w 249"/>
                <a:gd name="T27" fmla="*/ 40 h 49"/>
                <a:gd name="T28" fmla="*/ 203 w 249"/>
                <a:gd name="T29" fmla="*/ 41 h 49"/>
                <a:gd name="T30" fmla="*/ 220 w 249"/>
                <a:gd name="T31" fmla="*/ 42 h 49"/>
                <a:gd name="T32" fmla="*/ 239 w 249"/>
                <a:gd name="T33" fmla="*/ 44 h 49"/>
                <a:gd name="T34" fmla="*/ 243 w 249"/>
                <a:gd name="T35" fmla="*/ 42 h 49"/>
                <a:gd name="T36" fmla="*/ 248 w 249"/>
                <a:gd name="T37" fmla="*/ 39 h 49"/>
                <a:gd name="T38" fmla="*/ 249 w 249"/>
                <a:gd name="T39" fmla="*/ 34 h 49"/>
                <a:gd name="T40" fmla="*/ 246 w 249"/>
                <a:gd name="T41" fmla="*/ 30 h 49"/>
                <a:gd name="T42" fmla="*/ 236 w 249"/>
                <a:gd name="T43" fmla="*/ 26 h 49"/>
                <a:gd name="T44" fmla="*/ 225 w 249"/>
                <a:gd name="T45" fmla="*/ 21 h 49"/>
                <a:gd name="T46" fmla="*/ 215 w 249"/>
                <a:gd name="T47" fmla="*/ 17 h 49"/>
                <a:gd name="T48" fmla="*/ 205 w 249"/>
                <a:gd name="T49" fmla="*/ 12 h 49"/>
                <a:gd name="T50" fmla="*/ 194 w 249"/>
                <a:gd name="T51" fmla="*/ 9 h 49"/>
                <a:gd name="T52" fmla="*/ 184 w 249"/>
                <a:gd name="T53" fmla="*/ 6 h 49"/>
                <a:gd name="T54" fmla="*/ 173 w 249"/>
                <a:gd name="T55" fmla="*/ 2 h 49"/>
                <a:gd name="T56" fmla="*/ 162 w 249"/>
                <a:gd name="T57" fmla="*/ 0 h 49"/>
                <a:gd name="T58" fmla="*/ 154 w 249"/>
                <a:gd name="T59" fmla="*/ 0 h 49"/>
                <a:gd name="T60" fmla="*/ 148 w 249"/>
                <a:gd name="T61" fmla="*/ 0 h 49"/>
                <a:gd name="T62" fmla="*/ 140 w 249"/>
                <a:gd name="T63" fmla="*/ 1 h 49"/>
                <a:gd name="T64" fmla="*/ 133 w 249"/>
                <a:gd name="T65" fmla="*/ 4 h 49"/>
                <a:gd name="T66" fmla="*/ 125 w 249"/>
                <a:gd name="T67" fmla="*/ 6 h 49"/>
                <a:gd name="T68" fmla="*/ 119 w 249"/>
                <a:gd name="T69" fmla="*/ 7 h 49"/>
                <a:gd name="T70" fmla="*/ 112 w 249"/>
                <a:gd name="T71" fmla="*/ 10 h 49"/>
                <a:gd name="T72" fmla="*/ 106 w 249"/>
                <a:gd name="T73" fmla="*/ 12 h 49"/>
                <a:gd name="T74" fmla="*/ 93 w 249"/>
                <a:gd name="T75" fmla="*/ 16 h 49"/>
                <a:gd name="T76" fmla="*/ 79 w 249"/>
                <a:gd name="T77" fmla="*/ 21 h 49"/>
                <a:gd name="T78" fmla="*/ 67 w 249"/>
                <a:gd name="T79" fmla="*/ 24 h 49"/>
                <a:gd name="T80" fmla="*/ 53 w 249"/>
                <a:gd name="T81" fmla="*/ 27 h 49"/>
                <a:gd name="T82" fmla="*/ 41 w 249"/>
                <a:gd name="T83" fmla="*/ 29 h 49"/>
                <a:gd name="T84" fmla="*/ 27 w 249"/>
                <a:gd name="T85" fmla="*/ 30 h 49"/>
                <a:gd name="T86" fmla="*/ 13 w 249"/>
                <a:gd name="T87" fmla="*/ 30 h 49"/>
                <a:gd name="T88" fmla="*/ 0 w 249"/>
                <a:gd name="T89" fmla="*/ 27 h 49"/>
                <a:gd name="T90" fmla="*/ 0 w 249"/>
                <a:gd name="T91" fmla="*/ 27 h 49"/>
                <a:gd name="T92" fmla="*/ 0 w 249"/>
                <a:gd name="T93" fmla="*/ 27 h 49"/>
                <a:gd name="T94" fmla="*/ 0 w 249"/>
                <a:gd name="T95" fmla="*/ 27 h 49"/>
                <a:gd name="T96" fmla="*/ 0 w 249"/>
                <a:gd name="T97" fmla="*/ 27 h 49"/>
                <a:gd name="T98" fmla="*/ 0 w 249"/>
                <a:gd name="T9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49">
                  <a:moveTo>
                    <a:pt x="0" y="27"/>
                  </a:moveTo>
                  <a:lnTo>
                    <a:pt x="11" y="34"/>
                  </a:lnTo>
                  <a:lnTo>
                    <a:pt x="23" y="40"/>
                  </a:lnTo>
                  <a:lnTo>
                    <a:pt x="35" y="44"/>
                  </a:lnTo>
                  <a:lnTo>
                    <a:pt x="47" y="46"/>
                  </a:lnTo>
                  <a:lnTo>
                    <a:pt x="59" y="47"/>
                  </a:lnTo>
                  <a:lnTo>
                    <a:pt x="73" y="49"/>
                  </a:lnTo>
                  <a:lnTo>
                    <a:pt x="86" y="47"/>
                  </a:lnTo>
                  <a:lnTo>
                    <a:pt x="99" y="45"/>
                  </a:lnTo>
                  <a:lnTo>
                    <a:pt x="118" y="41"/>
                  </a:lnTo>
                  <a:lnTo>
                    <a:pt x="135" y="40"/>
                  </a:lnTo>
                  <a:lnTo>
                    <a:pt x="152" y="39"/>
                  </a:lnTo>
                  <a:lnTo>
                    <a:pt x="169" y="39"/>
                  </a:lnTo>
                  <a:lnTo>
                    <a:pt x="185" y="40"/>
                  </a:lnTo>
                  <a:lnTo>
                    <a:pt x="203" y="41"/>
                  </a:lnTo>
                  <a:lnTo>
                    <a:pt x="220" y="42"/>
                  </a:lnTo>
                  <a:lnTo>
                    <a:pt x="239" y="44"/>
                  </a:lnTo>
                  <a:lnTo>
                    <a:pt x="243" y="42"/>
                  </a:lnTo>
                  <a:lnTo>
                    <a:pt x="248" y="39"/>
                  </a:lnTo>
                  <a:lnTo>
                    <a:pt x="249" y="34"/>
                  </a:lnTo>
                  <a:lnTo>
                    <a:pt x="246" y="30"/>
                  </a:lnTo>
                  <a:lnTo>
                    <a:pt x="236" y="26"/>
                  </a:lnTo>
                  <a:lnTo>
                    <a:pt x="225" y="21"/>
                  </a:lnTo>
                  <a:lnTo>
                    <a:pt x="215" y="17"/>
                  </a:lnTo>
                  <a:lnTo>
                    <a:pt x="205" y="12"/>
                  </a:lnTo>
                  <a:lnTo>
                    <a:pt x="194" y="9"/>
                  </a:lnTo>
                  <a:lnTo>
                    <a:pt x="184" y="6"/>
                  </a:lnTo>
                  <a:lnTo>
                    <a:pt x="173" y="2"/>
                  </a:lnTo>
                  <a:lnTo>
                    <a:pt x="162" y="0"/>
                  </a:lnTo>
                  <a:lnTo>
                    <a:pt x="154" y="0"/>
                  </a:lnTo>
                  <a:lnTo>
                    <a:pt x="148" y="0"/>
                  </a:lnTo>
                  <a:lnTo>
                    <a:pt x="140" y="1"/>
                  </a:lnTo>
                  <a:lnTo>
                    <a:pt x="133" y="4"/>
                  </a:lnTo>
                  <a:lnTo>
                    <a:pt x="125" y="6"/>
                  </a:lnTo>
                  <a:lnTo>
                    <a:pt x="119" y="7"/>
                  </a:lnTo>
                  <a:lnTo>
                    <a:pt x="112" y="10"/>
                  </a:lnTo>
                  <a:lnTo>
                    <a:pt x="106" y="12"/>
                  </a:lnTo>
                  <a:lnTo>
                    <a:pt x="93" y="16"/>
                  </a:lnTo>
                  <a:lnTo>
                    <a:pt x="79" y="21"/>
                  </a:lnTo>
                  <a:lnTo>
                    <a:pt x="67" y="24"/>
                  </a:lnTo>
                  <a:lnTo>
                    <a:pt x="53" y="27"/>
                  </a:lnTo>
                  <a:lnTo>
                    <a:pt x="41" y="29"/>
                  </a:lnTo>
                  <a:lnTo>
                    <a:pt x="27" y="30"/>
                  </a:lnTo>
                  <a:lnTo>
                    <a:pt x="13" y="30"/>
                  </a:lnTo>
                  <a:lnTo>
                    <a:pt x="0" y="27"/>
                  </a:lnTo>
                  <a:lnTo>
                    <a:pt x="0" y="27"/>
                  </a:lnTo>
                  <a:lnTo>
                    <a:pt x="0" y="27"/>
                  </a:lnTo>
                  <a:lnTo>
                    <a:pt x="0" y="27"/>
                  </a:lnTo>
                  <a:lnTo>
                    <a:pt x="0"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4" name="Freeform 127"/>
            <p:cNvSpPr>
              <a:spLocks/>
            </p:cNvSpPr>
            <p:nvPr/>
          </p:nvSpPr>
          <p:spPr bwMode="auto">
            <a:xfrm>
              <a:off x="4808" y="890"/>
              <a:ext cx="8" cy="16"/>
            </a:xfrm>
            <a:custGeom>
              <a:avLst/>
              <a:gdLst>
                <a:gd name="T0" fmla="*/ 41 w 41"/>
                <a:gd name="T1" fmla="*/ 80 h 81"/>
                <a:gd name="T2" fmla="*/ 35 w 41"/>
                <a:gd name="T3" fmla="*/ 71 h 81"/>
                <a:gd name="T4" fmla="*/ 28 w 41"/>
                <a:gd name="T5" fmla="*/ 62 h 81"/>
                <a:gd name="T6" fmla="*/ 23 w 41"/>
                <a:gd name="T7" fmla="*/ 52 h 81"/>
                <a:gd name="T8" fmla="*/ 17 w 41"/>
                <a:gd name="T9" fmla="*/ 44 h 81"/>
                <a:gd name="T10" fmla="*/ 13 w 41"/>
                <a:gd name="T11" fmla="*/ 34 h 81"/>
                <a:gd name="T12" fmla="*/ 10 w 41"/>
                <a:gd name="T13" fmla="*/ 22 h 81"/>
                <a:gd name="T14" fmla="*/ 7 w 41"/>
                <a:gd name="T15" fmla="*/ 11 h 81"/>
                <a:gd name="T16" fmla="*/ 5 w 41"/>
                <a:gd name="T17" fmla="*/ 1 h 81"/>
                <a:gd name="T18" fmla="*/ 4 w 41"/>
                <a:gd name="T19" fmla="*/ 0 h 81"/>
                <a:gd name="T20" fmla="*/ 2 w 41"/>
                <a:gd name="T21" fmla="*/ 1 h 81"/>
                <a:gd name="T22" fmla="*/ 0 w 41"/>
                <a:gd name="T23" fmla="*/ 4 h 81"/>
                <a:gd name="T24" fmla="*/ 0 w 41"/>
                <a:gd name="T25" fmla="*/ 5 h 81"/>
                <a:gd name="T26" fmla="*/ 1 w 41"/>
                <a:gd name="T27" fmla="*/ 16 h 81"/>
                <a:gd name="T28" fmla="*/ 4 w 41"/>
                <a:gd name="T29" fmla="*/ 26 h 81"/>
                <a:gd name="T30" fmla="*/ 8 w 41"/>
                <a:gd name="T31" fmla="*/ 36 h 81"/>
                <a:gd name="T32" fmla="*/ 13 w 41"/>
                <a:gd name="T33" fmla="*/ 46 h 81"/>
                <a:gd name="T34" fmla="*/ 20 w 41"/>
                <a:gd name="T35" fmla="*/ 56 h 81"/>
                <a:gd name="T36" fmla="*/ 27 w 41"/>
                <a:gd name="T37" fmla="*/ 65 h 81"/>
                <a:gd name="T38" fmla="*/ 33 w 41"/>
                <a:gd name="T39" fmla="*/ 72 h 81"/>
                <a:gd name="T40" fmla="*/ 41 w 41"/>
                <a:gd name="T41" fmla="*/ 81 h 81"/>
                <a:gd name="T42" fmla="*/ 41 w 41"/>
                <a:gd name="T43" fmla="*/ 81 h 81"/>
                <a:gd name="T44" fmla="*/ 41 w 41"/>
                <a:gd name="T45" fmla="*/ 80 h 81"/>
                <a:gd name="T46" fmla="*/ 41 w 41"/>
                <a:gd name="T47" fmla="*/ 80 h 81"/>
                <a:gd name="T48" fmla="*/ 41 w 41"/>
                <a:gd name="T49" fmla="*/ 80 h 81"/>
                <a:gd name="T50" fmla="*/ 41 w 41"/>
                <a:gd name="T5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81">
                  <a:moveTo>
                    <a:pt x="41" y="80"/>
                  </a:moveTo>
                  <a:lnTo>
                    <a:pt x="35" y="71"/>
                  </a:lnTo>
                  <a:lnTo>
                    <a:pt x="28" y="62"/>
                  </a:lnTo>
                  <a:lnTo>
                    <a:pt x="23" y="52"/>
                  </a:lnTo>
                  <a:lnTo>
                    <a:pt x="17" y="44"/>
                  </a:lnTo>
                  <a:lnTo>
                    <a:pt x="13" y="34"/>
                  </a:lnTo>
                  <a:lnTo>
                    <a:pt x="10" y="22"/>
                  </a:lnTo>
                  <a:lnTo>
                    <a:pt x="7" y="11"/>
                  </a:lnTo>
                  <a:lnTo>
                    <a:pt x="5" y="1"/>
                  </a:lnTo>
                  <a:lnTo>
                    <a:pt x="4" y="0"/>
                  </a:lnTo>
                  <a:lnTo>
                    <a:pt x="2" y="1"/>
                  </a:lnTo>
                  <a:lnTo>
                    <a:pt x="0" y="4"/>
                  </a:lnTo>
                  <a:lnTo>
                    <a:pt x="0" y="5"/>
                  </a:lnTo>
                  <a:lnTo>
                    <a:pt x="1" y="16"/>
                  </a:lnTo>
                  <a:lnTo>
                    <a:pt x="4" y="26"/>
                  </a:lnTo>
                  <a:lnTo>
                    <a:pt x="8" y="36"/>
                  </a:lnTo>
                  <a:lnTo>
                    <a:pt x="13" y="46"/>
                  </a:lnTo>
                  <a:lnTo>
                    <a:pt x="20" y="56"/>
                  </a:lnTo>
                  <a:lnTo>
                    <a:pt x="27" y="65"/>
                  </a:lnTo>
                  <a:lnTo>
                    <a:pt x="33" y="72"/>
                  </a:lnTo>
                  <a:lnTo>
                    <a:pt x="41" y="81"/>
                  </a:lnTo>
                  <a:lnTo>
                    <a:pt x="41" y="81"/>
                  </a:lnTo>
                  <a:lnTo>
                    <a:pt x="41" y="80"/>
                  </a:lnTo>
                  <a:lnTo>
                    <a:pt x="41" y="80"/>
                  </a:lnTo>
                  <a:lnTo>
                    <a:pt x="41" y="80"/>
                  </a:lnTo>
                  <a:lnTo>
                    <a:pt x="41"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5" name="Freeform 128"/>
            <p:cNvSpPr>
              <a:spLocks/>
            </p:cNvSpPr>
            <p:nvPr/>
          </p:nvSpPr>
          <p:spPr bwMode="auto">
            <a:xfrm>
              <a:off x="4815" y="887"/>
              <a:ext cx="5" cy="18"/>
            </a:xfrm>
            <a:custGeom>
              <a:avLst/>
              <a:gdLst>
                <a:gd name="T0" fmla="*/ 25 w 25"/>
                <a:gd name="T1" fmla="*/ 90 h 90"/>
                <a:gd name="T2" fmla="*/ 21 w 25"/>
                <a:gd name="T3" fmla="*/ 84 h 90"/>
                <a:gd name="T4" fmla="*/ 18 w 25"/>
                <a:gd name="T5" fmla="*/ 79 h 90"/>
                <a:gd name="T6" fmla="*/ 17 w 25"/>
                <a:gd name="T7" fmla="*/ 73 h 90"/>
                <a:gd name="T8" fmla="*/ 16 w 25"/>
                <a:gd name="T9" fmla="*/ 66 h 90"/>
                <a:gd name="T10" fmla="*/ 16 w 25"/>
                <a:gd name="T11" fmla="*/ 61 h 90"/>
                <a:gd name="T12" fmla="*/ 16 w 25"/>
                <a:gd name="T13" fmla="*/ 56 h 90"/>
                <a:gd name="T14" fmla="*/ 15 w 25"/>
                <a:gd name="T15" fmla="*/ 51 h 90"/>
                <a:gd name="T16" fmla="*/ 15 w 25"/>
                <a:gd name="T17" fmla="*/ 46 h 90"/>
                <a:gd name="T18" fmla="*/ 12 w 25"/>
                <a:gd name="T19" fmla="*/ 36 h 90"/>
                <a:gd name="T20" fmla="*/ 11 w 25"/>
                <a:gd name="T21" fmla="*/ 25 h 90"/>
                <a:gd name="T22" fmla="*/ 10 w 25"/>
                <a:gd name="T23" fmla="*/ 14 h 90"/>
                <a:gd name="T24" fmla="*/ 10 w 25"/>
                <a:gd name="T25" fmla="*/ 3 h 90"/>
                <a:gd name="T26" fmla="*/ 10 w 25"/>
                <a:gd name="T27" fmla="*/ 0 h 90"/>
                <a:gd name="T28" fmla="*/ 7 w 25"/>
                <a:gd name="T29" fmla="*/ 2 h 90"/>
                <a:gd name="T30" fmla="*/ 5 w 25"/>
                <a:gd name="T31" fmla="*/ 4 h 90"/>
                <a:gd name="T32" fmla="*/ 2 w 25"/>
                <a:gd name="T33" fmla="*/ 5 h 90"/>
                <a:gd name="T34" fmla="*/ 0 w 25"/>
                <a:gd name="T35" fmla="*/ 15 h 90"/>
                <a:gd name="T36" fmla="*/ 0 w 25"/>
                <a:gd name="T37" fmla="*/ 25 h 90"/>
                <a:gd name="T38" fmla="*/ 1 w 25"/>
                <a:gd name="T39" fmla="*/ 35 h 90"/>
                <a:gd name="T40" fmla="*/ 3 w 25"/>
                <a:gd name="T41" fmla="*/ 45 h 90"/>
                <a:gd name="T42" fmla="*/ 7 w 25"/>
                <a:gd name="T43" fmla="*/ 58 h 90"/>
                <a:gd name="T44" fmla="*/ 11 w 25"/>
                <a:gd name="T45" fmla="*/ 69 h 90"/>
                <a:gd name="T46" fmla="*/ 16 w 25"/>
                <a:gd name="T47" fmla="*/ 80 h 90"/>
                <a:gd name="T48" fmla="*/ 23 w 25"/>
                <a:gd name="T49" fmla="*/ 90 h 90"/>
                <a:gd name="T50" fmla="*/ 23 w 25"/>
                <a:gd name="T51" fmla="*/ 90 h 90"/>
                <a:gd name="T52" fmla="*/ 25 w 25"/>
                <a:gd name="T53" fmla="*/ 90 h 90"/>
                <a:gd name="T54" fmla="*/ 25 w 25"/>
                <a:gd name="T55" fmla="*/ 90 h 90"/>
                <a:gd name="T56" fmla="*/ 25 w 25"/>
                <a:gd name="T57" fmla="*/ 90 h 90"/>
                <a:gd name="T58" fmla="*/ 25 w 25"/>
                <a:gd name="T5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90">
                  <a:moveTo>
                    <a:pt x="25" y="90"/>
                  </a:moveTo>
                  <a:lnTo>
                    <a:pt x="21" y="84"/>
                  </a:lnTo>
                  <a:lnTo>
                    <a:pt x="18" y="79"/>
                  </a:lnTo>
                  <a:lnTo>
                    <a:pt x="17" y="73"/>
                  </a:lnTo>
                  <a:lnTo>
                    <a:pt x="16" y="66"/>
                  </a:lnTo>
                  <a:lnTo>
                    <a:pt x="16" y="61"/>
                  </a:lnTo>
                  <a:lnTo>
                    <a:pt x="16" y="56"/>
                  </a:lnTo>
                  <a:lnTo>
                    <a:pt x="15" y="51"/>
                  </a:lnTo>
                  <a:lnTo>
                    <a:pt x="15" y="46"/>
                  </a:lnTo>
                  <a:lnTo>
                    <a:pt x="12" y="36"/>
                  </a:lnTo>
                  <a:lnTo>
                    <a:pt x="11" y="25"/>
                  </a:lnTo>
                  <a:lnTo>
                    <a:pt x="10" y="14"/>
                  </a:lnTo>
                  <a:lnTo>
                    <a:pt x="10" y="3"/>
                  </a:lnTo>
                  <a:lnTo>
                    <a:pt x="10" y="0"/>
                  </a:lnTo>
                  <a:lnTo>
                    <a:pt x="7" y="2"/>
                  </a:lnTo>
                  <a:lnTo>
                    <a:pt x="5" y="4"/>
                  </a:lnTo>
                  <a:lnTo>
                    <a:pt x="2" y="5"/>
                  </a:lnTo>
                  <a:lnTo>
                    <a:pt x="0" y="15"/>
                  </a:lnTo>
                  <a:lnTo>
                    <a:pt x="0" y="25"/>
                  </a:lnTo>
                  <a:lnTo>
                    <a:pt x="1" y="35"/>
                  </a:lnTo>
                  <a:lnTo>
                    <a:pt x="3" y="45"/>
                  </a:lnTo>
                  <a:lnTo>
                    <a:pt x="7" y="58"/>
                  </a:lnTo>
                  <a:lnTo>
                    <a:pt x="11" y="69"/>
                  </a:lnTo>
                  <a:lnTo>
                    <a:pt x="16" y="80"/>
                  </a:lnTo>
                  <a:lnTo>
                    <a:pt x="23" y="90"/>
                  </a:lnTo>
                  <a:lnTo>
                    <a:pt x="23" y="90"/>
                  </a:lnTo>
                  <a:lnTo>
                    <a:pt x="25" y="90"/>
                  </a:lnTo>
                  <a:lnTo>
                    <a:pt x="25" y="90"/>
                  </a:lnTo>
                  <a:lnTo>
                    <a:pt x="25" y="90"/>
                  </a:lnTo>
                  <a:lnTo>
                    <a:pt x="25"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6" name="Freeform 129"/>
            <p:cNvSpPr>
              <a:spLocks/>
            </p:cNvSpPr>
            <p:nvPr/>
          </p:nvSpPr>
          <p:spPr bwMode="auto">
            <a:xfrm>
              <a:off x="4835" y="893"/>
              <a:ext cx="4" cy="17"/>
            </a:xfrm>
            <a:custGeom>
              <a:avLst/>
              <a:gdLst>
                <a:gd name="T0" fmla="*/ 19 w 21"/>
                <a:gd name="T1" fmla="*/ 0 h 83"/>
                <a:gd name="T2" fmla="*/ 17 w 21"/>
                <a:gd name="T3" fmla="*/ 10 h 83"/>
                <a:gd name="T4" fmla="*/ 13 w 21"/>
                <a:gd name="T5" fmla="*/ 20 h 83"/>
                <a:gd name="T6" fmla="*/ 10 w 21"/>
                <a:gd name="T7" fmla="*/ 30 h 83"/>
                <a:gd name="T8" fmla="*/ 6 w 21"/>
                <a:gd name="T9" fmla="*/ 40 h 83"/>
                <a:gd name="T10" fmla="*/ 3 w 21"/>
                <a:gd name="T11" fmla="*/ 50 h 83"/>
                <a:gd name="T12" fmla="*/ 2 w 21"/>
                <a:gd name="T13" fmla="*/ 61 h 83"/>
                <a:gd name="T14" fmla="*/ 1 w 21"/>
                <a:gd name="T15" fmla="*/ 72 h 83"/>
                <a:gd name="T16" fmla="*/ 0 w 21"/>
                <a:gd name="T17" fmla="*/ 82 h 83"/>
                <a:gd name="T18" fmla="*/ 1 w 21"/>
                <a:gd name="T19" fmla="*/ 83 h 83"/>
                <a:gd name="T20" fmla="*/ 2 w 21"/>
                <a:gd name="T21" fmla="*/ 83 h 83"/>
                <a:gd name="T22" fmla="*/ 3 w 21"/>
                <a:gd name="T23" fmla="*/ 82 h 83"/>
                <a:gd name="T24" fmla="*/ 5 w 21"/>
                <a:gd name="T25" fmla="*/ 81 h 83"/>
                <a:gd name="T26" fmla="*/ 7 w 21"/>
                <a:gd name="T27" fmla="*/ 73 h 83"/>
                <a:gd name="T28" fmla="*/ 8 w 21"/>
                <a:gd name="T29" fmla="*/ 66 h 83"/>
                <a:gd name="T30" fmla="*/ 10 w 21"/>
                <a:gd name="T31" fmla="*/ 58 h 83"/>
                <a:gd name="T32" fmla="*/ 10 w 21"/>
                <a:gd name="T33" fmla="*/ 50 h 83"/>
                <a:gd name="T34" fmla="*/ 11 w 21"/>
                <a:gd name="T35" fmla="*/ 37 h 83"/>
                <a:gd name="T36" fmla="*/ 13 w 21"/>
                <a:gd name="T37" fmla="*/ 25 h 83"/>
                <a:gd name="T38" fmla="*/ 17 w 21"/>
                <a:gd name="T39" fmla="*/ 12 h 83"/>
                <a:gd name="T40" fmla="*/ 21 w 21"/>
                <a:gd name="T41" fmla="*/ 0 h 83"/>
                <a:gd name="T42" fmla="*/ 21 w 21"/>
                <a:gd name="T43" fmla="*/ 0 h 83"/>
                <a:gd name="T44" fmla="*/ 21 w 21"/>
                <a:gd name="T45" fmla="*/ 0 h 83"/>
                <a:gd name="T46" fmla="*/ 19 w 21"/>
                <a:gd name="T47" fmla="*/ 0 h 83"/>
                <a:gd name="T48" fmla="*/ 19 w 21"/>
                <a:gd name="T49" fmla="*/ 0 h 83"/>
                <a:gd name="T50" fmla="*/ 19 w 21"/>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83">
                  <a:moveTo>
                    <a:pt x="19" y="0"/>
                  </a:moveTo>
                  <a:lnTo>
                    <a:pt x="17" y="10"/>
                  </a:lnTo>
                  <a:lnTo>
                    <a:pt x="13" y="20"/>
                  </a:lnTo>
                  <a:lnTo>
                    <a:pt x="10" y="30"/>
                  </a:lnTo>
                  <a:lnTo>
                    <a:pt x="6" y="40"/>
                  </a:lnTo>
                  <a:lnTo>
                    <a:pt x="3" y="50"/>
                  </a:lnTo>
                  <a:lnTo>
                    <a:pt x="2" y="61"/>
                  </a:lnTo>
                  <a:lnTo>
                    <a:pt x="1" y="72"/>
                  </a:lnTo>
                  <a:lnTo>
                    <a:pt x="0" y="82"/>
                  </a:lnTo>
                  <a:lnTo>
                    <a:pt x="1" y="83"/>
                  </a:lnTo>
                  <a:lnTo>
                    <a:pt x="2" y="83"/>
                  </a:lnTo>
                  <a:lnTo>
                    <a:pt x="3" y="82"/>
                  </a:lnTo>
                  <a:lnTo>
                    <a:pt x="5" y="81"/>
                  </a:lnTo>
                  <a:lnTo>
                    <a:pt x="7" y="73"/>
                  </a:lnTo>
                  <a:lnTo>
                    <a:pt x="8" y="66"/>
                  </a:lnTo>
                  <a:lnTo>
                    <a:pt x="10" y="58"/>
                  </a:lnTo>
                  <a:lnTo>
                    <a:pt x="10" y="50"/>
                  </a:lnTo>
                  <a:lnTo>
                    <a:pt x="11" y="37"/>
                  </a:lnTo>
                  <a:lnTo>
                    <a:pt x="13" y="25"/>
                  </a:lnTo>
                  <a:lnTo>
                    <a:pt x="17" y="12"/>
                  </a:lnTo>
                  <a:lnTo>
                    <a:pt x="21" y="0"/>
                  </a:lnTo>
                  <a:lnTo>
                    <a:pt x="21" y="0"/>
                  </a:lnTo>
                  <a:lnTo>
                    <a:pt x="21" y="0"/>
                  </a:lnTo>
                  <a:lnTo>
                    <a:pt x="19" y="0"/>
                  </a:lnTo>
                  <a:lnTo>
                    <a:pt x="19"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7" name="Freeform 130"/>
            <p:cNvSpPr>
              <a:spLocks/>
            </p:cNvSpPr>
            <p:nvPr/>
          </p:nvSpPr>
          <p:spPr bwMode="auto">
            <a:xfrm>
              <a:off x="4847" y="904"/>
              <a:ext cx="60" cy="79"/>
            </a:xfrm>
            <a:custGeom>
              <a:avLst/>
              <a:gdLst>
                <a:gd name="T0" fmla="*/ 17 w 302"/>
                <a:gd name="T1" fmla="*/ 26 h 393"/>
                <a:gd name="T2" fmla="*/ 53 w 302"/>
                <a:gd name="T3" fmla="*/ 16 h 393"/>
                <a:gd name="T4" fmla="*/ 92 w 302"/>
                <a:gd name="T5" fmla="*/ 10 h 393"/>
                <a:gd name="T6" fmla="*/ 135 w 302"/>
                <a:gd name="T7" fmla="*/ 6 h 393"/>
                <a:gd name="T8" fmla="*/ 177 w 302"/>
                <a:gd name="T9" fmla="*/ 9 h 393"/>
                <a:gd name="T10" fmla="*/ 216 w 302"/>
                <a:gd name="T11" fmla="*/ 17 h 393"/>
                <a:gd name="T12" fmla="*/ 251 w 302"/>
                <a:gd name="T13" fmla="*/ 34 h 393"/>
                <a:gd name="T14" fmla="*/ 278 w 302"/>
                <a:gd name="T15" fmla="*/ 59 h 393"/>
                <a:gd name="T16" fmla="*/ 294 w 302"/>
                <a:gd name="T17" fmla="*/ 95 h 393"/>
                <a:gd name="T18" fmla="*/ 283 w 302"/>
                <a:gd name="T19" fmla="*/ 127 h 393"/>
                <a:gd name="T20" fmla="*/ 257 w 302"/>
                <a:gd name="T21" fmla="*/ 154 h 393"/>
                <a:gd name="T22" fmla="*/ 236 w 302"/>
                <a:gd name="T23" fmla="*/ 182 h 393"/>
                <a:gd name="T24" fmla="*/ 237 w 302"/>
                <a:gd name="T25" fmla="*/ 247 h 393"/>
                <a:gd name="T26" fmla="*/ 238 w 302"/>
                <a:gd name="T27" fmla="*/ 341 h 393"/>
                <a:gd name="T28" fmla="*/ 230 w 302"/>
                <a:gd name="T29" fmla="*/ 393 h 393"/>
                <a:gd name="T30" fmla="*/ 237 w 302"/>
                <a:gd name="T31" fmla="*/ 391 h 393"/>
                <a:gd name="T32" fmla="*/ 248 w 302"/>
                <a:gd name="T33" fmla="*/ 370 h 393"/>
                <a:gd name="T34" fmla="*/ 263 w 302"/>
                <a:gd name="T35" fmla="*/ 326 h 393"/>
                <a:gd name="T36" fmla="*/ 277 w 302"/>
                <a:gd name="T37" fmla="*/ 279 h 393"/>
                <a:gd name="T38" fmla="*/ 278 w 302"/>
                <a:gd name="T39" fmla="*/ 234 h 393"/>
                <a:gd name="T40" fmla="*/ 266 w 302"/>
                <a:gd name="T41" fmla="*/ 203 h 393"/>
                <a:gd name="T42" fmla="*/ 257 w 302"/>
                <a:gd name="T43" fmla="*/ 177 h 393"/>
                <a:gd name="T44" fmla="*/ 272 w 302"/>
                <a:gd name="T45" fmla="*/ 151 h 393"/>
                <a:gd name="T46" fmla="*/ 286 w 302"/>
                <a:gd name="T47" fmla="*/ 134 h 393"/>
                <a:gd name="T48" fmla="*/ 298 w 302"/>
                <a:gd name="T49" fmla="*/ 110 h 393"/>
                <a:gd name="T50" fmla="*/ 302 w 302"/>
                <a:gd name="T51" fmla="*/ 82 h 393"/>
                <a:gd name="T52" fmla="*/ 293 w 302"/>
                <a:gd name="T53" fmla="*/ 51 h 393"/>
                <a:gd name="T54" fmla="*/ 269 w 302"/>
                <a:gd name="T55" fmla="*/ 27 h 393"/>
                <a:gd name="T56" fmla="*/ 239 w 302"/>
                <a:gd name="T57" fmla="*/ 12 h 393"/>
                <a:gd name="T58" fmla="*/ 206 w 302"/>
                <a:gd name="T59" fmla="*/ 4 h 393"/>
                <a:gd name="T60" fmla="*/ 167 w 302"/>
                <a:gd name="T61" fmla="*/ 0 h 393"/>
                <a:gd name="T62" fmla="*/ 119 w 302"/>
                <a:gd name="T63" fmla="*/ 1 h 393"/>
                <a:gd name="T64" fmla="*/ 70 w 302"/>
                <a:gd name="T65" fmla="*/ 7 h 393"/>
                <a:gd name="T66" fmla="*/ 24 w 302"/>
                <a:gd name="T67" fmla="*/ 21 h 393"/>
                <a:gd name="T68" fmla="*/ 0 w 302"/>
                <a:gd name="T69" fmla="*/ 31 h 393"/>
                <a:gd name="T70" fmla="*/ 0 w 302"/>
                <a:gd name="T71" fmla="*/ 31 h 393"/>
                <a:gd name="T72" fmla="*/ 0 w 302"/>
                <a:gd name="T73" fmla="*/ 3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393">
                  <a:moveTo>
                    <a:pt x="0" y="31"/>
                  </a:moveTo>
                  <a:lnTo>
                    <a:pt x="17" y="26"/>
                  </a:lnTo>
                  <a:lnTo>
                    <a:pt x="34" y="21"/>
                  </a:lnTo>
                  <a:lnTo>
                    <a:pt x="53" y="16"/>
                  </a:lnTo>
                  <a:lnTo>
                    <a:pt x="73" y="12"/>
                  </a:lnTo>
                  <a:lnTo>
                    <a:pt x="92" y="10"/>
                  </a:lnTo>
                  <a:lnTo>
                    <a:pt x="114" y="7"/>
                  </a:lnTo>
                  <a:lnTo>
                    <a:pt x="135" y="6"/>
                  </a:lnTo>
                  <a:lnTo>
                    <a:pt x="156" y="7"/>
                  </a:lnTo>
                  <a:lnTo>
                    <a:pt x="177" y="9"/>
                  </a:lnTo>
                  <a:lnTo>
                    <a:pt x="197" y="12"/>
                  </a:lnTo>
                  <a:lnTo>
                    <a:pt x="216" y="17"/>
                  </a:lnTo>
                  <a:lnTo>
                    <a:pt x="233" y="25"/>
                  </a:lnTo>
                  <a:lnTo>
                    <a:pt x="251" y="34"/>
                  </a:lnTo>
                  <a:lnTo>
                    <a:pt x="266" y="45"/>
                  </a:lnTo>
                  <a:lnTo>
                    <a:pt x="278" y="59"/>
                  </a:lnTo>
                  <a:lnTo>
                    <a:pt x="288" y="75"/>
                  </a:lnTo>
                  <a:lnTo>
                    <a:pt x="294" y="95"/>
                  </a:lnTo>
                  <a:lnTo>
                    <a:pt x="292" y="112"/>
                  </a:lnTo>
                  <a:lnTo>
                    <a:pt x="283" y="127"/>
                  </a:lnTo>
                  <a:lnTo>
                    <a:pt x="271" y="141"/>
                  </a:lnTo>
                  <a:lnTo>
                    <a:pt x="257" y="154"/>
                  </a:lnTo>
                  <a:lnTo>
                    <a:pt x="244" y="168"/>
                  </a:lnTo>
                  <a:lnTo>
                    <a:pt x="236" y="182"/>
                  </a:lnTo>
                  <a:lnTo>
                    <a:pt x="233" y="199"/>
                  </a:lnTo>
                  <a:lnTo>
                    <a:pt x="237" y="247"/>
                  </a:lnTo>
                  <a:lnTo>
                    <a:pt x="239" y="294"/>
                  </a:lnTo>
                  <a:lnTo>
                    <a:pt x="238" y="341"/>
                  </a:lnTo>
                  <a:lnTo>
                    <a:pt x="230" y="388"/>
                  </a:lnTo>
                  <a:lnTo>
                    <a:pt x="230" y="393"/>
                  </a:lnTo>
                  <a:lnTo>
                    <a:pt x="233" y="393"/>
                  </a:lnTo>
                  <a:lnTo>
                    <a:pt x="237" y="391"/>
                  </a:lnTo>
                  <a:lnTo>
                    <a:pt x="241" y="387"/>
                  </a:lnTo>
                  <a:lnTo>
                    <a:pt x="248" y="370"/>
                  </a:lnTo>
                  <a:lnTo>
                    <a:pt x="256" y="349"/>
                  </a:lnTo>
                  <a:lnTo>
                    <a:pt x="263" y="326"/>
                  </a:lnTo>
                  <a:lnTo>
                    <a:pt x="271" y="303"/>
                  </a:lnTo>
                  <a:lnTo>
                    <a:pt x="277" y="279"/>
                  </a:lnTo>
                  <a:lnTo>
                    <a:pt x="279" y="255"/>
                  </a:lnTo>
                  <a:lnTo>
                    <a:pt x="278" y="234"/>
                  </a:lnTo>
                  <a:lnTo>
                    <a:pt x="273" y="215"/>
                  </a:lnTo>
                  <a:lnTo>
                    <a:pt x="266" y="203"/>
                  </a:lnTo>
                  <a:lnTo>
                    <a:pt x="258" y="190"/>
                  </a:lnTo>
                  <a:lnTo>
                    <a:pt x="257" y="177"/>
                  </a:lnTo>
                  <a:lnTo>
                    <a:pt x="264" y="159"/>
                  </a:lnTo>
                  <a:lnTo>
                    <a:pt x="272" y="151"/>
                  </a:lnTo>
                  <a:lnTo>
                    <a:pt x="279" y="142"/>
                  </a:lnTo>
                  <a:lnTo>
                    <a:pt x="286" y="134"/>
                  </a:lnTo>
                  <a:lnTo>
                    <a:pt x="292" y="124"/>
                  </a:lnTo>
                  <a:lnTo>
                    <a:pt x="298" y="110"/>
                  </a:lnTo>
                  <a:lnTo>
                    <a:pt x="302" y="96"/>
                  </a:lnTo>
                  <a:lnTo>
                    <a:pt x="302" y="82"/>
                  </a:lnTo>
                  <a:lnTo>
                    <a:pt x="299" y="66"/>
                  </a:lnTo>
                  <a:lnTo>
                    <a:pt x="293" y="51"/>
                  </a:lnTo>
                  <a:lnTo>
                    <a:pt x="283" y="39"/>
                  </a:lnTo>
                  <a:lnTo>
                    <a:pt x="269" y="27"/>
                  </a:lnTo>
                  <a:lnTo>
                    <a:pt x="254" y="19"/>
                  </a:lnTo>
                  <a:lnTo>
                    <a:pt x="239" y="12"/>
                  </a:lnTo>
                  <a:lnTo>
                    <a:pt x="222" y="7"/>
                  </a:lnTo>
                  <a:lnTo>
                    <a:pt x="206" y="4"/>
                  </a:lnTo>
                  <a:lnTo>
                    <a:pt x="191" y="1"/>
                  </a:lnTo>
                  <a:lnTo>
                    <a:pt x="167" y="0"/>
                  </a:lnTo>
                  <a:lnTo>
                    <a:pt x="142" y="0"/>
                  </a:lnTo>
                  <a:lnTo>
                    <a:pt x="119" y="1"/>
                  </a:lnTo>
                  <a:lnTo>
                    <a:pt x="94" y="4"/>
                  </a:lnTo>
                  <a:lnTo>
                    <a:pt x="70" y="7"/>
                  </a:lnTo>
                  <a:lnTo>
                    <a:pt x="46" y="14"/>
                  </a:lnTo>
                  <a:lnTo>
                    <a:pt x="24" y="21"/>
                  </a:lnTo>
                  <a:lnTo>
                    <a:pt x="0" y="31"/>
                  </a:lnTo>
                  <a:lnTo>
                    <a:pt x="0" y="31"/>
                  </a:lnTo>
                  <a:lnTo>
                    <a:pt x="0" y="31"/>
                  </a:lnTo>
                  <a:lnTo>
                    <a:pt x="0" y="31"/>
                  </a:lnTo>
                  <a:lnTo>
                    <a:pt x="0" y="31"/>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8" name="Freeform 131"/>
            <p:cNvSpPr>
              <a:spLocks/>
            </p:cNvSpPr>
            <p:nvPr/>
          </p:nvSpPr>
          <p:spPr bwMode="auto">
            <a:xfrm>
              <a:off x="4802" y="935"/>
              <a:ext cx="14" cy="18"/>
            </a:xfrm>
            <a:custGeom>
              <a:avLst/>
              <a:gdLst>
                <a:gd name="T0" fmla="*/ 0 w 71"/>
                <a:gd name="T1" fmla="*/ 0 h 88"/>
                <a:gd name="T2" fmla="*/ 8 w 71"/>
                <a:gd name="T3" fmla="*/ 10 h 88"/>
                <a:gd name="T4" fmla="*/ 16 w 71"/>
                <a:gd name="T5" fmla="*/ 22 h 88"/>
                <a:gd name="T6" fmla="*/ 22 w 71"/>
                <a:gd name="T7" fmla="*/ 33 h 88"/>
                <a:gd name="T8" fmla="*/ 27 w 71"/>
                <a:gd name="T9" fmla="*/ 45 h 88"/>
                <a:gd name="T10" fmla="*/ 32 w 71"/>
                <a:gd name="T11" fmla="*/ 56 h 88"/>
                <a:gd name="T12" fmla="*/ 38 w 71"/>
                <a:gd name="T13" fmla="*/ 68 h 88"/>
                <a:gd name="T14" fmla="*/ 46 w 71"/>
                <a:gd name="T15" fmla="*/ 78 h 88"/>
                <a:gd name="T16" fmla="*/ 56 w 71"/>
                <a:gd name="T17" fmla="*/ 86 h 88"/>
                <a:gd name="T18" fmla="*/ 61 w 71"/>
                <a:gd name="T19" fmla="*/ 88 h 88"/>
                <a:gd name="T20" fmla="*/ 66 w 71"/>
                <a:gd name="T21" fmla="*/ 85 h 88"/>
                <a:gd name="T22" fmla="*/ 71 w 71"/>
                <a:gd name="T23" fmla="*/ 79 h 88"/>
                <a:gd name="T24" fmla="*/ 71 w 71"/>
                <a:gd name="T25" fmla="*/ 73 h 88"/>
                <a:gd name="T26" fmla="*/ 64 w 71"/>
                <a:gd name="T27" fmla="*/ 60 h 88"/>
                <a:gd name="T28" fmla="*/ 57 w 71"/>
                <a:gd name="T29" fmla="*/ 48 h 88"/>
                <a:gd name="T30" fmla="*/ 48 w 71"/>
                <a:gd name="T31" fmla="*/ 38 h 88"/>
                <a:gd name="T32" fmla="*/ 37 w 71"/>
                <a:gd name="T33" fmla="*/ 28 h 88"/>
                <a:gd name="T34" fmla="*/ 30 w 71"/>
                <a:gd name="T35" fmla="*/ 20 h 88"/>
                <a:gd name="T36" fmla="*/ 21 w 71"/>
                <a:gd name="T37" fmla="*/ 13 h 88"/>
                <a:gd name="T38" fmla="*/ 11 w 71"/>
                <a:gd name="T39" fmla="*/ 5 h 88"/>
                <a:gd name="T40" fmla="*/ 1 w 71"/>
                <a:gd name="T41" fmla="*/ 0 h 88"/>
                <a:gd name="T42" fmla="*/ 1 w 71"/>
                <a:gd name="T43" fmla="*/ 0 h 88"/>
                <a:gd name="T44" fmla="*/ 1 w 71"/>
                <a:gd name="T45" fmla="*/ 0 h 88"/>
                <a:gd name="T46" fmla="*/ 0 w 71"/>
                <a:gd name="T47" fmla="*/ 0 h 88"/>
                <a:gd name="T48" fmla="*/ 0 w 71"/>
                <a:gd name="T49" fmla="*/ 0 h 88"/>
                <a:gd name="T50" fmla="*/ 0 w 71"/>
                <a:gd name="T5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0" y="0"/>
                  </a:moveTo>
                  <a:lnTo>
                    <a:pt x="8" y="10"/>
                  </a:lnTo>
                  <a:lnTo>
                    <a:pt x="16" y="22"/>
                  </a:lnTo>
                  <a:lnTo>
                    <a:pt x="22" y="33"/>
                  </a:lnTo>
                  <a:lnTo>
                    <a:pt x="27" y="45"/>
                  </a:lnTo>
                  <a:lnTo>
                    <a:pt x="32" y="56"/>
                  </a:lnTo>
                  <a:lnTo>
                    <a:pt x="38" y="68"/>
                  </a:lnTo>
                  <a:lnTo>
                    <a:pt x="46" y="78"/>
                  </a:lnTo>
                  <a:lnTo>
                    <a:pt x="56" y="86"/>
                  </a:lnTo>
                  <a:lnTo>
                    <a:pt x="61" y="88"/>
                  </a:lnTo>
                  <a:lnTo>
                    <a:pt x="66" y="85"/>
                  </a:lnTo>
                  <a:lnTo>
                    <a:pt x="71" y="79"/>
                  </a:lnTo>
                  <a:lnTo>
                    <a:pt x="71" y="73"/>
                  </a:lnTo>
                  <a:lnTo>
                    <a:pt x="64" y="60"/>
                  </a:lnTo>
                  <a:lnTo>
                    <a:pt x="57" y="48"/>
                  </a:lnTo>
                  <a:lnTo>
                    <a:pt x="48" y="38"/>
                  </a:lnTo>
                  <a:lnTo>
                    <a:pt x="37" y="28"/>
                  </a:lnTo>
                  <a:lnTo>
                    <a:pt x="30" y="20"/>
                  </a:lnTo>
                  <a:lnTo>
                    <a:pt x="21" y="13"/>
                  </a:lnTo>
                  <a:lnTo>
                    <a:pt x="11" y="5"/>
                  </a:lnTo>
                  <a:lnTo>
                    <a:pt x="1" y="0"/>
                  </a:lnTo>
                  <a:lnTo>
                    <a:pt x="1" y="0"/>
                  </a:lnTo>
                  <a:lnTo>
                    <a:pt x="1"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9" name="Freeform 132"/>
            <p:cNvSpPr>
              <a:spLocks/>
            </p:cNvSpPr>
            <p:nvPr/>
          </p:nvSpPr>
          <p:spPr bwMode="auto">
            <a:xfrm>
              <a:off x="4894" y="958"/>
              <a:ext cx="28" cy="43"/>
            </a:xfrm>
            <a:custGeom>
              <a:avLst/>
              <a:gdLst>
                <a:gd name="T0" fmla="*/ 2 w 140"/>
                <a:gd name="T1" fmla="*/ 91 h 213"/>
                <a:gd name="T2" fmla="*/ 12 w 140"/>
                <a:gd name="T3" fmla="*/ 78 h 213"/>
                <a:gd name="T4" fmla="*/ 23 w 140"/>
                <a:gd name="T5" fmla="*/ 66 h 213"/>
                <a:gd name="T6" fmla="*/ 33 w 140"/>
                <a:gd name="T7" fmla="*/ 53 h 213"/>
                <a:gd name="T8" fmla="*/ 44 w 140"/>
                <a:gd name="T9" fmla="*/ 41 h 213"/>
                <a:gd name="T10" fmla="*/ 54 w 140"/>
                <a:gd name="T11" fmla="*/ 31 h 213"/>
                <a:gd name="T12" fmla="*/ 67 w 140"/>
                <a:gd name="T13" fmla="*/ 22 h 213"/>
                <a:gd name="T14" fmla="*/ 79 w 140"/>
                <a:gd name="T15" fmla="*/ 16 h 213"/>
                <a:gd name="T16" fmla="*/ 93 w 140"/>
                <a:gd name="T17" fmla="*/ 13 h 213"/>
                <a:gd name="T18" fmla="*/ 103 w 140"/>
                <a:gd name="T19" fmla="*/ 15 h 213"/>
                <a:gd name="T20" fmla="*/ 110 w 140"/>
                <a:gd name="T21" fmla="*/ 20 h 213"/>
                <a:gd name="T22" fmla="*/ 116 w 140"/>
                <a:gd name="T23" fmla="*/ 26 h 213"/>
                <a:gd name="T24" fmla="*/ 120 w 140"/>
                <a:gd name="T25" fmla="*/ 35 h 213"/>
                <a:gd name="T26" fmla="*/ 125 w 140"/>
                <a:gd name="T27" fmla="*/ 58 h 213"/>
                <a:gd name="T28" fmla="*/ 121 w 140"/>
                <a:gd name="T29" fmla="*/ 81 h 213"/>
                <a:gd name="T30" fmla="*/ 111 w 140"/>
                <a:gd name="T31" fmla="*/ 102 h 213"/>
                <a:gd name="T32" fmla="*/ 100 w 140"/>
                <a:gd name="T33" fmla="*/ 122 h 213"/>
                <a:gd name="T34" fmla="*/ 93 w 140"/>
                <a:gd name="T35" fmla="*/ 134 h 213"/>
                <a:gd name="T36" fmla="*/ 85 w 140"/>
                <a:gd name="T37" fmla="*/ 145 h 213"/>
                <a:gd name="T38" fmla="*/ 76 w 140"/>
                <a:gd name="T39" fmla="*/ 155 h 213"/>
                <a:gd name="T40" fmla="*/ 67 w 140"/>
                <a:gd name="T41" fmla="*/ 164 h 213"/>
                <a:gd name="T42" fmla="*/ 57 w 140"/>
                <a:gd name="T43" fmla="*/ 172 h 213"/>
                <a:gd name="T44" fmla="*/ 47 w 140"/>
                <a:gd name="T45" fmla="*/ 179 h 213"/>
                <a:gd name="T46" fmla="*/ 34 w 140"/>
                <a:gd name="T47" fmla="*/ 185 h 213"/>
                <a:gd name="T48" fmla="*/ 22 w 140"/>
                <a:gd name="T49" fmla="*/ 191 h 213"/>
                <a:gd name="T50" fmla="*/ 18 w 140"/>
                <a:gd name="T51" fmla="*/ 196 h 213"/>
                <a:gd name="T52" fmla="*/ 14 w 140"/>
                <a:gd name="T53" fmla="*/ 204 h 213"/>
                <a:gd name="T54" fmla="*/ 14 w 140"/>
                <a:gd name="T55" fmla="*/ 210 h 213"/>
                <a:gd name="T56" fmla="*/ 19 w 140"/>
                <a:gd name="T57" fmla="*/ 213 h 213"/>
                <a:gd name="T58" fmla="*/ 38 w 140"/>
                <a:gd name="T59" fmla="*/ 209 h 213"/>
                <a:gd name="T60" fmla="*/ 54 w 140"/>
                <a:gd name="T61" fmla="*/ 204 h 213"/>
                <a:gd name="T62" fmla="*/ 68 w 140"/>
                <a:gd name="T63" fmla="*/ 198 h 213"/>
                <a:gd name="T64" fmla="*/ 81 w 140"/>
                <a:gd name="T65" fmla="*/ 189 h 213"/>
                <a:gd name="T66" fmla="*/ 93 w 140"/>
                <a:gd name="T67" fmla="*/ 179 h 213"/>
                <a:gd name="T68" fmla="*/ 103 w 140"/>
                <a:gd name="T69" fmla="*/ 167 h 213"/>
                <a:gd name="T70" fmla="*/ 111 w 140"/>
                <a:gd name="T71" fmla="*/ 152 h 213"/>
                <a:gd name="T72" fmla="*/ 120 w 140"/>
                <a:gd name="T73" fmla="*/ 135 h 213"/>
                <a:gd name="T74" fmla="*/ 133 w 140"/>
                <a:gd name="T75" fmla="*/ 104 h 213"/>
                <a:gd name="T76" fmla="*/ 140 w 140"/>
                <a:gd name="T77" fmla="*/ 72 h 213"/>
                <a:gd name="T78" fmla="*/ 139 w 140"/>
                <a:gd name="T79" fmla="*/ 40 h 213"/>
                <a:gd name="T80" fmla="*/ 123 w 140"/>
                <a:gd name="T81" fmla="*/ 10 h 213"/>
                <a:gd name="T82" fmla="*/ 108 w 140"/>
                <a:gd name="T83" fmla="*/ 0 h 213"/>
                <a:gd name="T84" fmla="*/ 90 w 140"/>
                <a:gd name="T85" fmla="*/ 1 h 213"/>
                <a:gd name="T86" fmla="*/ 71 w 140"/>
                <a:gd name="T87" fmla="*/ 10 h 213"/>
                <a:gd name="T88" fmla="*/ 53 w 140"/>
                <a:gd name="T89" fmla="*/ 23 h 213"/>
                <a:gd name="T90" fmla="*/ 35 w 140"/>
                <a:gd name="T91" fmla="*/ 42 h 213"/>
                <a:gd name="T92" fmla="*/ 20 w 140"/>
                <a:gd name="T93" fmla="*/ 59 h 213"/>
                <a:gd name="T94" fmla="*/ 8 w 140"/>
                <a:gd name="T95" fmla="*/ 77 h 213"/>
                <a:gd name="T96" fmla="*/ 0 w 140"/>
                <a:gd name="T97" fmla="*/ 91 h 213"/>
                <a:gd name="T98" fmla="*/ 0 w 140"/>
                <a:gd name="T99" fmla="*/ 91 h 213"/>
                <a:gd name="T100" fmla="*/ 2 w 140"/>
                <a:gd name="T101" fmla="*/ 91 h 213"/>
                <a:gd name="T102" fmla="*/ 2 w 140"/>
                <a:gd name="T103" fmla="*/ 91 h 213"/>
                <a:gd name="T104" fmla="*/ 2 w 140"/>
                <a:gd name="T105" fmla="*/ 91 h 213"/>
                <a:gd name="T106" fmla="*/ 2 w 140"/>
                <a:gd name="T107" fmla="*/ 9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13">
                  <a:moveTo>
                    <a:pt x="2" y="91"/>
                  </a:moveTo>
                  <a:lnTo>
                    <a:pt x="12" y="78"/>
                  </a:lnTo>
                  <a:lnTo>
                    <a:pt x="23" y="66"/>
                  </a:lnTo>
                  <a:lnTo>
                    <a:pt x="33" y="53"/>
                  </a:lnTo>
                  <a:lnTo>
                    <a:pt x="44" y="41"/>
                  </a:lnTo>
                  <a:lnTo>
                    <a:pt x="54" y="31"/>
                  </a:lnTo>
                  <a:lnTo>
                    <a:pt x="67" y="22"/>
                  </a:lnTo>
                  <a:lnTo>
                    <a:pt x="79" y="16"/>
                  </a:lnTo>
                  <a:lnTo>
                    <a:pt x="93" y="13"/>
                  </a:lnTo>
                  <a:lnTo>
                    <a:pt x="103" y="15"/>
                  </a:lnTo>
                  <a:lnTo>
                    <a:pt x="110" y="20"/>
                  </a:lnTo>
                  <a:lnTo>
                    <a:pt x="116" y="26"/>
                  </a:lnTo>
                  <a:lnTo>
                    <a:pt x="120" y="35"/>
                  </a:lnTo>
                  <a:lnTo>
                    <a:pt x="125" y="58"/>
                  </a:lnTo>
                  <a:lnTo>
                    <a:pt x="121" y="81"/>
                  </a:lnTo>
                  <a:lnTo>
                    <a:pt x="111" y="102"/>
                  </a:lnTo>
                  <a:lnTo>
                    <a:pt x="100" y="122"/>
                  </a:lnTo>
                  <a:lnTo>
                    <a:pt x="93" y="134"/>
                  </a:lnTo>
                  <a:lnTo>
                    <a:pt x="85" y="145"/>
                  </a:lnTo>
                  <a:lnTo>
                    <a:pt x="76" y="155"/>
                  </a:lnTo>
                  <a:lnTo>
                    <a:pt x="67" y="164"/>
                  </a:lnTo>
                  <a:lnTo>
                    <a:pt x="57" y="172"/>
                  </a:lnTo>
                  <a:lnTo>
                    <a:pt x="47" y="179"/>
                  </a:lnTo>
                  <a:lnTo>
                    <a:pt x="34" y="185"/>
                  </a:lnTo>
                  <a:lnTo>
                    <a:pt x="22" y="191"/>
                  </a:lnTo>
                  <a:lnTo>
                    <a:pt x="18" y="196"/>
                  </a:lnTo>
                  <a:lnTo>
                    <a:pt x="14" y="204"/>
                  </a:lnTo>
                  <a:lnTo>
                    <a:pt x="14" y="210"/>
                  </a:lnTo>
                  <a:lnTo>
                    <a:pt x="19" y="213"/>
                  </a:lnTo>
                  <a:lnTo>
                    <a:pt x="38" y="209"/>
                  </a:lnTo>
                  <a:lnTo>
                    <a:pt x="54" y="204"/>
                  </a:lnTo>
                  <a:lnTo>
                    <a:pt x="68" y="198"/>
                  </a:lnTo>
                  <a:lnTo>
                    <a:pt x="81" y="189"/>
                  </a:lnTo>
                  <a:lnTo>
                    <a:pt x="93" y="179"/>
                  </a:lnTo>
                  <a:lnTo>
                    <a:pt x="103" y="167"/>
                  </a:lnTo>
                  <a:lnTo>
                    <a:pt x="111" y="152"/>
                  </a:lnTo>
                  <a:lnTo>
                    <a:pt x="120" y="135"/>
                  </a:lnTo>
                  <a:lnTo>
                    <a:pt x="133" y="104"/>
                  </a:lnTo>
                  <a:lnTo>
                    <a:pt x="140" y="72"/>
                  </a:lnTo>
                  <a:lnTo>
                    <a:pt x="139" y="40"/>
                  </a:lnTo>
                  <a:lnTo>
                    <a:pt x="123" y="10"/>
                  </a:lnTo>
                  <a:lnTo>
                    <a:pt x="108" y="0"/>
                  </a:lnTo>
                  <a:lnTo>
                    <a:pt x="90" y="1"/>
                  </a:lnTo>
                  <a:lnTo>
                    <a:pt x="71" y="10"/>
                  </a:lnTo>
                  <a:lnTo>
                    <a:pt x="53" y="23"/>
                  </a:lnTo>
                  <a:lnTo>
                    <a:pt x="35" y="42"/>
                  </a:lnTo>
                  <a:lnTo>
                    <a:pt x="20" y="59"/>
                  </a:lnTo>
                  <a:lnTo>
                    <a:pt x="8" y="77"/>
                  </a:lnTo>
                  <a:lnTo>
                    <a:pt x="0" y="91"/>
                  </a:lnTo>
                  <a:lnTo>
                    <a:pt x="0" y="91"/>
                  </a:lnTo>
                  <a:lnTo>
                    <a:pt x="2" y="91"/>
                  </a:lnTo>
                  <a:lnTo>
                    <a:pt x="2" y="91"/>
                  </a:lnTo>
                  <a:lnTo>
                    <a:pt x="2" y="91"/>
                  </a:lnTo>
                  <a:lnTo>
                    <a:pt x="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0" name="Freeform 133"/>
            <p:cNvSpPr>
              <a:spLocks/>
            </p:cNvSpPr>
            <p:nvPr/>
          </p:nvSpPr>
          <p:spPr bwMode="auto">
            <a:xfrm>
              <a:off x="4807" y="878"/>
              <a:ext cx="124" cy="87"/>
            </a:xfrm>
            <a:custGeom>
              <a:avLst/>
              <a:gdLst>
                <a:gd name="T0" fmla="*/ 21 w 623"/>
                <a:gd name="T1" fmla="*/ 30 h 436"/>
                <a:gd name="T2" fmla="*/ 51 w 623"/>
                <a:gd name="T3" fmla="*/ 47 h 436"/>
                <a:gd name="T4" fmla="*/ 88 w 623"/>
                <a:gd name="T5" fmla="*/ 51 h 436"/>
                <a:gd name="T6" fmla="*/ 147 w 623"/>
                <a:gd name="T7" fmla="*/ 41 h 436"/>
                <a:gd name="T8" fmla="*/ 207 w 623"/>
                <a:gd name="T9" fmla="*/ 32 h 436"/>
                <a:gd name="T10" fmla="*/ 254 w 623"/>
                <a:gd name="T11" fmla="*/ 27 h 436"/>
                <a:gd name="T12" fmla="*/ 279 w 623"/>
                <a:gd name="T13" fmla="*/ 27 h 436"/>
                <a:gd name="T14" fmla="*/ 324 w 623"/>
                <a:gd name="T15" fmla="*/ 30 h 436"/>
                <a:gd name="T16" fmla="*/ 368 w 623"/>
                <a:gd name="T17" fmla="*/ 36 h 436"/>
                <a:gd name="T18" fmla="*/ 412 w 623"/>
                <a:gd name="T19" fmla="*/ 47 h 436"/>
                <a:gd name="T20" fmla="*/ 453 w 623"/>
                <a:gd name="T21" fmla="*/ 65 h 436"/>
                <a:gd name="T22" fmla="*/ 493 w 623"/>
                <a:gd name="T23" fmla="*/ 86 h 436"/>
                <a:gd name="T24" fmla="*/ 538 w 623"/>
                <a:gd name="T25" fmla="*/ 123 h 436"/>
                <a:gd name="T26" fmla="*/ 578 w 623"/>
                <a:gd name="T27" fmla="*/ 177 h 436"/>
                <a:gd name="T28" fmla="*/ 605 w 623"/>
                <a:gd name="T29" fmla="*/ 235 h 436"/>
                <a:gd name="T30" fmla="*/ 608 w 623"/>
                <a:gd name="T31" fmla="*/ 311 h 436"/>
                <a:gd name="T32" fmla="*/ 583 w 623"/>
                <a:gd name="T33" fmla="*/ 387 h 436"/>
                <a:gd name="T34" fmla="*/ 565 w 623"/>
                <a:gd name="T35" fmla="*/ 436 h 436"/>
                <a:gd name="T36" fmla="*/ 569 w 623"/>
                <a:gd name="T37" fmla="*/ 435 h 436"/>
                <a:gd name="T38" fmla="*/ 596 w 623"/>
                <a:gd name="T39" fmla="*/ 365 h 436"/>
                <a:gd name="T40" fmla="*/ 619 w 623"/>
                <a:gd name="T41" fmla="*/ 290 h 436"/>
                <a:gd name="T42" fmla="*/ 619 w 623"/>
                <a:gd name="T43" fmla="*/ 222 h 436"/>
                <a:gd name="T44" fmla="*/ 599 w 623"/>
                <a:gd name="T45" fmla="*/ 166 h 436"/>
                <a:gd name="T46" fmla="*/ 565 w 623"/>
                <a:gd name="T47" fmla="*/ 116 h 436"/>
                <a:gd name="T48" fmla="*/ 530 w 623"/>
                <a:gd name="T49" fmla="*/ 80 h 436"/>
                <a:gd name="T50" fmla="*/ 493 w 623"/>
                <a:gd name="T51" fmla="*/ 52 h 436"/>
                <a:gd name="T52" fmla="*/ 453 w 623"/>
                <a:gd name="T53" fmla="*/ 32 h 436"/>
                <a:gd name="T54" fmla="*/ 410 w 623"/>
                <a:gd name="T55" fmla="*/ 17 h 436"/>
                <a:gd name="T56" fmla="*/ 365 w 623"/>
                <a:gd name="T57" fmla="*/ 6 h 436"/>
                <a:gd name="T58" fmla="*/ 327 w 623"/>
                <a:gd name="T59" fmla="*/ 1 h 436"/>
                <a:gd name="T60" fmla="*/ 306 w 623"/>
                <a:gd name="T61" fmla="*/ 0 h 436"/>
                <a:gd name="T62" fmla="*/ 286 w 623"/>
                <a:gd name="T63" fmla="*/ 0 h 436"/>
                <a:gd name="T64" fmla="*/ 258 w 623"/>
                <a:gd name="T65" fmla="*/ 0 h 436"/>
                <a:gd name="T66" fmla="*/ 225 w 623"/>
                <a:gd name="T67" fmla="*/ 4 h 436"/>
                <a:gd name="T68" fmla="*/ 194 w 623"/>
                <a:gd name="T69" fmla="*/ 6 h 436"/>
                <a:gd name="T70" fmla="*/ 168 w 623"/>
                <a:gd name="T71" fmla="*/ 11 h 436"/>
                <a:gd name="T72" fmla="*/ 143 w 623"/>
                <a:gd name="T73" fmla="*/ 17 h 436"/>
                <a:gd name="T74" fmla="*/ 118 w 623"/>
                <a:gd name="T75" fmla="*/ 25 h 436"/>
                <a:gd name="T76" fmla="*/ 89 w 623"/>
                <a:gd name="T77" fmla="*/ 35 h 436"/>
                <a:gd name="T78" fmla="*/ 60 w 623"/>
                <a:gd name="T79" fmla="*/ 40 h 436"/>
                <a:gd name="T80" fmla="*/ 37 w 623"/>
                <a:gd name="T81" fmla="*/ 35 h 436"/>
                <a:gd name="T82" fmla="*/ 18 w 623"/>
                <a:gd name="T83" fmla="*/ 24 h 436"/>
                <a:gd name="T84" fmla="*/ 1 w 623"/>
                <a:gd name="T85" fmla="*/ 12 h 436"/>
                <a:gd name="T86" fmla="*/ 0 w 623"/>
                <a:gd name="T87"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3" h="436">
                  <a:moveTo>
                    <a:pt x="0" y="12"/>
                  </a:moveTo>
                  <a:lnTo>
                    <a:pt x="11" y="21"/>
                  </a:lnTo>
                  <a:lnTo>
                    <a:pt x="21" y="30"/>
                  </a:lnTo>
                  <a:lnTo>
                    <a:pt x="31" y="36"/>
                  </a:lnTo>
                  <a:lnTo>
                    <a:pt x="41" y="42"/>
                  </a:lnTo>
                  <a:lnTo>
                    <a:pt x="51" y="47"/>
                  </a:lnTo>
                  <a:lnTo>
                    <a:pt x="62" y="51"/>
                  </a:lnTo>
                  <a:lnTo>
                    <a:pt x="75" y="52"/>
                  </a:lnTo>
                  <a:lnTo>
                    <a:pt x="88" y="51"/>
                  </a:lnTo>
                  <a:lnTo>
                    <a:pt x="108" y="47"/>
                  </a:lnTo>
                  <a:lnTo>
                    <a:pt x="128" y="44"/>
                  </a:lnTo>
                  <a:lnTo>
                    <a:pt x="147" y="41"/>
                  </a:lnTo>
                  <a:lnTo>
                    <a:pt x="167" y="37"/>
                  </a:lnTo>
                  <a:lnTo>
                    <a:pt x="187" y="35"/>
                  </a:lnTo>
                  <a:lnTo>
                    <a:pt x="207" y="32"/>
                  </a:lnTo>
                  <a:lnTo>
                    <a:pt x="225" y="30"/>
                  </a:lnTo>
                  <a:lnTo>
                    <a:pt x="245" y="29"/>
                  </a:lnTo>
                  <a:lnTo>
                    <a:pt x="254" y="27"/>
                  </a:lnTo>
                  <a:lnTo>
                    <a:pt x="263" y="27"/>
                  </a:lnTo>
                  <a:lnTo>
                    <a:pt x="270" y="27"/>
                  </a:lnTo>
                  <a:lnTo>
                    <a:pt x="279" y="27"/>
                  </a:lnTo>
                  <a:lnTo>
                    <a:pt x="294" y="27"/>
                  </a:lnTo>
                  <a:lnTo>
                    <a:pt x="309" y="29"/>
                  </a:lnTo>
                  <a:lnTo>
                    <a:pt x="324" y="30"/>
                  </a:lnTo>
                  <a:lnTo>
                    <a:pt x="339" y="31"/>
                  </a:lnTo>
                  <a:lnTo>
                    <a:pt x="354" y="34"/>
                  </a:lnTo>
                  <a:lnTo>
                    <a:pt x="368" y="36"/>
                  </a:lnTo>
                  <a:lnTo>
                    <a:pt x="383" y="40"/>
                  </a:lnTo>
                  <a:lnTo>
                    <a:pt x="398" y="44"/>
                  </a:lnTo>
                  <a:lnTo>
                    <a:pt x="412" y="47"/>
                  </a:lnTo>
                  <a:lnTo>
                    <a:pt x="426" y="52"/>
                  </a:lnTo>
                  <a:lnTo>
                    <a:pt x="439" y="59"/>
                  </a:lnTo>
                  <a:lnTo>
                    <a:pt x="453" y="65"/>
                  </a:lnTo>
                  <a:lnTo>
                    <a:pt x="467" y="71"/>
                  </a:lnTo>
                  <a:lnTo>
                    <a:pt x="481" y="78"/>
                  </a:lnTo>
                  <a:lnTo>
                    <a:pt x="493" y="86"/>
                  </a:lnTo>
                  <a:lnTo>
                    <a:pt x="505" y="95"/>
                  </a:lnTo>
                  <a:lnTo>
                    <a:pt x="522" y="108"/>
                  </a:lnTo>
                  <a:lnTo>
                    <a:pt x="538" y="123"/>
                  </a:lnTo>
                  <a:lnTo>
                    <a:pt x="552" y="141"/>
                  </a:lnTo>
                  <a:lnTo>
                    <a:pt x="565" y="158"/>
                  </a:lnTo>
                  <a:lnTo>
                    <a:pt x="578" y="177"/>
                  </a:lnTo>
                  <a:lnTo>
                    <a:pt x="589" y="195"/>
                  </a:lnTo>
                  <a:lnTo>
                    <a:pt x="598" y="215"/>
                  </a:lnTo>
                  <a:lnTo>
                    <a:pt x="605" y="235"/>
                  </a:lnTo>
                  <a:lnTo>
                    <a:pt x="610" y="260"/>
                  </a:lnTo>
                  <a:lnTo>
                    <a:pt x="610" y="285"/>
                  </a:lnTo>
                  <a:lnTo>
                    <a:pt x="608" y="311"/>
                  </a:lnTo>
                  <a:lnTo>
                    <a:pt x="600" y="336"/>
                  </a:lnTo>
                  <a:lnTo>
                    <a:pt x="593" y="362"/>
                  </a:lnTo>
                  <a:lnTo>
                    <a:pt x="583" y="387"/>
                  </a:lnTo>
                  <a:lnTo>
                    <a:pt x="574" y="411"/>
                  </a:lnTo>
                  <a:lnTo>
                    <a:pt x="565" y="435"/>
                  </a:lnTo>
                  <a:lnTo>
                    <a:pt x="565" y="436"/>
                  </a:lnTo>
                  <a:lnTo>
                    <a:pt x="567" y="436"/>
                  </a:lnTo>
                  <a:lnTo>
                    <a:pt x="568" y="436"/>
                  </a:lnTo>
                  <a:lnTo>
                    <a:pt x="569" y="435"/>
                  </a:lnTo>
                  <a:lnTo>
                    <a:pt x="578" y="412"/>
                  </a:lnTo>
                  <a:lnTo>
                    <a:pt x="586" y="388"/>
                  </a:lnTo>
                  <a:lnTo>
                    <a:pt x="596" y="365"/>
                  </a:lnTo>
                  <a:lnTo>
                    <a:pt x="605" y="340"/>
                  </a:lnTo>
                  <a:lnTo>
                    <a:pt x="614" y="315"/>
                  </a:lnTo>
                  <a:lnTo>
                    <a:pt x="619" y="290"/>
                  </a:lnTo>
                  <a:lnTo>
                    <a:pt x="623" y="266"/>
                  </a:lnTo>
                  <a:lnTo>
                    <a:pt x="621" y="242"/>
                  </a:lnTo>
                  <a:lnTo>
                    <a:pt x="619" y="222"/>
                  </a:lnTo>
                  <a:lnTo>
                    <a:pt x="614" y="203"/>
                  </a:lnTo>
                  <a:lnTo>
                    <a:pt x="606" y="184"/>
                  </a:lnTo>
                  <a:lnTo>
                    <a:pt x="599" y="166"/>
                  </a:lnTo>
                  <a:lnTo>
                    <a:pt x="589" y="148"/>
                  </a:lnTo>
                  <a:lnTo>
                    <a:pt x="578" y="131"/>
                  </a:lnTo>
                  <a:lnTo>
                    <a:pt x="565" y="116"/>
                  </a:lnTo>
                  <a:lnTo>
                    <a:pt x="553" y="101"/>
                  </a:lnTo>
                  <a:lnTo>
                    <a:pt x="542" y="90"/>
                  </a:lnTo>
                  <a:lnTo>
                    <a:pt x="530" y="80"/>
                  </a:lnTo>
                  <a:lnTo>
                    <a:pt x="518" y="70"/>
                  </a:lnTo>
                  <a:lnTo>
                    <a:pt x="505" y="61"/>
                  </a:lnTo>
                  <a:lnTo>
                    <a:pt x="493" y="52"/>
                  </a:lnTo>
                  <a:lnTo>
                    <a:pt x="481" y="45"/>
                  </a:lnTo>
                  <a:lnTo>
                    <a:pt x="467" y="39"/>
                  </a:lnTo>
                  <a:lnTo>
                    <a:pt x="453" y="32"/>
                  </a:lnTo>
                  <a:lnTo>
                    <a:pt x="438" y="26"/>
                  </a:lnTo>
                  <a:lnTo>
                    <a:pt x="425" y="21"/>
                  </a:lnTo>
                  <a:lnTo>
                    <a:pt x="410" y="17"/>
                  </a:lnTo>
                  <a:lnTo>
                    <a:pt x="395" y="12"/>
                  </a:lnTo>
                  <a:lnTo>
                    <a:pt x="380" y="10"/>
                  </a:lnTo>
                  <a:lnTo>
                    <a:pt x="365" y="6"/>
                  </a:lnTo>
                  <a:lnTo>
                    <a:pt x="349" y="5"/>
                  </a:lnTo>
                  <a:lnTo>
                    <a:pt x="334" y="2"/>
                  </a:lnTo>
                  <a:lnTo>
                    <a:pt x="327" y="1"/>
                  </a:lnTo>
                  <a:lnTo>
                    <a:pt x="320" y="1"/>
                  </a:lnTo>
                  <a:lnTo>
                    <a:pt x="314" y="0"/>
                  </a:lnTo>
                  <a:lnTo>
                    <a:pt x="306" y="0"/>
                  </a:lnTo>
                  <a:lnTo>
                    <a:pt x="300" y="0"/>
                  </a:lnTo>
                  <a:lnTo>
                    <a:pt x="292" y="0"/>
                  </a:lnTo>
                  <a:lnTo>
                    <a:pt x="286" y="0"/>
                  </a:lnTo>
                  <a:lnTo>
                    <a:pt x="279" y="0"/>
                  </a:lnTo>
                  <a:lnTo>
                    <a:pt x="268" y="0"/>
                  </a:lnTo>
                  <a:lnTo>
                    <a:pt x="258" y="0"/>
                  </a:lnTo>
                  <a:lnTo>
                    <a:pt x="246" y="1"/>
                  </a:lnTo>
                  <a:lnTo>
                    <a:pt x="236" y="2"/>
                  </a:lnTo>
                  <a:lnTo>
                    <a:pt x="225" y="4"/>
                  </a:lnTo>
                  <a:lnTo>
                    <a:pt x="215" y="4"/>
                  </a:lnTo>
                  <a:lnTo>
                    <a:pt x="204" y="5"/>
                  </a:lnTo>
                  <a:lnTo>
                    <a:pt x="194" y="6"/>
                  </a:lnTo>
                  <a:lnTo>
                    <a:pt x="185" y="7"/>
                  </a:lnTo>
                  <a:lnTo>
                    <a:pt x="177" y="10"/>
                  </a:lnTo>
                  <a:lnTo>
                    <a:pt x="168" y="11"/>
                  </a:lnTo>
                  <a:lnTo>
                    <a:pt x="160" y="14"/>
                  </a:lnTo>
                  <a:lnTo>
                    <a:pt x="152" y="15"/>
                  </a:lnTo>
                  <a:lnTo>
                    <a:pt x="143" y="17"/>
                  </a:lnTo>
                  <a:lnTo>
                    <a:pt x="134" y="20"/>
                  </a:lnTo>
                  <a:lnTo>
                    <a:pt x="127" y="22"/>
                  </a:lnTo>
                  <a:lnTo>
                    <a:pt x="118" y="25"/>
                  </a:lnTo>
                  <a:lnTo>
                    <a:pt x="108" y="29"/>
                  </a:lnTo>
                  <a:lnTo>
                    <a:pt x="98" y="31"/>
                  </a:lnTo>
                  <a:lnTo>
                    <a:pt x="89" y="35"/>
                  </a:lnTo>
                  <a:lnTo>
                    <a:pt x="80" y="37"/>
                  </a:lnTo>
                  <a:lnTo>
                    <a:pt x="70" y="39"/>
                  </a:lnTo>
                  <a:lnTo>
                    <a:pt x="60" y="40"/>
                  </a:lnTo>
                  <a:lnTo>
                    <a:pt x="51" y="39"/>
                  </a:lnTo>
                  <a:lnTo>
                    <a:pt x="43" y="37"/>
                  </a:lnTo>
                  <a:lnTo>
                    <a:pt x="37" y="35"/>
                  </a:lnTo>
                  <a:lnTo>
                    <a:pt x="31" y="31"/>
                  </a:lnTo>
                  <a:lnTo>
                    <a:pt x="25" y="27"/>
                  </a:lnTo>
                  <a:lnTo>
                    <a:pt x="18" y="24"/>
                  </a:lnTo>
                  <a:lnTo>
                    <a:pt x="12" y="20"/>
                  </a:lnTo>
                  <a:lnTo>
                    <a:pt x="7" y="16"/>
                  </a:lnTo>
                  <a:lnTo>
                    <a:pt x="1" y="12"/>
                  </a:lnTo>
                  <a:lnTo>
                    <a:pt x="0" y="12"/>
                  </a:lnTo>
                  <a:lnTo>
                    <a:pt x="0" y="12"/>
                  </a:lnTo>
                  <a:lnTo>
                    <a:pt x="0" y="12"/>
                  </a:lnTo>
                  <a:lnTo>
                    <a:pt x="0"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1" name="Freeform 134"/>
            <p:cNvSpPr>
              <a:spLocks/>
            </p:cNvSpPr>
            <p:nvPr/>
          </p:nvSpPr>
          <p:spPr bwMode="auto">
            <a:xfrm>
              <a:off x="4830" y="891"/>
              <a:ext cx="5" cy="26"/>
            </a:xfrm>
            <a:custGeom>
              <a:avLst/>
              <a:gdLst>
                <a:gd name="T0" fmla="*/ 27 w 29"/>
                <a:gd name="T1" fmla="*/ 0 h 129"/>
                <a:gd name="T2" fmla="*/ 19 w 29"/>
                <a:gd name="T3" fmla="*/ 18 h 129"/>
                <a:gd name="T4" fmla="*/ 12 w 29"/>
                <a:gd name="T5" fmla="*/ 37 h 129"/>
                <a:gd name="T6" fmla="*/ 5 w 29"/>
                <a:gd name="T7" fmla="*/ 57 h 129"/>
                <a:gd name="T8" fmla="*/ 2 w 29"/>
                <a:gd name="T9" fmla="*/ 77 h 129"/>
                <a:gd name="T10" fmla="*/ 0 w 29"/>
                <a:gd name="T11" fmla="*/ 89 h 129"/>
                <a:gd name="T12" fmla="*/ 2 w 29"/>
                <a:gd name="T13" fmla="*/ 106 h 129"/>
                <a:gd name="T14" fmla="*/ 5 w 29"/>
                <a:gd name="T15" fmla="*/ 121 h 129"/>
                <a:gd name="T16" fmla="*/ 14 w 29"/>
                <a:gd name="T17" fmla="*/ 129 h 129"/>
                <a:gd name="T18" fmla="*/ 19 w 29"/>
                <a:gd name="T19" fmla="*/ 129 h 129"/>
                <a:gd name="T20" fmla="*/ 24 w 29"/>
                <a:gd name="T21" fmla="*/ 127 h 129"/>
                <a:gd name="T22" fmla="*/ 28 w 29"/>
                <a:gd name="T23" fmla="*/ 123 h 129"/>
                <a:gd name="T24" fmla="*/ 29 w 29"/>
                <a:gd name="T25" fmla="*/ 118 h 129"/>
                <a:gd name="T26" fmla="*/ 25 w 29"/>
                <a:gd name="T27" fmla="*/ 104 h 129"/>
                <a:gd name="T28" fmla="*/ 20 w 29"/>
                <a:gd name="T29" fmla="*/ 92 h 129"/>
                <a:gd name="T30" fmla="*/ 17 w 29"/>
                <a:gd name="T31" fmla="*/ 78 h 129"/>
                <a:gd name="T32" fmla="*/ 14 w 29"/>
                <a:gd name="T33" fmla="*/ 64 h 129"/>
                <a:gd name="T34" fmla="*/ 15 w 29"/>
                <a:gd name="T35" fmla="*/ 48 h 129"/>
                <a:gd name="T36" fmla="*/ 18 w 29"/>
                <a:gd name="T37" fmla="*/ 32 h 129"/>
                <a:gd name="T38" fmla="*/ 23 w 29"/>
                <a:gd name="T39" fmla="*/ 16 h 129"/>
                <a:gd name="T40" fmla="*/ 28 w 29"/>
                <a:gd name="T41" fmla="*/ 0 h 129"/>
                <a:gd name="T42" fmla="*/ 28 w 29"/>
                <a:gd name="T43" fmla="*/ 0 h 129"/>
                <a:gd name="T44" fmla="*/ 28 w 29"/>
                <a:gd name="T45" fmla="*/ 0 h 129"/>
                <a:gd name="T46" fmla="*/ 27 w 29"/>
                <a:gd name="T47" fmla="*/ 0 h 129"/>
                <a:gd name="T48" fmla="*/ 27 w 29"/>
                <a:gd name="T49" fmla="*/ 0 h 129"/>
                <a:gd name="T50" fmla="*/ 27 w 29"/>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29">
                  <a:moveTo>
                    <a:pt x="27" y="0"/>
                  </a:moveTo>
                  <a:lnTo>
                    <a:pt x="19" y="18"/>
                  </a:lnTo>
                  <a:lnTo>
                    <a:pt x="12" y="37"/>
                  </a:lnTo>
                  <a:lnTo>
                    <a:pt x="5" y="57"/>
                  </a:lnTo>
                  <a:lnTo>
                    <a:pt x="2" y="77"/>
                  </a:lnTo>
                  <a:lnTo>
                    <a:pt x="0" y="89"/>
                  </a:lnTo>
                  <a:lnTo>
                    <a:pt x="2" y="106"/>
                  </a:lnTo>
                  <a:lnTo>
                    <a:pt x="5" y="121"/>
                  </a:lnTo>
                  <a:lnTo>
                    <a:pt x="14" y="129"/>
                  </a:lnTo>
                  <a:lnTo>
                    <a:pt x="19" y="129"/>
                  </a:lnTo>
                  <a:lnTo>
                    <a:pt x="24" y="127"/>
                  </a:lnTo>
                  <a:lnTo>
                    <a:pt x="28" y="123"/>
                  </a:lnTo>
                  <a:lnTo>
                    <a:pt x="29" y="118"/>
                  </a:lnTo>
                  <a:lnTo>
                    <a:pt x="25" y="104"/>
                  </a:lnTo>
                  <a:lnTo>
                    <a:pt x="20" y="92"/>
                  </a:lnTo>
                  <a:lnTo>
                    <a:pt x="17" y="78"/>
                  </a:lnTo>
                  <a:lnTo>
                    <a:pt x="14" y="64"/>
                  </a:lnTo>
                  <a:lnTo>
                    <a:pt x="15" y="48"/>
                  </a:lnTo>
                  <a:lnTo>
                    <a:pt x="18" y="32"/>
                  </a:lnTo>
                  <a:lnTo>
                    <a:pt x="23" y="16"/>
                  </a:lnTo>
                  <a:lnTo>
                    <a:pt x="28" y="0"/>
                  </a:lnTo>
                  <a:lnTo>
                    <a:pt x="28" y="0"/>
                  </a:lnTo>
                  <a:lnTo>
                    <a:pt x="28" y="0"/>
                  </a:lnTo>
                  <a:lnTo>
                    <a:pt x="27" y="0"/>
                  </a:lnTo>
                  <a:lnTo>
                    <a:pt x="27"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2" name="Freeform 135"/>
            <p:cNvSpPr>
              <a:spLocks/>
            </p:cNvSpPr>
            <p:nvPr/>
          </p:nvSpPr>
          <p:spPr bwMode="auto">
            <a:xfrm>
              <a:off x="4804" y="907"/>
              <a:ext cx="14" cy="46"/>
            </a:xfrm>
            <a:custGeom>
              <a:avLst/>
              <a:gdLst>
                <a:gd name="T0" fmla="*/ 69 w 71"/>
                <a:gd name="T1" fmla="*/ 0 h 232"/>
                <a:gd name="T2" fmla="*/ 48 w 71"/>
                <a:gd name="T3" fmla="*/ 24 h 232"/>
                <a:gd name="T4" fmla="*/ 29 w 71"/>
                <a:gd name="T5" fmla="*/ 50 h 232"/>
                <a:gd name="T6" fmla="*/ 16 w 71"/>
                <a:gd name="T7" fmla="*/ 77 h 232"/>
                <a:gd name="T8" fmla="*/ 6 w 71"/>
                <a:gd name="T9" fmla="*/ 106 h 232"/>
                <a:gd name="T10" fmla="*/ 1 w 71"/>
                <a:gd name="T11" fmla="*/ 137 h 232"/>
                <a:gd name="T12" fmla="*/ 0 w 71"/>
                <a:gd name="T13" fmla="*/ 168 h 232"/>
                <a:gd name="T14" fmla="*/ 2 w 71"/>
                <a:gd name="T15" fmla="*/ 199 h 232"/>
                <a:gd name="T16" fmla="*/ 10 w 71"/>
                <a:gd name="T17" fmla="*/ 231 h 232"/>
                <a:gd name="T18" fmla="*/ 10 w 71"/>
                <a:gd name="T19" fmla="*/ 232 h 232"/>
                <a:gd name="T20" fmla="*/ 11 w 71"/>
                <a:gd name="T21" fmla="*/ 231 h 232"/>
                <a:gd name="T22" fmla="*/ 12 w 71"/>
                <a:gd name="T23" fmla="*/ 229 h 232"/>
                <a:gd name="T24" fmla="*/ 12 w 71"/>
                <a:gd name="T25" fmla="*/ 228 h 232"/>
                <a:gd name="T26" fmla="*/ 8 w 71"/>
                <a:gd name="T27" fmla="*/ 197 h 232"/>
                <a:gd name="T28" fmla="*/ 7 w 71"/>
                <a:gd name="T29" fmla="*/ 167 h 232"/>
                <a:gd name="T30" fmla="*/ 10 w 71"/>
                <a:gd name="T31" fmla="*/ 136 h 232"/>
                <a:gd name="T32" fmla="*/ 15 w 71"/>
                <a:gd name="T33" fmla="*/ 106 h 232"/>
                <a:gd name="T34" fmla="*/ 23 w 71"/>
                <a:gd name="T35" fmla="*/ 77 h 232"/>
                <a:gd name="T36" fmla="*/ 34 w 71"/>
                <a:gd name="T37" fmla="*/ 50 h 232"/>
                <a:gd name="T38" fmla="*/ 51 w 71"/>
                <a:gd name="T39" fmla="*/ 25 h 232"/>
                <a:gd name="T40" fmla="*/ 71 w 71"/>
                <a:gd name="T41" fmla="*/ 0 h 232"/>
                <a:gd name="T42" fmla="*/ 71 w 71"/>
                <a:gd name="T43" fmla="*/ 0 h 232"/>
                <a:gd name="T44" fmla="*/ 71 w 71"/>
                <a:gd name="T45" fmla="*/ 0 h 232"/>
                <a:gd name="T46" fmla="*/ 71 w 71"/>
                <a:gd name="T47" fmla="*/ 0 h 232"/>
                <a:gd name="T48" fmla="*/ 69 w 71"/>
                <a:gd name="T49" fmla="*/ 0 h 232"/>
                <a:gd name="T50" fmla="*/ 69 w 71"/>
                <a:gd name="T5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232">
                  <a:moveTo>
                    <a:pt x="69" y="0"/>
                  </a:moveTo>
                  <a:lnTo>
                    <a:pt x="48" y="24"/>
                  </a:lnTo>
                  <a:lnTo>
                    <a:pt x="29" y="50"/>
                  </a:lnTo>
                  <a:lnTo>
                    <a:pt x="16" y="77"/>
                  </a:lnTo>
                  <a:lnTo>
                    <a:pt x="6" y="106"/>
                  </a:lnTo>
                  <a:lnTo>
                    <a:pt x="1" y="137"/>
                  </a:lnTo>
                  <a:lnTo>
                    <a:pt x="0" y="168"/>
                  </a:lnTo>
                  <a:lnTo>
                    <a:pt x="2" y="199"/>
                  </a:lnTo>
                  <a:lnTo>
                    <a:pt x="10" y="231"/>
                  </a:lnTo>
                  <a:lnTo>
                    <a:pt x="10" y="232"/>
                  </a:lnTo>
                  <a:lnTo>
                    <a:pt x="11" y="231"/>
                  </a:lnTo>
                  <a:lnTo>
                    <a:pt x="12" y="229"/>
                  </a:lnTo>
                  <a:lnTo>
                    <a:pt x="12" y="228"/>
                  </a:lnTo>
                  <a:lnTo>
                    <a:pt x="8" y="197"/>
                  </a:lnTo>
                  <a:lnTo>
                    <a:pt x="7" y="167"/>
                  </a:lnTo>
                  <a:lnTo>
                    <a:pt x="10" y="136"/>
                  </a:lnTo>
                  <a:lnTo>
                    <a:pt x="15" y="106"/>
                  </a:lnTo>
                  <a:lnTo>
                    <a:pt x="23" y="77"/>
                  </a:lnTo>
                  <a:lnTo>
                    <a:pt x="34" y="50"/>
                  </a:lnTo>
                  <a:lnTo>
                    <a:pt x="51" y="25"/>
                  </a:lnTo>
                  <a:lnTo>
                    <a:pt x="71" y="0"/>
                  </a:lnTo>
                  <a:lnTo>
                    <a:pt x="71" y="0"/>
                  </a:lnTo>
                  <a:lnTo>
                    <a:pt x="71" y="0"/>
                  </a:lnTo>
                  <a:lnTo>
                    <a:pt x="71" y="0"/>
                  </a:lnTo>
                  <a:lnTo>
                    <a:pt x="6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3" name="Freeform 136"/>
            <p:cNvSpPr>
              <a:spLocks/>
            </p:cNvSpPr>
            <p:nvPr/>
          </p:nvSpPr>
          <p:spPr bwMode="auto">
            <a:xfrm>
              <a:off x="4796" y="1032"/>
              <a:ext cx="87" cy="31"/>
            </a:xfrm>
            <a:custGeom>
              <a:avLst/>
              <a:gdLst>
                <a:gd name="T0" fmla="*/ 26 w 435"/>
                <a:gd name="T1" fmla="*/ 143 h 153"/>
                <a:gd name="T2" fmla="*/ 75 w 435"/>
                <a:gd name="T3" fmla="*/ 121 h 153"/>
                <a:gd name="T4" fmla="*/ 124 w 435"/>
                <a:gd name="T5" fmla="*/ 96 h 153"/>
                <a:gd name="T6" fmla="*/ 172 w 435"/>
                <a:gd name="T7" fmla="*/ 72 h 153"/>
                <a:gd name="T8" fmla="*/ 205 w 435"/>
                <a:gd name="T9" fmla="*/ 55 h 153"/>
                <a:gd name="T10" fmla="*/ 221 w 435"/>
                <a:gd name="T11" fmla="*/ 45 h 153"/>
                <a:gd name="T12" fmla="*/ 237 w 435"/>
                <a:gd name="T13" fmla="*/ 37 h 153"/>
                <a:gd name="T14" fmla="*/ 254 w 435"/>
                <a:gd name="T15" fmla="*/ 34 h 153"/>
                <a:gd name="T16" fmla="*/ 272 w 435"/>
                <a:gd name="T17" fmla="*/ 31 h 153"/>
                <a:gd name="T18" fmla="*/ 288 w 435"/>
                <a:gd name="T19" fmla="*/ 30 h 153"/>
                <a:gd name="T20" fmla="*/ 314 w 435"/>
                <a:gd name="T21" fmla="*/ 30 h 153"/>
                <a:gd name="T22" fmla="*/ 348 w 435"/>
                <a:gd name="T23" fmla="*/ 34 h 153"/>
                <a:gd name="T24" fmla="*/ 380 w 435"/>
                <a:gd name="T25" fmla="*/ 42 h 153"/>
                <a:gd name="T26" fmla="*/ 411 w 435"/>
                <a:gd name="T27" fmla="*/ 52 h 153"/>
                <a:gd name="T28" fmla="*/ 430 w 435"/>
                <a:gd name="T29" fmla="*/ 56 h 153"/>
                <a:gd name="T30" fmla="*/ 435 w 435"/>
                <a:gd name="T31" fmla="*/ 50 h 153"/>
                <a:gd name="T32" fmla="*/ 421 w 435"/>
                <a:gd name="T33" fmla="*/ 40 h 153"/>
                <a:gd name="T34" fmla="*/ 395 w 435"/>
                <a:gd name="T35" fmla="*/ 27 h 153"/>
                <a:gd name="T36" fmla="*/ 369 w 435"/>
                <a:gd name="T37" fmla="*/ 16 h 153"/>
                <a:gd name="T38" fmla="*/ 343 w 435"/>
                <a:gd name="T39" fmla="*/ 7 h 153"/>
                <a:gd name="T40" fmla="*/ 317 w 435"/>
                <a:gd name="T41" fmla="*/ 1 h 153"/>
                <a:gd name="T42" fmla="*/ 289 w 435"/>
                <a:gd name="T43" fmla="*/ 0 h 153"/>
                <a:gd name="T44" fmla="*/ 262 w 435"/>
                <a:gd name="T45" fmla="*/ 1 h 153"/>
                <a:gd name="T46" fmla="*/ 234 w 435"/>
                <a:gd name="T47" fmla="*/ 9 h 153"/>
                <a:gd name="T48" fmla="*/ 209 w 435"/>
                <a:gd name="T49" fmla="*/ 17 h 153"/>
                <a:gd name="T50" fmla="*/ 190 w 435"/>
                <a:gd name="T51" fmla="*/ 30 h 153"/>
                <a:gd name="T52" fmla="*/ 170 w 435"/>
                <a:gd name="T53" fmla="*/ 44 h 153"/>
                <a:gd name="T54" fmla="*/ 151 w 435"/>
                <a:gd name="T55" fmla="*/ 58 h 153"/>
                <a:gd name="T56" fmla="*/ 125 w 435"/>
                <a:gd name="T57" fmla="*/ 77 h 153"/>
                <a:gd name="T58" fmla="*/ 91 w 435"/>
                <a:gd name="T59" fmla="*/ 101 h 153"/>
                <a:gd name="T60" fmla="*/ 55 w 435"/>
                <a:gd name="T61" fmla="*/ 122 h 153"/>
                <a:gd name="T62" fmla="*/ 19 w 435"/>
                <a:gd name="T63" fmla="*/ 143 h 153"/>
                <a:gd name="T64" fmla="*/ 0 w 435"/>
                <a:gd name="T65" fmla="*/ 153 h 153"/>
                <a:gd name="T66" fmla="*/ 0 w 435"/>
                <a:gd name="T67" fmla="*/ 153 h 153"/>
                <a:gd name="T68" fmla="*/ 0 w 435"/>
                <a:gd name="T6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153">
                  <a:moveTo>
                    <a:pt x="0" y="153"/>
                  </a:moveTo>
                  <a:lnTo>
                    <a:pt x="26" y="143"/>
                  </a:lnTo>
                  <a:lnTo>
                    <a:pt x="51" y="132"/>
                  </a:lnTo>
                  <a:lnTo>
                    <a:pt x="75" y="121"/>
                  </a:lnTo>
                  <a:lnTo>
                    <a:pt x="100" y="108"/>
                  </a:lnTo>
                  <a:lnTo>
                    <a:pt x="124" y="96"/>
                  </a:lnTo>
                  <a:lnTo>
                    <a:pt x="147" y="83"/>
                  </a:lnTo>
                  <a:lnTo>
                    <a:pt x="172" y="72"/>
                  </a:lnTo>
                  <a:lnTo>
                    <a:pt x="197" y="60"/>
                  </a:lnTo>
                  <a:lnTo>
                    <a:pt x="205" y="55"/>
                  </a:lnTo>
                  <a:lnTo>
                    <a:pt x="213" y="50"/>
                  </a:lnTo>
                  <a:lnTo>
                    <a:pt x="221" y="45"/>
                  </a:lnTo>
                  <a:lnTo>
                    <a:pt x="229" y="40"/>
                  </a:lnTo>
                  <a:lnTo>
                    <a:pt x="237" y="37"/>
                  </a:lnTo>
                  <a:lnTo>
                    <a:pt x="246" y="35"/>
                  </a:lnTo>
                  <a:lnTo>
                    <a:pt x="254" y="34"/>
                  </a:lnTo>
                  <a:lnTo>
                    <a:pt x="263" y="32"/>
                  </a:lnTo>
                  <a:lnTo>
                    <a:pt x="272" y="31"/>
                  </a:lnTo>
                  <a:lnTo>
                    <a:pt x="280" y="31"/>
                  </a:lnTo>
                  <a:lnTo>
                    <a:pt x="288" y="30"/>
                  </a:lnTo>
                  <a:lnTo>
                    <a:pt x="297" y="30"/>
                  </a:lnTo>
                  <a:lnTo>
                    <a:pt x="314" y="30"/>
                  </a:lnTo>
                  <a:lnTo>
                    <a:pt x="332" y="31"/>
                  </a:lnTo>
                  <a:lnTo>
                    <a:pt x="348" y="34"/>
                  </a:lnTo>
                  <a:lnTo>
                    <a:pt x="364" y="37"/>
                  </a:lnTo>
                  <a:lnTo>
                    <a:pt x="380" y="42"/>
                  </a:lnTo>
                  <a:lnTo>
                    <a:pt x="395" y="46"/>
                  </a:lnTo>
                  <a:lnTo>
                    <a:pt x="411" y="52"/>
                  </a:lnTo>
                  <a:lnTo>
                    <a:pt x="427" y="57"/>
                  </a:lnTo>
                  <a:lnTo>
                    <a:pt x="430" y="56"/>
                  </a:lnTo>
                  <a:lnTo>
                    <a:pt x="434" y="54"/>
                  </a:lnTo>
                  <a:lnTo>
                    <a:pt x="435" y="50"/>
                  </a:lnTo>
                  <a:lnTo>
                    <a:pt x="434" y="47"/>
                  </a:lnTo>
                  <a:lnTo>
                    <a:pt x="421" y="40"/>
                  </a:lnTo>
                  <a:lnTo>
                    <a:pt x="408" y="34"/>
                  </a:lnTo>
                  <a:lnTo>
                    <a:pt x="395" y="27"/>
                  </a:lnTo>
                  <a:lnTo>
                    <a:pt x="383" y="21"/>
                  </a:lnTo>
                  <a:lnTo>
                    <a:pt x="369" y="16"/>
                  </a:lnTo>
                  <a:lnTo>
                    <a:pt x="356" y="11"/>
                  </a:lnTo>
                  <a:lnTo>
                    <a:pt x="343" y="7"/>
                  </a:lnTo>
                  <a:lnTo>
                    <a:pt x="330" y="4"/>
                  </a:lnTo>
                  <a:lnTo>
                    <a:pt x="317" y="1"/>
                  </a:lnTo>
                  <a:lnTo>
                    <a:pt x="303" y="0"/>
                  </a:lnTo>
                  <a:lnTo>
                    <a:pt x="289" y="0"/>
                  </a:lnTo>
                  <a:lnTo>
                    <a:pt x="275" y="0"/>
                  </a:lnTo>
                  <a:lnTo>
                    <a:pt x="262" y="1"/>
                  </a:lnTo>
                  <a:lnTo>
                    <a:pt x="248" y="4"/>
                  </a:lnTo>
                  <a:lnTo>
                    <a:pt x="234" y="9"/>
                  </a:lnTo>
                  <a:lnTo>
                    <a:pt x="219" y="14"/>
                  </a:lnTo>
                  <a:lnTo>
                    <a:pt x="209" y="17"/>
                  </a:lnTo>
                  <a:lnTo>
                    <a:pt x="200" y="24"/>
                  </a:lnTo>
                  <a:lnTo>
                    <a:pt x="190" y="30"/>
                  </a:lnTo>
                  <a:lnTo>
                    <a:pt x="180" y="36"/>
                  </a:lnTo>
                  <a:lnTo>
                    <a:pt x="170" y="44"/>
                  </a:lnTo>
                  <a:lnTo>
                    <a:pt x="161" y="51"/>
                  </a:lnTo>
                  <a:lnTo>
                    <a:pt x="151" y="58"/>
                  </a:lnTo>
                  <a:lnTo>
                    <a:pt x="142" y="65"/>
                  </a:lnTo>
                  <a:lnTo>
                    <a:pt x="125" y="77"/>
                  </a:lnTo>
                  <a:lnTo>
                    <a:pt x="109" y="90"/>
                  </a:lnTo>
                  <a:lnTo>
                    <a:pt x="91" y="101"/>
                  </a:lnTo>
                  <a:lnTo>
                    <a:pt x="74" y="112"/>
                  </a:lnTo>
                  <a:lnTo>
                    <a:pt x="55" y="122"/>
                  </a:lnTo>
                  <a:lnTo>
                    <a:pt x="38" y="133"/>
                  </a:lnTo>
                  <a:lnTo>
                    <a:pt x="19" y="143"/>
                  </a:lnTo>
                  <a:lnTo>
                    <a:pt x="0" y="153"/>
                  </a:lnTo>
                  <a:lnTo>
                    <a:pt x="0" y="153"/>
                  </a:lnTo>
                  <a:lnTo>
                    <a:pt x="0" y="153"/>
                  </a:lnTo>
                  <a:lnTo>
                    <a:pt x="0" y="153"/>
                  </a:lnTo>
                  <a:lnTo>
                    <a:pt x="0" y="153"/>
                  </a:lnTo>
                  <a:lnTo>
                    <a:pt x="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4" name="Freeform 137"/>
            <p:cNvSpPr>
              <a:spLocks/>
            </p:cNvSpPr>
            <p:nvPr/>
          </p:nvSpPr>
          <p:spPr bwMode="auto">
            <a:xfrm>
              <a:off x="4832" y="1046"/>
              <a:ext cx="44" cy="13"/>
            </a:xfrm>
            <a:custGeom>
              <a:avLst/>
              <a:gdLst>
                <a:gd name="T0" fmla="*/ 0 w 219"/>
                <a:gd name="T1" fmla="*/ 61 h 61"/>
                <a:gd name="T2" fmla="*/ 15 w 219"/>
                <a:gd name="T3" fmla="*/ 56 h 61"/>
                <a:gd name="T4" fmla="*/ 29 w 219"/>
                <a:gd name="T5" fmla="*/ 50 h 61"/>
                <a:gd name="T6" fmla="*/ 42 w 219"/>
                <a:gd name="T7" fmla="*/ 43 h 61"/>
                <a:gd name="T8" fmla="*/ 56 w 219"/>
                <a:gd name="T9" fmla="*/ 37 h 61"/>
                <a:gd name="T10" fmla="*/ 70 w 219"/>
                <a:gd name="T11" fmla="*/ 32 h 61"/>
                <a:gd name="T12" fmla="*/ 84 w 219"/>
                <a:gd name="T13" fmla="*/ 28 h 61"/>
                <a:gd name="T14" fmla="*/ 98 w 219"/>
                <a:gd name="T15" fmla="*/ 26 h 61"/>
                <a:gd name="T16" fmla="*/ 115 w 219"/>
                <a:gd name="T17" fmla="*/ 27 h 61"/>
                <a:gd name="T18" fmla="*/ 128 w 219"/>
                <a:gd name="T19" fmla="*/ 28 h 61"/>
                <a:gd name="T20" fmla="*/ 141 w 219"/>
                <a:gd name="T21" fmla="*/ 30 h 61"/>
                <a:gd name="T22" fmla="*/ 155 w 219"/>
                <a:gd name="T23" fmla="*/ 30 h 61"/>
                <a:gd name="T24" fmla="*/ 167 w 219"/>
                <a:gd name="T25" fmla="*/ 30 h 61"/>
                <a:gd name="T26" fmla="*/ 179 w 219"/>
                <a:gd name="T27" fmla="*/ 28 h 61"/>
                <a:gd name="T28" fmla="*/ 192 w 219"/>
                <a:gd name="T29" fmla="*/ 25 h 61"/>
                <a:gd name="T30" fmla="*/ 204 w 219"/>
                <a:gd name="T31" fmla="*/ 21 h 61"/>
                <a:gd name="T32" fmla="*/ 216 w 219"/>
                <a:gd name="T33" fmla="*/ 16 h 61"/>
                <a:gd name="T34" fmla="*/ 218 w 219"/>
                <a:gd name="T35" fmla="*/ 13 h 61"/>
                <a:gd name="T36" fmla="*/ 219 w 219"/>
                <a:gd name="T37" fmla="*/ 11 h 61"/>
                <a:gd name="T38" fmla="*/ 219 w 219"/>
                <a:gd name="T39" fmla="*/ 8 h 61"/>
                <a:gd name="T40" fmla="*/ 217 w 219"/>
                <a:gd name="T41" fmla="*/ 8 h 61"/>
                <a:gd name="T42" fmla="*/ 208 w 219"/>
                <a:gd name="T43" fmla="*/ 11 h 61"/>
                <a:gd name="T44" fmla="*/ 199 w 219"/>
                <a:gd name="T45" fmla="*/ 12 h 61"/>
                <a:gd name="T46" fmla="*/ 191 w 219"/>
                <a:gd name="T47" fmla="*/ 12 h 61"/>
                <a:gd name="T48" fmla="*/ 182 w 219"/>
                <a:gd name="T49" fmla="*/ 12 h 61"/>
                <a:gd name="T50" fmla="*/ 173 w 219"/>
                <a:gd name="T51" fmla="*/ 11 h 61"/>
                <a:gd name="T52" fmla="*/ 164 w 219"/>
                <a:gd name="T53" fmla="*/ 11 h 61"/>
                <a:gd name="T54" fmla="*/ 156 w 219"/>
                <a:gd name="T55" fmla="*/ 8 h 61"/>
                <a:gd name="T56" fmla="*/ 147 w 219"/>
                <a:gd name="T57" fmla="*/ 7 h 61"/>
                <a:gd name="T58" fmla="*/ 142 w 219"/>
                <a:gd name="T59" fmla="*/ 6 h 61"/>
                <a:gd name="T60" fmla="*/ 136 w 219"/>
                <a:gd name="T61" fmla="*/ 5 h 61"/>
                <a:gd name="T62" fmla="*/ 128 w 219"/>
                <a:gd name="T63" fmla="*/ 2 h 61"/>
                <a:gd name="T64" fmla="*/ 122 w 219"/>
                <a:gd name="T65" fmla="*/ 1 h 61"/>
                <a:gd name="T66" fmla="*/ 115 w 219"/>
                <a:gd name="T67" fmla="*/ 0 h 61"/>
                <a:gd name="T68" fmla="*/ 108 w 219"/>
                <a:gd name="T69" fmla="*/ 0 h 61"/>
                <a:gd name="T70" fmla="*/ 101 w 219"/>
                <a:gd name="T71" fmla="*/ 0 h 61"/>
                <a:gd name="T72" fmla="*/ 96 w 219"/>
                <a:gd name="T73" fmla="*/ 1 h 61"/>
                <a:gd name="T74" fmla="*/ 82 w 219"/>
                <a:gd name="T75" fmla="*/ 5 h 61"/>
                <a:gd name="T76" fmla="*/ 69 w 219"/>
                <a:gd name="T77" fmla="*/ 11 h 61"/>
                <a:gd name="T78" fmla="*/ 57 w 219"/>
                <a:gd name="T79" fmla="*/ 18 h 61"/>
                <a:gd name="T80" fmla="*/ 46 w 219"/>
                <a:gd name="T81" fmla="*/ 27 h 61"/>
                <a:gd name="T82" fmla="*/ 35 w 219"/>
                <a:gd name="T83" fmla="*/ 36 h 61"/>
                <a:gd name="T84" fmla="*/ 24 w 219"/>
                <a:gd name="T85" fmla="*/ 45 h 61"/>
                <a:gd name="T86" fmla="*/ 13 w 219"/>
                <a:gd name="T87" fmla="*/ 52 h 61"/>
                <a:gd name="T88" fmla="*/ 0 w 219"/>
                <a:gd name="T89" fmla="*/ 59 h 61"/>
                <a:gd name="T90" fmla="*/ 0 w 219"/>
                <a:gd name="T91" fmla="*/ 59 h 61"/>
                <a:gd name="T92" fmla="*/ 0 w 219"/>
                <a:gd name="T93" fmla="*/ 59 h 61"/>
                <a:gd name="T94" fmla="*/ 0 w 219"/>
                <a:gd name="T95" fmla="*/ 61 h 61"/>
                <a:gd name="T96" fmla="*/ 0 w 219"/>
                <a:gd name="T97" fmla="*/ 61 h 61"/>
                <a:gd name="T98" fmla="*/ 0 w 219"/>
                <a:gd name="T9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61">
                  <a:moveTo>
                    <a:pt x="0" y="61"/>
                  </a:moveTo>
                  <a:lnTo>
                    <a:pt x="15" y="56"/>
                  </a:lnTo>
                  <a:lnTo>
                    <a:pt x="29" y="50"/>
                  </a:lnTo>
                  <a:lnTo>
                    <a:pt x="42" y="43"/>
                  </a:lnTo>
                  <a:lnTo>
                    <a:pt x="56" y="37"/>
                  </a:lnTo>
                  <a:lnTo>
                    <a:pt x="70" y="32"/>
                  </a:lnTo>
                  <a:lnTo>
                    <a:pt x="84" y="28"/>
                  </a:lnTo>
                  <a:lnTo>
                    <a:pt x="98" y="26"/>
                  </a:lnTo>
                  <a:lnTo>
                    <a:pt x="115" y="27"/>
                  </a:lnTo>
                  <a:lnTo>
                    <a:pt x="128" y="28"/>
                  </a:lnTo>
                  <a:lnTo>
                    <a:pt x="141" y="30"/>
                  </a:lnTo>
                  <a:lnTo>
                    <a:pt x="155" y="30"/>
                  </a:lnTo>
                  <a:lnTo>
                    <a:pt x="167" y="30"/>
                  </a:lnTo>
                  <a:lnTo>
                    <a:pt x="179" y="28"/>
                  </a:lnTo>
                  <a:lnTo>
                    <a:pt x="192" y="25"/>
                  </a:lnTo>
                  <a:lnTo>
                    <a:pt x="204" y="21"/>
                  </a:lnTo>
                  <a:lnTo>
                    <a:pt x="216" y="16"/>
                  </a:lnTo>
                  <a:lnTo>
                    <a:pt x="218" y="13"/>
                  </a:lnTo>
                  <a:lnTo>
                    <a:pt x="219" y="11"/>
                  </a:lnTo>
                  <a:lnTo>
                    <a:pt x="219" y="8"/>
                  </a:lnTo>
                  <a:lnTo>
                    <a:pt x="217" y="8"/>
                  </a:lnTo>
                  <a:lnTo>
                    <a:pt x="208" y="11"/>
                  </a:lnTo>
                  <a:lnTo>
                    <a:pt x="199" y="12"/>
                  </a:lnTo>
                  <a:lnTo>
                    <a:pt x="191" y="12"/>
                  </a:lnTo>
                  <a:lnTo>
                    <a:pt x="182" y="12"/>
                  </a:lnTo>
                  <a:lnTo>
                    <a:pt x="173" y="11"/>
                  </a:lnTo>
                  <a:lnTo>
                    <a:pt x="164" y="11"/>
                  </a:lnTo>
                  <a:lnTo>
                    <a:pt x="156" y="8"/>
                  </a:lnTo>
                  <a:lnTo>
                    <a:pt x="147" y="7"/>
                  </a:lnTo>
                  <a:lnTo>
                    <a:pt x="142" y="6"/>
                  </a:lnTo>
                  <a:lnTo>
                    <a:pt x="136" y="5"/>
                  </a:lnTo>
                  <a:lnTo>
                    <a:pt x="128" y="2"/>
                  </a:lnTo>
                  <a:lnTo>
                    <a:pt x="122" y="1"/>
                  </a:lnTo>
                  <a:lnTo>
                    <a:pt x="115" y="0"/>
                  </a:lnTo>
                  <a:lnTo>
                    <a:pt x="108" y="0"/>
                  </a:lnTo>
                  <a:lnTo>
                    <a:pt x="101" y="0"/>
                  </a:lnTo>
                  <a:lnTo>
                    <a:pt x="96" y="1"/>
                  </a:lnTo>
                  <a:lnTo>
                    <a:pt x="82" y="5"/>
                  </a:lnTo>
                  <a:lnTo>
                    <a:pt x="69" y="11"/>
                  </a:lnTo>
                  <a:lnTo>
                    <a:pt x="57" y="18"/>
                  </a:lnTo>
                  <a:lnTo>
                    <a:pt x="46" y="27"/>
                  </a:lnTo>
                  <a:lnTo>
                    <a:pt x="35" y="36"/>
                  </a:lnTo>
                  <a:lnTo>
                    <a:pt x="24" y="45"/>
                  </a:lnTo>
                  <a:lnTo>
                    <a:pt x="13" y="52"/>
                  </a:lnTo>
                  <a:lnTo>
                    <a:pt x="0" y="59"/>
                  </a:lnTo>
                  <a:lnTo>
                    <a:pt x="0" y="59"/>
                  </a:lnTo>
                  <a:lnTo>
                    <a:pt x="0" y="59"/>
                  </a:lnTo>
                  <a:lnTo>
                    <a:pt x="0" y="61"/>
                  </a:lnTo>
                  <a:lnTo>
                    <a:pt x="0" y="6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5" name="Freeform 138"/>
            <p:cNvSpPr>
              <a:spLocks/>
            </p:cNvSpPr>
            <p:nvPr/>
          </p:nvSpPr>
          <p:spPr bwMode="auto">
            <a:xfrm>
              <a:off x="4771" y="1027"/>
              <a:ext cx="39" cy="62"/>
            </a:xfrm>
            <a:custGeom>
              <a:avLst/>
              <a:gdLst>
                <a:gd name="T0" fmla="*/ 182 w 196"/>
                <a:gd name="T1" fmla="*/ 0 h 311"/>
                <a:gd name="T2" fmla="*/ 190 w 196"/>
                <a:gd name="T3" fmla="*/ 26 h 311"/>
                <a:gd name="T4" fmla="*/ 187 w 196"/>
                <a:gd name="T5" fmla="*/ 49 h 311"/>
                <a:gd name="T6" fmla="*/ 179 w 196"/>
                <a:gd name="T7" fmla="*/ 72 h 311"/>
                <a:gd name="T8" fmla="*/ 165 w 196"/>
                <a:gd name="T9" fmla="*/ 93 h 311"/>
                <a:gd name="T10" fmla="*/ 147 w 196"/>
                <a:gd name="T11" fmla="*/ 114 h 311"/>
                <a:gd name="T12" fmla="*/ 129 w 196"/>
                <a:gd name="T13" fmla="*/ 133 h 311"/>
                <a:gd name="T14" fmla="*/ 111 w 196"/>
                <a:gd name="T15" fmla="*/ 151 h 311"/>
                <a:gd name="T16" fmla="*/ 96 w 196"/>
                <a:gd name="T17" fmla="*/ 170 h 311"/>
                <a:gd name="T18" fmla="*/ 90 w 196"/>
                <a:gd name="T19" fmla="*/ 179 h 311"/>
                <a:gd name="T20" fmla="*/ 85 w 196"/>
                <a:gd name="T21" fmla="*/ 189 h 311"/>
                <a:gd name="T22" fmla="*/ 80 w 196"/>
                <a:gd name="T23" fmla="*/ 198 h 311"/>
                <a:gd name="T24" fmla="*/ 74 w 196"/>
                <a:gd name="T25" fmla="*/ 206 h 311"/>
                <a:gd name="T26" fmla="*/ 69 w 196"/>
                <a:gd name="T27" fmla="*/ 216 h 311"/>
                <a:gd name="T28" fmla="*/ 64 w 196"/>
                <a:gd name="T29" fmla="*/ 225 h 311"/>
                <a:gd name="T30" fmla="*/ 58 w 196"/>
                <a:gd name="T31" fmla="*/ 234 h 311"/>
                <a:gd name="T32" fmla="*/ 51 w 196"/>
                <a:gd name="T33" fmla="*/ 242 h 311"/>
                <a:gd name="T34" fmla="*/ 45 w 196"/>
                <a:gd name="T35" fmla="*/ 250 h 311"/>
                <a:gd name="T36" fmla="*/ 39 w 196"/>
                <a:gd name="T37" fmla="*/ 259 h 311"/>
                <a:gd name="T38" fmla="*/ 32 w 196"/>
                <a:gd name="T39" fmla="*/ 266 h 311"/>
                <a:gd name="T40" fmla="*/ 25 w 196"/>
                <a:gd name="T41" fmla="*/ 275 h 311"/>
                <a:gd name="T42" fmla="*/ 19 w 196"/>
                <a:gd name="T43" fmla="*/ 282 h 311"/>
                <a:gd name="T44" fmla="*/ 13 w 196"/>
                <a:gd name="T45" fmla="*/ 291 h 311"/>
                <a:gd name="T46" fmla="*/ 7 w 196"/>
                <a:gd name="T47" fmla="*/ 298 h 311"/>
                <a:gd name="T48" fmla="*/ 0 w 196"/>
                <a:gd name="T49" fmla="*/ 307 h 311"/>
                <a:gd name="T50" fmla="*/ 0 w 196"/>
                <a:gd name="T51" fmla="*/ 311 h 311"/>
                <a:gd name="T52" fmla="*/ 3 w 196"/>
                <a:gd name="T53" fmla="*/ 311 h 311"/>
                <a:gd name="T54" fmla="*/ 7 w 196"/>
                <a:gd name="T55" fmla="*/ 310 h 311"/>
                <a:gd name="T56" fmla="*/ 10 w 196"/>
                <a:gd name="T57" fmla="*/ 308 h 311"/>
                <a:gd name="T58" fmla="*/ 20 w 196"/>
                <a:gd name="T59" fmla="*/ 297 h 311"/>
                <a:gd name="T60" fmla="*/ 30 w 196"/>
                <a:gd name="T61" fmla="*/ 287 h 311"/>
                <a:gd name="T62" fmla="*/ 40 w 196"/>
                <a:gd name="T63" fmla="*/ 277 h 311"/>
                <a:gd name="T64" fmla="*/ 50 w 196"/>
                <a:gd name="T65" fmla="*/ 266 h 311"/>
                <a:gd name="T66" fmla="*/ 60 w 196"/>
                <a:gd name="T67" fmla="*/ 256 h 311"/>
                <a:gd name="T68" fmla="*/ 70 w 196"/>
                <a:gd name="T69" fmla="*/ 245 h 311"/>
                <a:gd name="T70" fmla="*/ 80 w 196"/>
                <a:gd name="T71" fmla="*/ 234 h 311"/>
                <a:gd name="T72" fmla="*/ 90 w 196"/>
                <a:gd name="T73" fmla="*/ 222 h 311"/>
                <a:gd name="T74" fmla="*/ 98 w 196"/>
                <a:gd name="T75" fmla="*/ 213 h 311"/>
                <a:gd name="T76" fmla="*/ 104 w 196"/>
                <a:gd name="T77" fmla="*/ 204 h 311"/>
                <a:gd name="T78" fmla="*/ 110 w 196"/>
                <a:gd name="T79" fmla="*/ 194 h 311"/>
                <a:gd name="T80" fmla="*/ 115 w 196"/>
                <a:gd name="T81" fmla="*/ 183 h 311"/>
                <a:gd name="T82" fmla="*/ 121 w 196"/>
                <a:gd name="T83" fmla="*/ 173 h 311"/>
                <a:gd name="T84" fmla="*/ 127 w 196"/>
                <a:gd name="T85" fmla="*/ 163 h 311"/>
                <a:gd name="T86" fmla="*/ 135 w 196"/>
                <a:gd name="T87" fmla="*/ 154 h 311"/>
                <a:gd name="T88" fmla="*/ 142 w 196"/>
                <a:gd name="T89" fmla="*/ 144 h 311"/>
                <a:gd name="T90" fmla="*/ 155 w 196"/>
                <a:gd name="T91" fmla="*/ 129 h 311"/>
                <a:gd name="T92" fmla="*/ 169 w 196"/>
                <a:gd name="T93" fmla="*/ 112 h 311"/>
                <a:gd name="T94" fmla="*/ 180 w 196"/>
                <a:gd name="T95" fmla="*/ 94 h 311"/>
                <a:gd name="T96" fmla="*/ 189 w 196"/>
                <a:gd name="T97" fmla="*/ 77 h 311"/>
                <a:gd name="T98" fmla="*/ 195 w 196"/>
                <a:gd name="T99" fmla="*/ 58 h 311"/>
                <a:gd name="T100" fmla="*/ 196 w 196"/>
                <a:gd name="T101" fmla="*/ 38 h 311"/>
                <a:gd name="T102" fmla="*/ 192 w 196"/>
                <a:gd name="T103" fmla="*/ 20 h 311"/>
                <a:gd name="T104" fmla="*/ 182 w 196"/>
                <a:gd name="T105" fmla="*/ 0 h 311"/>
                <a:gd name="T106" fmla="*/ 182 w 196"/>
                <a:gd name="T107" fmla="*/ 0 h 311"/>
                <a:gd name="T108" fmla="*/ 182 w 196"/>
                <a:gd name="T109" fmla="*/ 0 h 311"/>
                <a:gd name="T110" fmla="*/ 182 w 196"/>
                <a:gd name="T111" fmla="*/ 0 h 311"/>
                <a:gd name="T112" fmla="*/ 182 w 196"/>
                <a:gd name="T113" fmla="*/ 0 h 311"/>
                <a:gd name="T114" fmla="*/ 182 w 196"/>
                <a:gd name="T11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311">
                  <a:moveTo>
                    <a:pt x="182" y="0"/>
                  </a:moveTo>
                  <a:lnTo>
                    <a:pt x="190" y="26"/>
                  </a:lnTo>
                  <a:lnTo>
                    <a:pt x="187" y="49"/>
                  </a:lnTo>
                  <a:lnTo>
                    <a:pt x="179" y="72"/>
                  </a:lnTo>
                  <a:lnTo>
                    <a:pt x="165" y="93"/>
                  </a:lnTo>
                  <a:lnTo>
                    <a:pt x="147" y="114"/>
                  </a:lnTo>
                  <a:lnTo>
                    <a:pt x="129" y="133"/>
                  </a:lnTo>
                  <a:lnTo>
                    <a:pt x="111" y="151"/>
                  </a:lnTo>
                  <a:lnTo>
                    <a:pt x="96" y="170"/>
                  </a:lnTo>
                  <a:lnTo>
                    <a:pt x="90" y="179"/>
                  </a:lnTo>
                  <a:lnTo>
                    <a:pt x="85" y="189"/>
                  </a:lnTo>
                  <a:lnTo>
                    <a:pt x="80" y="198"/>
                  </a:lnTo>
                  <a:lnTo>
                    <a:pt x="74" y="206"/>
                  </a:lnTo>
                  <a:lnTo>
                    <a:pt x="69" y="216"/>
                  </a:lnTo>
                  <a:lnTo>
                    <a:pt x="64" y="225"/>
                  </a:lnTo>
                  <a:lnTo>
                    <a:pt x="58" y="234"/>
                  </a:lnTo>
                  <a:lnTo>
                    <a:pt x="51" y="242"/>
                  </a:lnTo>
                  <a:lnTo>
                    <a:pt x="45" y="250"/>
                  </a:lnTo>
                  <a:lnTo>
                    <a:pt x="39" y="259"/>
                  </a:lnTo>
                  <a:lnTo>
                    <a:pt x="32" y="266"/>
                  </a:lnTo>
                  <a:lnTo>
                    <a:pt x="25" y="275"/>
                  </a:lnTo>
                  <a:lnTo>
                    <a:pt x="19" y="282"/>
                  </a:lnTo>
                  <a:lnTo>
                    <a:pt x="13" y="291"/>
                  </a:lnTo>
                  <a:lnTo>
                    <a:pt x="7" y="298"/>
                  </a:lnTo>
                  <a:lnTo>
                    <a:pt x="0" y="307"/>
                  </a:lnTo>
                  <a:lnTo>
                    <a:pt x="0" y="311"/>
                  </a:lnTo>
                  <a:lnTo>
                    <a:pt x="3" y="311"/>
                  </a:lnTo>
                  <a:lnTo>
                    <a:pt x="7" y="310"/>
                  </a:lnTo>
                  <a:lnTo>
                    <a:pt x="10" y="308"/>
                  </a:lnTo>
                  <a:lnTo>
                    <a:pt x="20" y="297"/>
                  </a:lnTo>
                  <a:lnTo>
                    <a:pt x="30" y="287"/>
                  </a:lnTo>
                  <a:lnTo>
                    <a:pt x="40" y="277"/>
                  </a:lnTo>
                  <a:lnTo>
                    <a:pt x="50" y="266"/>
                  </a:lnTo>
                  <a:lnTo>
                    <a:pt x="60" y="256"/>
                  </a:lnTo>
                  <a:lnTo>
                    <a:pt x="70" y="245"/>
                  </a:lnTo>
                  <a:lnTo>
                    <a:pt x="80" y="234"/>
                  </a:lnTo>
                  <a:lnTo>
                    <a:pt x="90" y="222"/>
                  </a:lnTo>
                  <a:lnTo>
                    <a:pt x="98" y="213"/>
                  </a:lnTo>
                  <a:lnTo>
                    <a:pt x="104" y="204"/>
                  </a:lnTo>
                  <a:lnTo>
                    <a:pt x="110" y="194"/>
                  </a:lnTo>
                  <a:lnTo>
                    <a:pt x="115" y="183"/>
                  </a:lnTo>
                  <a:lnTo>
                    <a:pt x="121" y="173"/>
                  </a:lnTo>
                  <a:lnTo>
                    <a:pt x="127" y="163"/>
                  </a:lnTo>
                  <a:lnTo>
                    <a:pt x="135" y="154"/>
                  </a:lnTo>
                  <a:lnTo>
                    <a:pt x="142" y="144"/>
                  </a:lnTo>
                  <a:lnTo>
                    <a:pt x="155" y="129"/>
                  </a:lnTo>
                  <a:lnTo>
                    <a:pt x="169" y="112"/>
                  </a:lnTo>
                  <a:lnTo>
                    <a:pt x="180" y="94"/>
                  </a:lnTo>
                  <a:lnTo>
                    <a:pt x="189" y="77"/>
                  </a:lnTo>
                  <a:lnTo>
                    <a:pt x="195" y="58"/>
                  </a:lnTo>
                  <a:lnTo>
                    <a:pt x="196" y="38"/>
                  </a:lnTo>
                  <a:lnTo>
                    <a:pt x="192" y="20"/>
                  </a:lnTo>
                  <a:lnTo>
                    <a:pt x="182" y="0"/>
                  </a:lnTo>
                  <a:lnTo>
                    <a:pt x="182" y="0"/>
                  </a:lnTo>
                  <a:lnTo>
                    <a:pt x="182" y="0"/>
                  </a:lnTo>
                  <a:lnTo>
                    <a:pt x="182" y="0"/>
                  </a:lnTo>
                  <a:lnTo>
                    <a:pt x="182" y="0"/>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6" name="Freeform 139"/>
            <p:cNvSpPr>
              <a:spLocks/>
            </p:cNvSpPr>
            <p:nvPr/>
          </p:nvSpPr>
          <p:spPr bwMode="auto">
            <a:xfrm>
              <a:off x="4810" y="1034"/>
              <a:ext cx="7" cy="25"/>
            </a:xfrm>
            <a:custGeom>
              <a:avLst/>
              <a:gdLst>
                <a:gd name="T0" fmla="*/ 14 w 34"/>
                <a:gd name="T1" fmla="*/ 0 h 124"/>
                <a:gd name="T2" fmla="*/ 25 w 34"/>
                <a:gd name="T3" fmla="*/ 31 h 124"/>
                <a:gd name="T4" fmla="*/ 26 w 34"/>
                <a:gd name="T5" fmla="*/ 63 h 124"/>
                <a:gd name="T6" fmla="*/ 19 w 34"/>
                <a:gd name="T7" fmla="*/ 95 h 124"/>
                <a:gd name="T8" fmla="*/ 1 w 34"/>
                <a:gd name="T9" fmla="*/ 122 h 124"/>
                <a:gd name="T10" fmla="*/ 0 w 34"/>
                <a:gd name="T11" fmla="*/ 123 h 124"/>
                <a:gd name="T12" fmla="*/ 1 w 34"/>
                <a:gd name="T13" fmla="*/ 124 h 124"/>
                <a:gd name="T14" fmla="*/ 3 w 34"/>
                <a:gd name="T15" fmla="*/ 124 h 124"/>
                <a:gd name="T16" fmla="*/ 5 w 34"/>
                <a:gd name="T17" fmla="*/ 124 h 124"/>
                <a:gd name="T18" fmla="*/ 16 w 34"/>
                <a:gd name="T19" fmla="*/ 111 h 124"/>
                <a:gd name="T20" fmla="*/ 25 w 34"/>
                <a:gd name="T21" fmla="*/ 96 h 124"/>
                <a:gd name="T22" fmla="*/ 30 w 34"/>
                <a:gd name="T23" fmla="*/ 80 h 124"/>
                <a:gd name="T24" fmla="*/ 34 w 34"/>
                <a:gd name="T25" fmla="*/ 63 h 124"/>
                <a:gd name="T26" fmla="*/ 34 w 34"/>
                <a:gd name="T27" fmla="*/ 47 h 124"/>
                <a:gd name="T28" fmla="*/ 30 w 34"/>
                <a:gd name="T29" fmla="*/ 31 h 124"/>
                <a:gd name="T30" fmla="*/ 24 w 34"/>
                <a:gd name="T31" fmla="*/ 15 h 124"/>
                <a:gd name="T32" fmla="*/ 15 w 34"/>
                <a:gd name="T33" fmla="*/ 0 h 124"/>
                <a:gd name="T34" fmla="*/ 15 w 34"/>
                <a:gd name="T35" fmla="*/ 0 h 124"/>
                <a:gd name="T36" fmla="*/ 15 w 34"/>
                <a:gd name="T37" fmla="*/ 0 h 124"/>
                <a:gd name="T38" fmla="*/ 14 w 34"/>
                <a:gd name="T39" fmla="*/ 0 h 124"/>
                <a:gd name="T40" fmla="*/ 14 w 34"/>
                <a:gd name="T41" fmla="*/ 0 h 124"/>
                <a:gd name="T42" fmla="*/ 14 w 34"/>
                <a:gd name="T4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124">
                  <a:moveTo>
                    <a:pt x="14" y="0"/>
                  </a:moveTo>
                  <a:lnTo>
                    <a:pt x="25" y="31"/>
                  </a:lnTo>
                  <a:lnTo>
                    <a:pt x="26" y="63"/>
                  </a:lnTo>
                  <a:lnTo>
                    <a:pt x="19" y="95"/>
                  </a:lnTo>
                  <a:lnTo>
                    <a:pt x="1" y="122"/>
                  </a:lnTo>
                  <a:lnTo>
                    <a:pt x="0" y="123"/>
                  </a:lnTo>
                  <a:lnTo>
                    <a:pt x="1" y="124"/>
                  </a:lnTo>
                  <a:lnTo>
                    <a:pt x="3" y="124"/>
                  </a:lnTo>
                  <a:lnTo>
                    <a:pt x="5" y="124"/>
                  </a:lnTo>
                  <a:lnTo>
                    <a:pt x="16" y="111"/>
                  </a:lnTo>
                  <a:lnTo>
                    <a:pt x="25" y="96"/>
                  </a:lnTo>
                  <a:lnTo>
                    <a:pt x="30" y="80"/>
                  </a:lnTo>
                  <a:lnTo>
                    <a:pt x="34" y="63"/>
                  </a:lnTo>
                  <a:lnTo>
                    <a:pt x="34" y="47"/>
                  </a:lnTo>
                  <a:lnTo>
                    <a:pt x="30" y="31"/>
                  </a:lnTo>
                  <a:lnTo>
                    <a:pt x="24" y="15"/>
                  </a:lnTo>
                  <a:lnTo>
                    <a:pt x="15" y="0"/>
                  </a:lnTo>
                  <a:lnTo>
                    <a:pt x="15" y="0"/>
                  </a:lnTo>
                  <a:lnTo>
                    <a:pt x="15" y="0"/>
                  </a:lnTo>
                  <a:lnTo>
                    <a:pt x="14" y="0"/>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7" name="Freeform 140"/>
            <p:cNvSpPr>
              <a:spLocks/>
            </p:cNvSpPr>
            <p:nvPr/>
          </p:nvSpPr>
          <p:spPr bwMode="auto">
            <a:xfrm>
              <a:off x="4826" y="1054"/>
              <a:ext cx="37" cy="26"/>
            </a:xfrm>
            <a:custGeom>
              <a:avLst/>
              <a:gdLst>
                <a:gd name="T0" fmla="*/ 0 w 189"/>
                <a:gd name="T1" fmla="*/ 34 h 130"/>
                <a:gd name="T2" fmla="*/ 10 w 189"/>
                <a:gd name="T3" fmla="*/ 19 h 130"/>
                <a:gd name="T4" fmla="*/ 24 w 189"/>
                <a:gd name="T5" fmla="*/ 13 h 130"/>
                <a:gd name="T6" fmla="*/ 40 w 189"/>
                <a:gd name="T7" fmla="*/ 12 h 130"/>
                <a:gd name="T8" fmla="*/ 57 w 189"/>
                <a:gd name="T9" fmla="*/ 15 h 130"/>
                <a:gd name="T10" fmla="*/ 73 w 189"/>
                <a:gd name="T11" fmla="*/ 21 h 130"/>
                <a:gd name="T12" fmla="*/ 89 w 189"/>
                <a:gd name="T13" fmla="*/ 29 h 130"/>
                <a:gd name="T14" fmla="*/ 103 w 189"/>
                <a:gd name="T15" fmla="*/ 36 h 130"/>
                <a:gd name="T16" fmla="*/ 113 w 189"/>
                <a:gd name="T17" fmla="*/ 41 h 130"/>
                <a:gd name="T18" fmla="*/ 119 w 189"/>
                <a:gd name="T19" fmla="*/ 44 h 130"/>
                <a:gd name="T20" fmla="*/ 127 w 189"/>
                <a:gd name="T21" fmla="*/ 48 h 130"/>
                <a:gd name="T22" fmla="*/ 135 w 189"/>
                <a:gd name="T23" fmla="*/ 50 h 130"/>
                <a:gd name="T24" fmla="*/ 144 w 189"/>
                <a:gd name="T25" fmla="*/ 54 h 130"/>
                <a:gd name="T26" fmla="*/ 151 w 189"/>
                <a:gd name="T27" fmla="*/ 58 h 130"/>
                <a:gd name="T28" fmla="*/ 159 w 189"/>
                <a:gd name="T29" fmla="*/ 61 h 130"/>
                <a:gd name="T30" fmla="*/ 165 w 189"/>
                <a:gd name="T31" fmla="*/ 66 h 130"/>
                <a:gd name="T32" fmla="*/ 170 w 189"/>
                <a:gd name="T33" fmla="*/ 71 h 130"/>
                <a:gd name="T34" fmla="*/ 174 w 189"/>
                <a:gd name="T35" fmla="*/ 84 h 130"/>
                <a:gd name="T36" fmla="*/ 172 w 189"/>
                <a:gd name="T37" fmla="*/ 99 h 130"/>
                <a:gd name="T38" fmla="*/ 170 w 189"/>
                <a:gd name="T39" fmla="*/ 114 h 130"/>
                <a:gd name="T40" fmla="*/ 167 w 189"/>
                <a:gd name="T41" fmla="*/ 126 h 130"/>
                <a:gd name="T42" fmla="*/ 169 w 189"/>
                <a:gd name="T43" fmla="*/ 130 h 130"/>
                <a:gd name="T44" fmla="*/ 171 w 189"/>
                <a:gd name="T45" fmla="*/ 130 h 130"/>
                <a:gd name="T46" fmla="*/ 174 w 189"/>
                <a:gd name="T47" fmla="*/ 129 h 130"/>
                <a:gd name="T48" fmla="*/ 175 w 189"/>
                <a:gd name="T49" fmla="*/ 126 h 130"/>
                <a:gd name="T50" fmla="*/ 181 w 189"/>
                <a:gd name="T51" fmla="*/ 110 h 130"/>
                <a:gd name="T52" fmla="*/ 186 w 189"/>
                <a:gd name="T53" fmla="*/ 90 h 130"/>
                <a:gd name="T54" fmla="*/ 189 w 189"/>
                <a:gd name="T55" fmla="*/ 71 h 130"/>
                <a:gd name="T56" fmla="*/ 184 w 189"/>
                <a:gd name="T57" fmla="*/ 55 h 130"/>
                <a:gd name="T58" fmla="*/ 177 w 189"/>
                <a:gd name="T59" fmla="*/ 45 h 130"/>
                <a:gd name="T60" fmla="*/ 169 w 189"/>
                <a:gd name="T61" fmla="*/ 38 h 130"/>
                <a:gd name="T62" fmla="*/ 157 w 189"/>
                <a:gd name="T63" fmla="*/ 30 h 130"/>
                <a:gd name="T64" fmla="*/ 146 w 189"/>
                <a:gd name="T65" fmla="*/ 24 h 130"/>
                <a:gd name="T66" fmla="*/ 134 w 189"/>
                <a:gd name="T67" fmla="*/ 20 h 130"/>
                <a:gd name="T68" fmla="*/ 121 w 189"/>
                <a:gd name="T69" fmla="*/ 15 h 130"/>
                <a:gd name="T70" fmla="*/ 110 w 189"/>
                <a:gd name="T71" fmla="*/ 12 h 130"/>
                <a:gd name="T72" fmla="*/ 99 w 189"/>
                <a:gd name="T73" fmla="*/ 9 h 130"/>
                <a:gd name="T74" fmla="*/ 86 w 189"/>
                <a:gd name="T75" fmla="*/ 5 h 130"/>
                <a:gd name="T76" fmla="*/ 70 w 189"/>
                <a:gd name="T77" fmla="*/ 3 h 130"/>
                <a:gd name="T78" fmla="*/ 54 w 189"/>
                <a:gd name="T79" fmla="*/ 0 h 130"/>
                <a:gd name="T80" fmla="*/ 38 w 189"/>
                <a:gd name="T81" fmla="*/ 2 h 130"/>
                <a:gd name="T82" fmla="*/ 23 w 189"/>
                <a:gd name="T83" fmla="*/ 4 h 130"/>
                <a:gd name="T84" fmla="*/ 12 w 189"/>
                <a:gd name="T85" fmla="*/ 10 h 130"/>
                <a:gd name="T86" fmla="*/ 3 w 189"/>
                <a:gd name="T87" fmla="*/ 20 h 130"/>
                <a:gd name="T88" fmla="*/ 0 w 189"/>
                <a:gd name="T89" fmla="*/ 35 h 130"/>
                <a:gd name="T90" fmla="*/ 0 w 189"/>
                <a:gd name="T91" fmla="*/ 35 h 130"/>
                <a:gd name="T92" fmla="*/ 0 w 189"/>
                <a:gd name="T93" fmla="*/ 35 h 130"/>
                <a:gd name="T94" fmla="*/ 0 w 189"/>
                <a:gd name="T95" fmla="*/ 35 h 130"/>
                <a:gd name="T96" fmla="*/ 0 w 189"/>
                <a:gd name="T97" fmla="*/ 34 h 130"/>
                <a:gd name="T98" fmla="*/ 0 w 189"/>
                <a:gd name="T99"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0">
                  <a:moveTo>
                    <a:pt x="0" y="34"/>
                  </a:moveTo>
                  <a:lnTo>
                    <a:pt x="10" y="19"/>
                  </a:lnTo>
                  <a:lnTo>
                    <a:pt x="24" y="13"/>
                  </a:lnTo>
                  <a:lnTo>
                    <a:pt x="40" y="12"/>
                  </a:lnTo>
                  <a:lnTo>
                    <a:pt x="57" y="15"/>
                  </a:lnTo>
                  <a:lnTo>
                    <a:pt x="73" y="21"/>
                  </a:lnTo>
                  <a:lnTo>
                    <a:pt x="89" y="29"/>
                  </a:lnTo>
                  <a:lnTo>
                    <a:pt x="103" y="36"/>
                  </a:lnTo>
                  <a:lnTo>
                    <a:pt x="113" y="41"/>
                  </a:lnTo>
                  <a:lnTo>
                    <a:pt x="119" y="44"/>
                  </a:lnTo>
                  <a:lnTo>
                    <a:pt x="127" y="48"/>
                  </a:lnTo>
                  <a:lnTo>
                    <a:pt x="135" y="50"/>
                  </a:lnTo>
                  <a:lnTo>
                    <a:pt x="144" y="54"/>
                  </a:lnTo>
                  <a:lnTo>
                    <a:pt x="151" y="58"/>
                  </a:lnTo>
                  <a:lnTo>
                    <a:pt x="159" y="61"/>
                  </a:lnTo>
                  <a:lnTo>
                    <a:pt x="165" y="66"/>
                  </a:lnTo>
                  <a:lnTo>
                    <a:pt x="170" y="71"/>
                  </a:lnTo>
                  <a:lnTo>
                    <a:pt x="174" y="84"/>
                  </a:lnTo>
                  <a:lnTo>
                    <a:pt x="172" y="99"/>
                  </a:lnTo>
                  <a:lnTo>
                    <a:pt x="170" y="114"/>
                  </a:lnTo>
                  <a:lnTo>
                    <a:pt x="167" y="126"/>
                  </a:lnTo>
                  <a:lnTo>
                    <a:pt x="169" y="130"/>
                  </a:lnTo>
                  <a:lnTo>
                    <a:pt x="171" y="130"/>
                  </a:lnTo>
                  <a:lnTo>
                    <a:pt x="174" y="129"/>
                  </a:lnTo>
                  <a:lnTo>
                    <a:pt x="175" y="126"/>
                  </a:lnTo>
                  <a:lnTo>
                    <a:pt x="181" y="110"/>
                  </a:lnTo>
                  <a:lnTo>
                    <a:pt x="186" y="90"/>
                  </a:lnTo>
                  <a:lnTo>
                    <a:pt x="189" y="71"/>
                  </a:lnTo>
                  <a:lnTo>
                    <a:pt x="184" y="55"/>
                  </a:lnTo>
                  <a:lnTo>
                    <a:pt x="177" y="45"/>
                  </a:lnTo>
                  <a:lnTo>
                    <a:pt x="169" y="38"/>
                  </a:lnTo>
                  <a:lnTo>
                    <a:pt x="157" y="30"/>
                  </a:lnTo>
                  <a:lnTo>
                    <a:pt x="146" y="24"/>
                  </a:lnTo>
                  <a:lnTo>
                    <a:pt x="134" y="20"/>
                  </a:lnTo>
                  <a:lnTo>
                    <a:pt x="121" y="15"/>
                  </a:lnTo>
                  <a:lnTo>
                    <a:pt x="110" y="12"/>
                  </a:lnTo>
                  <a:lnTo>
                    <a:pt x="99" y="9"/>
                  </a:lnTo>
                  <a:lnTo>
                    <a:pt x="86" y="5"/>
                  </a:lnTo>
                  <a:lnTo>
                    <a:pt x="70" y="3"/>
                  </a:lnTo>
                  <a:lnTo>
                    <a:pt x="54" y="0"/>
                  </a:lnTo>
                  <a:lnTo>
                    <a:pt x="38" y="2"/>
                  </a:lnTo>
                  <a:lnTo>
                    <a:pt x="23" y="4"/>
                  </a:lnTo>
                  <a:lnTo>
                    <a:pt x="12" y="10"/>
                  </a:lnTo>
                  <a:lnTo>
                    <a:pt x="3" y="20"/>
                  </a:lnTo>
                  <a:lnTo>
                    <a:pt x="0" y="35"/>
                  </a:lnTo>
                  <a:lnTo>
                    <a:pt x="0" y="35"/>
                  </a:lnTo>
                  <a:lnTo>
                    <a:pt x="0" y="35"/>
                  </a:lnTo>
                  <a:lnTo>
                    <a:pt x="0" y="35"/>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8" name="Freeform 141"/>
            <p:cNvSpPr>
              <a:spLocks/>
            </p:cNvSpPr>
            <p:nvPr/>
          </p:nvSpPr>
          <p:spPr bwMode="auto">
            <a:xfrm>
              <a:off x="4749" y="1084"/>
              <a:ext cx="25" cy="32"/>
            </a:xfrm>
            <a:custGeom>
              <a:avLst/>
              <a:gdLst>
                <a:gd name="T0" fmla="*/ 127 w 127"/>
                <a:gd name="T1" fmla="*/ 0 h 158"/>
                <a:gd name="T2" fmla="*/ 118 w 127"/>
                <a:gd name="T3" fmla="*/ 7 h 158"/>
                <a:gd name="T4" fmla="*/ 109 w 127"/>
                <a:gd name="T5" fmla="*/ 16 h 158"/>
                <a:gd name="T6" fmla="*/ 100 w 127"/>
                <a:gd name="T7" fmla="*/ 24 h 158"/>
                <a:gd name="T8" fmla="*/ 93 w 127"/>
                <a:gd name="T9" fmla="*/ 31 h 158"/>
                <a:gd name="T10" fmla="*/ 84 w 127"/>
                <a:gd name="T11" fmla="*/ 40 h 158"/>
                <a:gd name="T12" fmla="*/ 76 w 127"/>
                <a:gd name="T13" fmla="*/ 47 h 158"/>
                <a:gd name="T14" fmla="*/ 68 w 127"/>
                <a:gd name="T15" fmla="*/ 55 h 158"/>
                <a:gd name="T16" fmla="*/ 59 w 127"/>
                <a:gd name="T17" fmla="*/ 62 h 158"/>
                <a:gd name="T18" fmla="*/ 51 w 127"/>
                <a:gd name="T19" fmla="*/ 72 h 158"/>
                <a:gd name="T20" fmla="*/ 42 w 127"/>
                <a:gd name="T21" fmla="*/ 83 h 158"/>
                <a:gd name="T22" fmla="*/ 34 w 127"/>
                <a:gd name="T23" fmla="*/ 93 h 158"/>
                <a:gd name="T24" fmla="*/ 27 w 127"/>
                <a:gd name="T25" fmla="*/ 105 h 158"/>
                <a:gd name="T26" fmla="*/ 19 w 127"/>
                <a:gd name="T27" fmla="*/ 117 h 158"/>
                <a:gd name="T28" fmla="*/ 13 w 127"/>
                <a:gd name="T29" fmla="*/ 128 h 158"/>
                <a:gd name="T30" fmla="*/ 7 w 127"/>
                <a:gd name="T31" fmla="*/ 141 h 158"/>
                <a:gd name="T32" fmla="*/ 1 w 127"/>
                <a:gd name="T33" fmla="*/ 152 h 158"/>
                <a:gd name="T34" fmla="*/ 0 w 127"/>
                <a:gd name="T35" fmla="*/ 156 h 158"/>
                <a:gd name="T36" fmla="*/ 1 w 127"/>
                <a:gd name="T37" fmla="*/ 158 h 158"/>
                <a:gd name="T38" fmla="*/ 5 w 127"/>
                <a:gd name="T39" fmla="*/ 158 h 158"/>
                <a:gd name="T40" fmla="*/ 8 w 127"/>
                <a:gd name="T41" fmla="*/ 156 h 158"/>
                <a:gd name="T42" fmla="*/ 23 w 127"/>
                <a:gd name="T43" fmla="*/ 136 h 158"/>
                <a:gd name="T44" fmla="*/ 38 w 127"/>
                <a:gd name="T45" fmla="*/ 117 h 158"/>
                <a:gd name="T46" fmla="*/ 52 w 127"/>
                <a:gd name="T47" fmla="*/ 96 h 158"/>
                <a:gd name="T48" fmla="*/ 66 w 127"/>
                <a:gd name="T49" fmla="*/ 76 h 158"/>
                <a:gd name="T50" fmla="*/ 79 w 127"/>
                <a:gd name="T51" fmla="*/ 56 h 158"/>
                <a:gd name="T52" fmla="*/ 94 w 127"/>
                <a:gd name="T53" fmla="*/ 37 h 158"/>
                <a:gd name="T54" fmla="*/ 110 w 127"/>
                <a:gd name="T55" fmla="*/ 19 h 158"/>
                <a:gd name="T56" fmla="*/ 127 w 127"/>
                <a:gd name="T57" fmla="*/ 0 h 158"/>
                <a:gd name="T58" fmla="*/ 127 w 127"/>
                <a:gd name="T59" fmla="*/ 0 h 158"/>
                <a:gd name="T60" fmla="*/ 127 w 127"/>
                <a:gd name="T61" fmla="*/ 0 h 158"/>
                <a:gd name="T62" fmla="*/ 127 w 127"/>
                <a:gd name="T63" fmla="*/ 0 h 158"/>
                <a:gd name="T64" fmla="*/ 127 w 127"/>
                <a:gd name="T65" fmla="*/ 0 h 158"/>
                <a:gd name="T66" fmla="*/ 127 w 127"/>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58">
                  <a:moveTo>
                    <a:pt x="127" y="0"/>
                  </a:moveTo>
                  <a:lnTo>
                    <a:pt x="118" y="7"/>
                  </a:lnTo>
                  <a:lnTo>
                    <a:pt x="109" y="16"/>
                  </a:lnTo>
                  <a:lnTo>
                    <a:pt x="100" y="24"/>
                  </a:lnTo>
                  <a:lnTo>
                    <a:pt x="93" y="31"/>
                  </a:lnTo>
                  <a:lnTo>
                    <a:pt x="84" y="40"/>
                  </a:lnTo>
                  <a:lnTo>
                    <a:pt x="76" y="47"/>
                  </a:lnTo>
                  <a:lnTo>
                    <a:pt x="68" y="55"/>
                  </a:lnTo>
                  <a:lnTo>
                    <a:pt x="59" y="62"/>
                  </a:lnTo>
                  <a:lnTo>
                    <a:pt x="51" y="72"/>
                  </a:lnTo>
                  <a:lnTo>
                    <a:pt x="42" y="83"/>
                  </a:lnTo>
                  <a:lnTo>
                    <a:pt x="34" y="93"/>
                  </a:lnTo>
                  <a:lnTo>
                    <a:pt x="27" y="105"/>
                  </a:lnTo>
                  <a:lnTo>
                    <a:pt x="19" y="117"/>
                  </a:lnTo>
                  <a:lnTo>
                    <a:pt x="13" y="128"/>
                  </a:lnTo>
                  <a:lnTo>
                    <a:pt x="7" y="141"/>
                  </a:lnTo>
                  <a:lnTo>
                    <a:pt x="1" y="152"/>
                  </a:lnTo>
                  <a:lnTo>
                    <a:pt x="0" y="156"/>
                  </a:lnTo>
                  <a:lnTo>
                    <a:pt x="1" y="158"/>
                  </a:lnTo>
                  <a:lnTo>
                    <a:pt x="5" y="158"/>
                  </a:lnTo>
                  <a:lnTo>
                    <a:pt x="8" y="156"/>
                  </a:lnTo>
                  <a:lnTo>
                    <a:pt x="23" y="136"/>
                  </a:lnTo>
                  <a:lnTo>
                    <a:pt x="38" y="117"/>
                  </a:lnTo>
                  <a:lnTo>
                    <a:pt x="52" y="96"/>
                  </a:lnTo>
                  <a:lnTo>
                    <a:pt x="66" y="76"/>
                  </a:lnTo>
                  <a:lnTo>
                    <a:pt x="79" y="56"/>
                  </a:lnTo>
                  <a:lnTo>
                    <a:pt x="94" y="37"/>
                  </a:lnTo>
                  <a:lnTo>
                    <a:pt x="110" y="19"/>
                  </a:lnTo>
                  <a:lnTo>
                    <a:pt x="127" y="0"/>
                  </a:lnTo>
                  <a:lnTo>
                    <a:pt x="127" y="0"/>
                  </a:lnTo>
                  <a:lnTo>
                    <a:pt x="127" y="0"/>
                  </a:lnTo>
                  <a:lnTo>
                    <a:pt x="127" y="0"/>
                  </a:lnTo>
                  <a:lnTo>
                    <a:pt x="127" y="0"/>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9" name="Freeform 142"/>
            <p:cNvSpPr>
              <a:spLocks/>
            </p:cNvSpPr>
            <p:nvPr/>
          </p:nvSpPr>
          <p:spPr bwMode="auto">
            <a:xfrm>
              <a:off x="4784" y="1195"/>
              <a:ext cx="57" cy="27"/>
            </a:xfrm>
            <a:custGeom>
              <a:avLst/>
              <a:gdLst>
                <a:gd name="T0" fmla="*/ 9 w 284"/>
                <a:gd name="T1" fmla="*/ 117 h 135"/>
                <a:gd name="T2" fmla="*/ 32 w 284"/>
                <a:gd name="T3" fmla="*/ 100 h 135"/>
                <a:gd name="T4" fmla="*/ 59 w 284"/>
                <a:gd name="T5" fmla="*/ 97 h 135"/>
                <a:gd name="T6" fmla="*/ 91 w 284"/>
                <a:gd name="T7" fmla="*/ 100 h 135"/>
                <a:gd name="T8" fmla="*/ 118 w 284"/>
                <a:gd name="T9" fmla="*/ 103 h 135"/>
                <a:gd name="T10" fmla="*/ 136 w 284"/>
                <a:gd name="T11" fmla="*/ 103 h 135"/>
                <a:gd name="T12" fmla="*/ 155 w 284"/>
                <a:gd name="T13" fmla="*/ 100 h 135"/>
                <a:gd name="T14" fmla="*/ 174 w 284"/>
                <a:gd name="T15" fmla="*/ 95 h 135"/>
                <a:gd name="T16" fmla="*/ 190 w 284"/>
                <a:gd name="T17" fmla="*/ 89 h 135"/>
                <a:gd name="T18" fmla="*/ 205 w 284"/>
                <a:gd name="T19" fmla="*/ 84 h 135"/>
                <a:gd name="T20" fmla="*/ 218 w 284"/>
                <a:gd name="T21" fmla="*/ 76 h 135"/>
                <a:gd name="T22" fmla="*/ 232 w 284"/>
                <a:gd name="T23" fmla="*/ 69 h 135"/>
                <a:gd name="T24" fmla="*/ 245 w 284"/>
                <a:gd name="T25" fmla="*/ 57 h 135"/>
                <a:gd name="T26" fmla="*/ 256 w 284"/>
                <a:gd name="T27" fmla="*/ 45 h 135"/>
                <a:gd name="T28" fmla="*/ 266 w 284"/>
                <a:gd name="T29" fmla="*/ 31 h 135"/>
                <a:gd name="T30" fmla="*/ 276 w 284"/>
                <a:gd name="T31" fmla="*/ 18 h 135"/>
                <a:gd name="T32" fmla="*/ 283 w 284"/>
                <a:gd name="T33" fmla="*/ 8 h 135"/>
                <a:gd name="T34" fmla="*/ 284 w 284"/>
                <a:gd name="T35" fmla="*/ 0 h 135"/>
                <a:gd name="T36" fmla="*/ 272 w 284"/>
                <a:gd name="T37" fmla="*/ 8 h 135"/>
                <a:gd name="T38" fmla="*/ 256 w 284"/>
                <a:gd name="T39" fmla="*/ 23 h 135"/>
                <a:gd name="T40" fmla="*/ 241 w 284"/>
                <a:gd name="T41" fmla="*/ 36 h 135"/>
                <a:gd name="T42" fmla="*/ 223 w 284"/>
                <a:gd name="T43" fmla="*/ 50 h 135"/>
                <a:gd name="T44" fmla="*/ 197 w 284"/>
                <a:gd name="T45" fmla="*/ 61 h 135"/>
                <a:gd name="T46" fmla="*/ 166 w 284"/>
                <a:gd name="T47" fmla="*/ 72 h 135"/>
                <a:gd name="T48" fmla="*/ 135 w 284"/>
                <a:gd name="T49" fmla="*/ 77 h 135"/>
                <a:gd name="T50" fmla="*/ 101 w 284"/>
                <a:gd name="T51" fmla="*/ 79 h 135"/>
                <a:gd name="T52" fmla="*/ 66 w 284"/>
                <a:gd name="T53" fmla="*/ 77 h 135"/>
                <a:gd name="T54" fmla="*/ 39 w 284"/>
                <a:gd name="T55" fmla="*/ 82 h 135"/>
                <a:gd name="T56" fmla="*/ 19 w 284"/>
                <a:gd name="T57" fmla="*/ 96 h 135"/>
                <a:gd name="T58" fmla="*/ 5 w 284"/>
                <a:gd name="T59" fmla="*/ 120 h 135"/>
                <a:gd name="T60" fmla="*/ 0 w 284"/>
                <a:gd name="T61" fmla="*/ 135 h 135"/>
                <a:gd name="T62" fmla="*/ 0 w 284"/>
                <a:gd name="T63" fmla="*/ 135 h 135"/>
                <a:gd name="T64" fmla="*/ 0 w 284"/>
                <a:gd name="T6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135">
                  <a:moveTo>
                    <a:pt x="0" y="135"/>
                  </a:moveTo>
                  <a:lnTo>
                    <a:pt x="9" y="117"/>
                  </a:lnTo>
                  <a:lnTo>
                    <a:pt x="20" y="106"/>
                  </a:lnTo>
                  <a:lnTo>
                    <a:pt x="32" y="100"/>
                  </a:lnTo>
                  <a:lnTo>
                    <a:pt x="45" y="97"/>
                  </a:lnTo>
                  <a:lnTo>
                    <a:pt x="59" y="97"/>
                  </a:lnTo>
                  <a:lnTo>
                    <a:pt x="75" y="98"/>
                  </a:lnTo>
                  <a:lnTo>
                    <a:pt x="91" y="100"/>
                  </a:lnTo>
                  <a:lnTo>
                    <a:pt x="108" y="102"/>
                  </a:lnTo>
                  <a:lnTo>
                    <a:pt x="118" y="103"/>
                  </a:lnTo>
                  <a:lnTo>
                    <a:pt x="126" y="103"/>
                  </a:lnTo>
                  <a:lnTo>
                    <a:pt x="136" y="103"/>
                  </a:lnTo>
                  <a:lnTo>
                    <a:pt x="145" y="102"/>
                  </a:lnTo>
                  <a:lnTo>
                    <a:pt x="155" y="100"/>
                  </a:lnTo>
                  <a:lnTo>
                    <a:pt x="164" y="97"/>
                  </a:lnTo>
                  <a:lnTo>
                    <a:pt x="174" y="95"/>
                  </a:lnTo>
                  <a:lnTo>
                    <a:pt x="182" y="91"/>
                  </a:lnTo>
                  <a:lnTo>
                    <a:pt x="190" y="89"/>
                  </a:lnTo>
                  <a:lnTo>
                    <a:pt x="197" y="86"/>
                  </a:lnTo>
                  <a:lnTo>
                    <a:pt x="205" y="84"/>
                  </a:lnTo>
                  <a:lnTo>
                    <a:pt x="212" y="80"/>
                  </a:lnTo>
                  <a:lnTo>
                    <a:pt x="218" y="76"/>
                  </a:lnTo>
                  <a:lnTo>
                    <a:pt x="226" y="72"/>
                  </a:lnTo>
                  <a:lnTo>
                    <a:pt x="232" y="69"/>
                  </a:lnTo>
                  <a:lnTo>
                    <a:pt x="238" y="64"/>
                  </a:lnTo>
                  <a:lnTo>
                    <a:pt x="245" y="57"/>
                  </a:lnTo>
                  <a:lnTo>
                    <a:pt x="251" y="51"/>
                  </a:lnTo>
                  <a:lnTo>
                    <a:pt x="256" y="45"/>
                  </a:lnTo>
                  <a:lnTo>
                    <a:pt x="261" y="39"/>
                  </a:lnTo>
                  <a:lnTo>
                    <a:pt x="266" y="31"/>
                  </a:lnTo>
                  <a:lnTo>
                    <a:pt x="271" y="25"/>
                  </a:lnTo>
                  <a:lnTo>
                    <a:pt x="276" y="18"/>
                  </a:lnTo>
                  <a:lnTo>
                    <a:pt x="282" y="11"/>
                  </a:lnTo>
                  <a:lnTo>
                    <a:pt x="283" y="8"/>
                  </a:lnTo>
                  <a:lnTo>
                    <a:pt x="284" y="4"/>
                  </a:lnTo>
                  <a:lnTo>
                    <a:pt x="284" y="0"/>
                  </a:lnTo>
                  <a:lnTo>
                    <a:pt x="281" y="1"/>
                  </a:lnTo>
                  <a:lnTo>
                    <a:pt x="272" y="8"/>
                  </a:lnTo>
                  <a:lnTo>
                    <a:pt x="263" y="15"/>
                  </a:lnTo>
                  <a:lnTo>
                    <a:pt x="256" y="23"/>
                  </a:lnTo>
                  <a:lnTo>
                    <a:pt x="248" y="30"/>
                  </a:lnTo>
                  <a:lnTo>
                    <a:pt x="241" y="36"/>
                  </a:lnTo>
                  <a:lnTo>
                    <a:pt x="233" y="44"/>
                  </a:lnTo>
                  <a:lnTo>
                    <a:pt x="223" y="50"/>
                  </a:lnTo>
                  <a:lnTo>
                    <a:pt x="213" y="55"/>
                  </a:lnTo>
                  <a:lnTo>
                    <a:pt x="197" y="61"/>
                  </a:lnTo>
                  <a:lnTo>
                    <a:pt x="181" y="67"/>
                  </a:lnTo>
                  <a:lnTo>
                    <a:pt x="166" y="72"/>
                  </a:lnTo>
                  <a:lnTo>
                    <a:pt x="151" y="75"/>
                  </a:lnTo>
                  <a:lnTo>
                    <a:pt x="135" y="77"/>
                  </a:lnTo>
                  <a:lnTo>
                    <a:pt x="119" y="79"/>
                  </a:lnTo>
                  <a:lnTo>
                    <a:pt x="101" y="79"/>
                  </a:lnTo>
                  <a:lnTo>
                    <a:pt x="84" y="77"/>
                  </a:lnTo>
                  <a:lnTo>
                    <a:pt x="66" y="77"/>
                  </a:lnTo>
                  <a:lnTo>
                    <a:pt x="52" y="79"/>
                  </a:lnTo>
                  <a:lnTo>
                    <a:pt x="39" y="82"/>
                  </a:lnTo>
                  <a:lnTo>
                    <a:pt x="28" y="89"/>
                  </a:lnTo>
                  <a:lnTo>
                    <a:pt x="19" y="96"/>
                  </a:lnTo>
                  <a:lnTo>
                    <a:pt x="12" y="106"/>
                  </a:lnTo>
                  <a:lnTo>
                    <a:pt x="5" y="120"/>
                  </a:lnTo>
                  <a:lnTo>
                    <a:pt x="0" y="135"/>
                  </a:lnTo>
                  <a:lnTo>
                    <a:pt x="0" y="135"/>
                  </a:lnTo>
                  <a:lnTo>
                    <a:pt x="0" y="135"/>
                  </a:lnTo>
                  <a:lnTo>
                    <a:pt x="0" y="135"/>
                  </a:lnTo>
                  <a:lnTo>
                    <a:pt x="0" y="135"/>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0" name="Freeform 143"/>
            <p:cNvSpPr>
              <a:spLocks/>
            </p:cNvSpPr>
            <p:nvPr/>
          </p:nvSpPr>
          <p:spPr bwMode="auto">
            <a:xfrm>
              <a:off x="4629" y="1211"/>
              <a:ext cx="112" cy="19"/>
            </a:xfrm>
            <a:custGeom>
              <a:avLst/>
              <a:gdLst>
                <a:gd name="T0" fmla="*/ 0 w 558"/>
                <a:gd name="T1" fmla="*/ 2 h 99"/>
                <a:gd name="T2" fmla="*/ 15 w 558"/>
                <a:gd name="T3" fmla="*/ 9 h 99"/>
                <a:gd name="T4" fmla="*/ 28 w 558"/>
                <a:gd name="T5" fmla="*/ 17 h 99"/>
                <a:gd name="T6" fmla="*/ 43 w 558"/>
                <a:gd name="T7" fmla="*/ 24 h 99"/>
                <a:gd name="T8" fmla="*/ 58 w 558"/>
                <a:gd name="T9" fmla="*/ 30 h 99"/>
                <a:gd name="T10" fmla="*/ 73 w 558"/>
                <a:gd name="T11" fmla="*/ 37 h 99"/>
                <a:gd name="T12" fmla="*/ 88 w 558"/>
                <a:gd name="T13" fmla="*/ 42 h 99"/>
                <a:gd name="T14" fmla="*/ 103 w 558"/>
                <a:gd name="T15" fmla="*/ 47 h 99"/>
                <a:gd name="T16" fmla="*/ 119 w 558"/>
                <a:gd name="T17" fmla="*/ 50 h 99"/>
                <a:gd name="T18" fmla="*/ 134 w 558"/>
                <a:gd name="T19" fmla="*/ 54 h 99"/>
                <a:gd name="T20" fmla="*/ 149 w 558"/>
                <a:gd name="T21" fmla="*/ 58 h 99"/>
                <a:gd name="T22" fmla="*/ 165 w 558"/>
                <a:gd name="T23" fmla="*/ 62 h 99"/>
                <a:gd name="T24" fmla="*/ 182 w 558"/>
                <a:gd name="T25" fmla="*/ 64 h 99"/>
                <a:gd name="T26" fmla="*/ 196 w 558"/>
                <a:gd name="T27" fmla="*/ 66 h 99"/>
                <a:gd name="T28" fmla="*/ 213 w 558"/>
                <a:gd name="T29" fmla="*/ 69 h 99"/>
                <a:gd name="T30" fmla="*/ 229 w 558"/>
                <a:gd name="T31" fmla="*/ 71 h 99"/>
                <a:gd name="T32" fmla="*/ 245 w 558"/>
                <a:gd name="T33" fmla="*/ 74 h 99"/>
                <a:gd name="T34" fmla="*/ 264 w 558"/>
                <a:gd name="T35" fmla="*/ 76 h 99"/>
                <a:gd name="T36" fmla="*/ 282 w 558"/>
                <a:gd name="T37" fmla="*/ 79 h 99"/>
                <a:gd name="T38" fmla="*/ 301 w 558"/>
                <a:gd name="T39" fmla="*/ 81 h 99"/>
                <a:gd name="T40" fmla="*/ 321 w 558"/>
                <a:gd name="T41" fmla="*/ 84 h 99"/>
                <a:gd name="T42" fmla="*/ 340 w 558"/>
                <a:gd name="T43" fmla="*/ 86 h 99"/>
                <a:gd name="T44" fmla="*/ 358 w 558"/>
                <a:gd name="T45" fmla="*/ 89 h 99"/>
                <a:gd name="T46" fmla="*/ 378 w 558"/>
                <a:gd name="T47" fmla="*/ 91 h 99"/>
                <a:gd name="T48" fmla="*/ 397 w 558"/>
                <a:gd name="T49" fmla="*/ 94 h 99"/>
                <a:gd name="T50" fmla="*/ 417 w 558"/>
                <a:gd name="T51" fmla="*/ 95 h 99"/>
                <a:gd name="T52" fmla="*/ 436 w 558"/>
                <a:gd name="T53" fmla="*/ 98 h 99"/>
                <a:gd name="T54" fmla="*/ 454 w 558"/>
                <a:gd name="T55" fmla="*/ 98 h 99"/>
                <a:gd name="T56" fmla="*/ 474 w 558"/>
                <a:gd name="T57" fmla="*/ 99 h 99"/>
                <a:gd name="T58" fmla="*/ 493 w 558"/>
                <a:gd name="T59" fmla="*/ 99 h 99"/>
                <a:gd name="T60" fmla="*/ 512 w 558"/>
                <a:gd name="T61" fmla="*/ 99 h 99"/>
                <a:gd name="T62" fmla="*/ 532 w 558"/>
                <a:gd name="T63" fmla="*/ 99 h 99"/>
                <a:gd name="T64" fmla="*/ 550 w 558"/>
                <a:gd name="T65" fmla="*/ 98 h 99"/>
                <a:gd name="T66" fmla="*/ 554 w 558"/>
                <a:gd name="T67" fmla="*/ 95 h 99"/>
                <a:gd name="T68" fmla="*/ 556 w 558"/>
                <a:gd name="T69" fmla="*/ 91 h 99"/>
                <a:gd name="T70" fmla="*/ 558 w 558"/>
                <a:gd name="T71" fmla="*/ 88 h 99"/>
                <a:gd name="T72" fmla="*/ 555 w 558"/>
                <a:gd name="T73" fmla="*/ 85 h 99"/>
                <a:gd name="T74" fmla="*/ 520 w 558"/>
                <a:gd name="T75" fmla="*/ 83 h 99"/>
                <a:gd name="T76" fmla="*/ 485 w 558"/>
                <a:gd name="T77" fmla="*/ 80 h 99"/>
                <a:gd name="T78" fmla="*/ 451 w 558"/>
                <a:gd name="T79" fmla="*/ 79 h 99"/>
                <a:gd name="T80" fmla="*/ 414 w 558"/>
                <a:gd name="T81" fmla="*/ 78 h 99"/>
                <a:gd name="T82" fmla="*/ 378 w 558"/>
                <a:gd name="T83" fmla="*/ 76 h 99"/>
                <a:gd name="T84" fmla="*/ 343 w 558"/>
                <a:gd name="T85" fmla="*/ 74 h 99"/>
                <a:gd name="T86" fmla="*/ 307 w 558"/>
                <a:gd name="T87" fmla="*/ 73 h 99"/>
                <a:gd name="T88" fmla="*/ 271 w 558"/>
                <a:gd name="T89" fmla="*/ 70 h 99"/>
                <a:gd name="T90" fmla="*/ 236 w 558"/>
                <a:gd name="T91" fmla="*/ 66 h 99"/>
                <a:gd name="T92" fmla="*/ 200 w 558"/>
                <a:gd name="T93" fmla="*/ 62 h 99"/>
                <a:gd name="T94" fmla="*/ 165 w 558"/>
                <a:gd name="T95" fmla="*/ 57 h 99"/>
                <a:gd name="T96" fmla="*/ 132 w 558"/>
                <a:gd name="T97" fmla="*/ 49 h 99"/>
                <a:gd name="T98" fmla="*/ 97 w 558"/>
                <a:gd name="T99" fmla="*/ 40 h 99"/>
                <a:gd name="T100" fmla="*/ 64 w 558"/>
                <a:gd name="T101" fmla="*/ 29 h 99"/>
                <a:gd name="T102" fmla="*/ 31 w 558"/>
                <a:gd name="T103" fmla="*/ 15 h 99"/>
                <a:gd name="T104" fmla="*/ 0 w 558"/>
                <a:gd name="T105" fmla="*/ 0 h 99"/>
                <a:gd name="T106" fmla="*/ 0 w 558"/>
                <a:gd name="T107" fmla="*/ 0 h 99"/>
                <a:gd name="T108" fmla="*/ 0 w 558"/>
                <a:gd name="T109" fmla="*/ 0 h 99"/>
                <a:gd name="T110" fmla="*/ 0 w 558"/>
                <a:gd name="T111" fmla="*/ 2 h 99"/>
                <a:gd name="T112" fmla="*/ 0 w 558"/>
                <a:gd name="T113" fmla="*/ 2 h 99"/>
                <a:gd name="T114" fmla="*/ 0 w 558"/>
                <a:gd name="T11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99">
                  <a:moveTo>
                    <a:pt x="0" y="2"/>
                  </a:moveTo>
                  <a:lnTo>
                    <a:pt x="15" y="9"/>
                  </a:lnTo>
                  <a:lnTo>
                    <a:pt x="28" y="17"/>
                  </a:lnTo>
                  <a:lnTo>
                    <a:pt x="43" y="24"/>
                  </a:lnTo>
                  <a:lnTo>
                    <a:pt x="58" y="30"/>
                  </a:lnTo>
                  <a:lnTo>
                    <a:pt x="73" y="37"/>
                  </a:lnTo>
                  <a:lnTo>
                    <a:pt x="88" y="42"/>
                  </a:lnTo>
                  <a:lnTo>
                    <a:pt x="103" y="47"/>
                  </a:lnTo>
                  <a:lnTo>
                    <a:pt x="119" y="50"/>
                  </a:lnTo>
                  <a:lnTo>
                    <a:pt x="134" y="54"/>
                  </a:lnTo>
                  <a:lnTo>
                    <a:pt x="149" y="58"/>
                  </a:lnTo>
                  <a:lnTo>
                    <a:pt x="165" y="62"/>
                  </a:lnTo>
                  <a:lnTo>
                    <a:pt x="182" y="64"/>
                  </a:lnTo>
                  <a:lnTo>
                    <a:pt x="196" y="66"/>
                  </a:lnTo>
                  <a:lnTo>
                    <a:pt x="213" y="69"/>
                  </a:lnTo>
                  <a:lnTo>
                    <a:pt x="229" y="71"/>
                  </a:lnTo>
                  <a:lnTo>
                    <a:pt x="245" y="74"/>
                  </a:lnTo>
                  <a:lnTo>
                    <a:pt x="264" y="76"/>
                  </a:lnTo>
                  <a:lnTo>
                    <a:pt x="282" y="79"/>
                  </a:lnTo>
                  <a:lnTo>
                    <a:pt x="301" y="81"/>
                  </a:lnTo>
                  <a:lnTo>
                    <a:pt x="321" y="84"/>
                  </a:lnTo>
                  <a:lnTo>
                    <a:pt x="340" y="86"/>
                  </a:lnTo>
                  <a:lnTo>
                    <a:pt x="358" y="89"/>
                  </a:lnTo>
                  <a:lnTo>
                    <a:pt x="378" y="91"/>
                  </a:lnTo>
                  <a:lnTo>
                    <a:pt x="397" y="94"/>
                  </a:lnTo>
                  <a:lnTo>
                    <a:pt x="417" y="95"/>
                  </a:lnTo>
                  <a:lnTo>
                    <a:pt x="436" y="98"/>
                  </a:lnTo>
                  <a:lnTo>
                    <a:pt x="454" y="98"/>
                  </a:lnTo>
                  <a:lnTo>
                    <a:pt x="474" y="99"/>
                  </a:lnTo>
                  <a:lnTo>
                    <a:pt x="493" y="99"/>
                  </a:lnTo>
                  <a:lnTo>
                    <a:pt x="512" y="99"/>
                  </a:lnTo>
                  <a:lnTo>
                    <a:pt x="532" y="99"/>
                  </a:lnTo>
                  <a:lnTo>
                    <a:pt x="550" y="98"/>
                  </a:lnTo>
                  <a:lnTo>
                    <a:pt x="554" y="95"/>
                  </a:lnTo>
                  <a:lnTo>
                    <a:pt x="556" y="91"/>
                  </a:lnTo>
                  <a:lnTo>
                    <a:pt x="558" y="88"/>
                  </a:lnTo>
                  <a:lnTo>
                    <a:pt x="555" y="85"/>
                  </a:lnTo>
                  <a:lnTo>
                    <a:pt x="520" y="83"/>
                  </a:lnTo>
                  <a:lnTo>
                    <a:pt x="485" y="80"/>
                  </a:lnTo>
                  <a:lnTo>
                    <a:pt x="451" y="79"/>
                  </a:lnTo>
                  <a:lnTo>
                    <a:pt x="414" y="78"/>
                  </a:lnTo>
                  <a:lnTo>
                    <a:pt x="378" y="76"/>
                  </a:lnTo>
                  <a:lnTo>
                    <a:pt x="343" y="74"/>
                  </a:lnTo>
                  <a:lnTo>
                    <a:pt x="307" y="73"/>
                  </a:lnTo>
                  <a:lnTo>
                    <a:pt x="271" y="70"/>
                  </a:lnTo>
                  <a:lnTo>
                    <a:pt x="236" y="66"/>
                  </a:lnTo>
                  <a:lnTo>
                    <a:pt x="200" y="62"/>
                  </a:lnTo>
                  <a:lnTo>
                    <a:pt x="165" y="57"/>
                  </a:lnTo>
                  <a:lnTo>
                    <a:pt x="132" y="49"/>
                  </a:lnTo>
                  <a:lnTo>
                    <a:pt x="97" y="40"/>
                  </a:lnTo>
                  <a:lnTo>
                    <a:pt x="64" y="29"/>
                  </a:lnTo>
                  <a:lnTo>
                    <a:pt x="31" y="15"/>
                  </a:lnTo>
                  <a:lnTo>
                    <a:pt x="0" y="0"/>
                  </a:lnTo>
                  <a:lnTo>
                    <a:pt x="0" y="0"/>
                  </a:lnTo>
                  <a:lnTo>
                    <a:pt x="0"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1" name="Freeform 144"/>
            <p:cNvSpPr>
              <a:spLocks/>
            </p:cNvSpPr>
            <p:nvPr/>
          </p:nvSpPr>
          <p:spPr bwMode="auto">
            <a:xfrm>
              <a:off x="4686" y="1290"/>
              <a:ext cx="60" cy="27"/>
            </a:xfrm>
            <a:custGeom>
              <a:avLst/>
              <a:gdLst>
                <a:gd name="T0" fmla="*/ 301 w 301"/>
                <a:gd name="T1" fmla="*/ 137 h 137"/>
                <a:gd name="T2" fmla="*/ 286 w 301"/>
                <a:gd name="T3" fmla="*/ 123 h 137"/>
                <a:gd name="T4" fmla="*/ 269 w 301"/>
                <a:gd name="T5" fmla="*/ 112 h 137"/>
                <a:gd name="T6" fmla="*/ 251 w 301"/>
                <a:gd name="T7" fmla="*/ 102 h 137"/>
                <a:gd name="T8" fmla="*/ 233 w 301"/>
                <a:gd name="T9" fmla="*/ 92 h 137"/>
                <a:gd name="T10" fmla="*/ 214 w 301"/>
                <a:gd name="T11" fmla="*/ 84 h 137"/>
                <a:gd name="T12" fmla="*/ 195 w 301"/>
                <a:gd name="T13" fmla="*/ 75 h 137"/>
                <a:gd name="T14" fmla="*/ 177 w 301"/>
                <a:gd name="T15" fmla="*/ 65 h 137"/>
                <a:gd name="T16" fmla="*/ 159 w 301"/>
                <a:gd name="T17" fmla="*/ 54 h 137"/>
                <a:gd name="T18" fmla="*/ 140 w 301"/>
                <a:gd name="T19" fmla="*/ 43 h 137"/>
                <a:gd name="T20" fmla="*/ 123 w 301"/>
                <a:gd name="T21" fmla="*/ 31 h 137"/>
                <a:gd name="T22" fmla="*/ 104 w 301"/>
                <a:gd name="T23" fmla="*/ 23 h 137"/>
                <a:gd name="T24" fmla="*/ 86 w 301"/>
                <a:gd name="T25" fmla="*/ 15 h 137"/>
                <a:gd name="T26" fmla="*/ 66 w 301"/>
                <a:gd name="T27" fmla="*/ 9 h 137"/>
                <a:gd name="T28" fmla="*/ 46 w 301"/>
                <a:gd name="T29" fmla="*/ 4 h 137"/>
                <a:gd name="T30" fmla="*/ 26 w 301"/>
                <a:gd name="T31" fmla="*/ 1 h 137"/>
                <a:gd name="T32" fmla="*/ 3 w 301"/>
                <a:gd name="T33" fmla="*/ 0 h 137"/>
                <a:gd name="T34" fmla="*/ 2 w 301"/>
                <a:gd name="T35" fmla="*/ 1 h 137"/>
                <a:gd name="T36" fmla="*/ 1 w 301"/>
                <a:gd name="T37" fmla="*/ 3 h 137"/>
                <a:gd name="T38" fmla="*/ 0 w 301"/>
                <a:gd name="T39" fmla="*/ 4 h 137"/>
                <a:gd name="T40" fmla="*/ 1 w 301"/>
                <a:gd name="T41" fmla="*/ 5 h 137"/>
                <a:gd name="T42" fmla="*/ 23 w 301"/>
                <a:gd name="T43" fmla="*/ 8 h 137"/>
                <a:gd name="T44" fmla="*/ 45 w 301"/>
                <a:gd name="T45" fmla="*/ 13 h 137"/>
                <a:gd name="T46" fmla="*/ 66 w 301"/>
                <a:gd name="T47" fmla="*/ 19 h 137"/>
                <a:gd name="T48" fmla="*/ 86 w 301"/>
                <a:gd name="T49" fmla="*/ 26 h 137"/>
                <a:gd name="T50" fmla="*/ 104 w 301"/>
                <a:gd name="T51" fmla="*/ 35 h 137"/>
                <a:gd name="T52" fmla="*/ 124 w 301"/>
                <a:gd name="T53" fmla="*/ 46 h 137"/>
                <a:gd name="T54" fmla="*/ 143 w 301"/>
                <a:gd name="T55" fmla="*/ 57 h 137"/>
                <a:gd name="T56" fmla="*/ 162 w 301"/>
                <a:gd name="T57" fmla="*/ 71 h 137"/>
                <a:gd name="T58" fmla="*/ 178 w 301"/>
                <a:gd name="T59" fmla="*/ 81 h 137"/>
                <a:gd name="T60" fmla="*/ 195 w 301"/>
                <a:gd name="T61" fmla="*/ 90 h 137"/>
                <a:gd name="T62" fmla="*/ 214 w 301"/>
                <a:gd name="T63" fmla="*/ 96 h 137"/>
                <a:gd name="T64" fmla="*/ 231 w 301"/>
                <a:gd name="T65" fmla="*/ 102 h 137"/>
                <a:gd name="T66" fmla="*/ 250 w 301"/>
                <a:gd name="T67" fmla="*/ 110 h 137"/>
                <a:gd name="T68" fmla="*/ 267 w 301"/>
                <a:gd name="T69" fmla="*/ 117 h 137"/>
                <a:gd name="T70" fmla="*/ 285 w 301"/>
                <a:gd name="T71" fmla="*/ 126 h 137"/>
                <a:gd name="T72" fmla="*/ 301 w 301"/>
                <a:gd name="T73" fmla="*/ 137 h 137"/>
                <a:gd name="T74" fmla="*/ 301 w 301"/>
                <a:gd name="T75" fmla="*/ 137 h 137"/>
                <a:gd name="T76" fmla="*/ 301 w 301"/>
                <a:gd name="T77" fmla="*/ 137 h 137"/>
                <a:gd name="T78" fmla="*/ 301 w 301"/>
                <a:gd name="T79" fmla="*/ 137 h 137"/>
                <a:gd name="T80" fmla="*/ 301 w 301"/>
                <a:gd name="T81" fmla="*/ 137 h 137"/>
                <a:gd name="T82" fmla="*/ 301 w 301"/>
                <a:gd name="T8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137">
                  <a:moveTo>
                    <a:pt x="301" y="137"/>
                  </a:moveTo>
                  <a:lnTo>
                    <a:pt x="286" y="123"/>
                  </a:lnTo>
                  <a:lnTo>
                    <a:pt x="269" y="112"/>
                  </a:lnTo>
                  <a:lnTo>
                    <a:pt x="251" y="102"/>
                  </a:lnTo>
                  <a:lnTo>
                    <a:pt x="233" y="92"/>
                  </a:lnTo>
                  <a:lnTo>
                    <a:pt x="214" y="84"/>
                  </a:lnTo>
                  <a:lnTo>
                    <a:pt x="195" y="75"/>
                  </a:lnTo>
                  <a:lnTo>
                    <a:pt x="177" y="65"/>
                  </a:lnTo>
                  <a:lnTo>
                    <a:pt x="159" y="54"/>
                  </a:lnTo>
                  <a:lnTo>
                    <a:pt x="140" y="43"/>
                  </a:lnTo>
                  <a:lnTo>
                    <a:pt x="123" y="31"/>
                  </a:lnTo>
                  <a:lnTo>
                    <a:pt x="104" y="23"/>
                  </a:lnTo>
                  <a:lnTo>
                    <a:pt x="86" y="15"/>
                  </a:lnTo>
                  <a:lnTo>
                    <a:pt x="66" y="9"/>
                  </a:lnTo>
                  <a:lnTo>
                    <a:pt x="46" y="4"/>
                  </a:lnTo>
                  <a:lnTo>
                    <a:pt x="26" y="1"/>
                  </a:lnTo>
                  <a:lnTo>
                    <a:pt x="3" y="0"/>
                  </a:lnTo>
                  <a:lnTo>
                    <a:pt x="2" y="1"/>
                  </a:lnTo>
                  <a:lnTo>
                    <a:pt x="1" y="3"/>
                  </a:lnTo>
                  <a:lnTo>
                    <a:pt x="0" y="4"/>
                  </a:lnTo>
                  <a:lnTo>
                    <a:pt x="1" y="5"/>
                  </a:lnTo>
                  <a:lnTo>
                    <a:pt x="23" y="8"/>
                  </a:lnTo>
                  <a:lnTo>
                    <a:pt x="45" y="13"/>
                  </a:lnTo>
                  <a:lnTo>
                    <a:pt x="66" y="19"/>
                  </a:lnTo>
                  <a:lnTo>
                    <a:pt x="86" y="26"/>
                  </a:lnTo>
                  <a:lnTo>
                    <a:pt x="104" y="35"/>
                  </a:lnTo>
                  <a:lnTo>
                    <a:pt x="124" y="46"/>
                  </a:lnTo>
                  <a:lnTo>
                    <a:pt x="143" y="57"/>
                  </a:lnTo>
                  <a:lnTo>
                    <a:pt x="162" y="71"/>
                  </a:lnTo>
                  <a:lnTo>
                    <a:pt x="178" y="81"/>
                  </a:lnTo>
                  <a:lnTo>
                    <a:pt x="195" y="90"/>
                  </a:lnTo>
                  <a:lnTo>
                    <a:pt x="214" y="96"/>
                  </a:lnTo>
                  <a:lnTo>
                    <a:pt x="231" y="102"/>
                  </a:lnTo>
                  <a:lnTo>
                    <a:pt x="250" y="110"/>
                  </a:lnTo>
                  <a:lnTo>
                    <a:pt x="267" y="117"/>
                  </a:lnTo>
                  <a:lnTo>
                    <a:pt x="285" y="126"/>
                  </a:lnTo>
                  <a:lnTo>
                    <a:pt x="301" y="137"/>
                  </a:lnTo>
                  <a:lnTo>
                    <a:pt x="301" y="137"/>
                  </a:lnTo>
                  <a:lnTo>
                    <a:pt x="301" y="137"/>
                  </a:lnTo>
                  <a:lnTo>
                    <a:pt x="301" y="137"/>
                  </a:lnTo>
                  <a:lnTo>
                    <a:pt x="301" y="137"/>
                  </a:lnTo>
                  <a:lnTo>
                    <a:pt x="301"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2" name="Freeform 145"/>
            <p:cNvSpPr>
              <a:spLocks/>
            </p:cNvSpPr>
            <p:nvPr/>
          </p:nvSpPr>
          <p:spPr bwMode="auto">
            <a:xfrm>
              <a:off x="4735" y="1224"/>
              <a:ext cx="15" cy="95"/>
            </a:xfrm>
            <a:custGeom>
              <a:avLst/>
              <a:gdLst>
                <a:gd name="T0" fmla="*/ 16 w 73"/>
                <a:gd name="T1" fmla="*/ 0 h 474"/>
                <a:gd name="T2" fmla="*/ 7 w 73"/>
                <a:gd name="T3" fmla="*/ 59 h 474"/>
                <a:gd name="T4" fmla="*/ 2 w 73"/>
                <a:gd name="T5" fmla="*/ 119 h 474"/>
                <a:gd name="T6" fmla="*/ 0 w 73"/>
                <a:gd name="T7" fmla="*/ 179 h 474"/>
                <a:gd name="T8" fmla="*/ 3 w 73"/>
                <a:gd name="T9" fmla="*/ 239 h 474"/>
                <a:gd name="T10" fmla="*/ 5 w 73"/>
                <a:gd name="T11" fmla="*/ 269 h 474"/>
                <a:gd name="T12" fmla="*/ 9 w 73"/>
                <a:gd name="T13" fmla="*/ 299 h 474"/>
                <a:gd name="T14" fmla="*/ 14 w 73"/>
                <a:gd name="T15" fmla="*/ 330 h 474"/>
                <a:gd name="T16" fmla="*/ 21 w 73"/>
                <a:gd name="T17" fmla="*/ 360 h 474"/>
                <a:gd name="T18" fmla="*/ 29 w 73"/>
                <a:gd name="T19" fmla="*/ 389 h 474"/>
                <a:gd name="T20" fmla="*/ 39 w 73"/>
                <a:gd name="T21" fmla="*/ 418 h 474"/>
                <a:gd name="T22" fmla="*/ 51 w 73"/>
                <a:gd name="T23" fmla="*/ 447 h 474"/>
                <a:gd name="T24" fmla="*/ 65 w 73"/>
                <a:gd name="T25" fmla="*/ 473 h 474"/>
                <a:gd name="T26" fmla="*/ 68 w 73"/>
                <a:gd name="T27" fmla="*/ 474 h 474"/>
                <a:gd name="T28" fmla="*/ 71 w 73"/>
                <a:gd name="T29" fmla="*/ 472 h 474"/>
                <a:gd name="T30" fmla="*/ 73 w 73"/>
                <a:gd name="T31" fmla="*/ 468 h 474"/>
                <a:gd name="T32" fmla="*/ 73 w 73"/>
                <a:gd name="T33" fmla="*/ 464 h 474"/>
                <a:gd name="T34" fmla="*/ 55 w 73"/>
                <a:gd name="T35" fmla="*/ 407 h 474"/>
                <a:gd name="T36" fmla="*/ 39 w 73"/>
                <a:gd name="T37" fmla="*/ 350 h 474"/>
                <a:gd name="T38" fmla="*/ 25 w 73"/>
                <a:gd name="T39" fmla="*/ 292 h 474"/>
                <a:gd name="T40" fmla="*/ 15 w 73"/>
                <a:gd name="T41" fmla="*/ 235 h 474"/>
                <a:gd name="T42" fmla="*/ 9 w 73"/>
                <a:gd name="T43" fmla="*/ 178 h 474"/>
                <a:gd name="T44" fmla="*/ 7 w 73"/>
                <a:gd name="T45" fmla="*/ 119 h 474"/>
                <a:gd name="T46" fmla="*/ 9 w 73"/>
                <a:gd name="T47" fmla="*/ 59 h 474"/>
                <a:gd name="T48" fmla="*/ 18 w 73"/>
                <a:gd name="T49" fmla="*/ 0 h 474"/>
                <a:gd name="T50" fmla="*/ 18 w 73"/>
                <a:gd name="T51" fmla="*/ 0 h 474"/>
                <a:gd name="T52" fmla="*/ 18 w 73"/>
                <a:gd name="T53" fmla="*/ 0 h 474"/>
                <a:gd name="T54" fmla="*/ 16 w 73"/>
                <a:gd name="T55" fmla="*/ 0 h 474"/>
                <a:gd name="T56" fmla="*/ 16 w 73"/>
                <a:gd name="T57" fmla="*/ 0 h 474"/>
                <a:gd name="T58" fmla="*/ 16 w 73"/>
                <a:gd name="T5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474">
                  <a:moveTo>
                    <a:pt x="16" y="0"/>
                  </a:moveTo>
                  <a:lnTo>
                    <a:pt x="7" y="59"/>
                  </a:lnTo>
                  <a:lnTo>
                    <a:pt x="2" y="119"/>
                  </a:lnTo>
                  <a:lnTo>
                    <a:pt x="0" y="179"/>
                  </a:lnTo>
                  <a:lnTo>
                    <a:pt x="3" y="239"/>
                  </a:lnTo>
                  <a:lnTo>
                    <a:pt x="5" y="269"/>
                  </a:lnTo>
                  <a:lnTo>
                    <a:pt x="9" y="299"/>
                  </a:lnTo>
                  <a:lnTo>
                    <a:pt x="14" y="330"/>
                  </a:lnTo>
                  <a:lnTo>
                    <a:pt x="21" y="360"/>
                  </a:lnTo>
                  <a:lnTo>
                    <a:pt x="29" y="389"/>
                  </a:lnTo>
                  <a:lnTo>
                    <a:pt x="39" y="418"/>
                  </a:lnTo>
                  <a:lnTo>
                    <a:pt x="51" y="447"/>
                  </a:lnTo>
                  <a:lnTo>
                    <a:pt x="65" y="473"/>
                  </a:lnTo>
                  <a:lnTo>
                    <a:pt x="68" y="474"/>
                  </a:lnTo>
                  <a:lnTo>
                    <a:pt x="71" y="472"/>
                  </a:lnTo>
                  <a:lnTo>
                    <a:pt x="73" y="468"/>
                  </a:lnTo>
                  <a:lnTo>
                    <a:pt x="73" y="464"/>
                  </a:lnTo>
                  <a:lnTo>
                    <a:pt x="55" y="407"/>
                  </a:lnTo>
                  <a:lnTo>
                    <a:pt x="39" y="350"/>
                  </a:lnTo>
                  <a:lnTo>
                    <a:pt x="25" y="292"/>
                  </a:lnTo>
                  <a:lnTo>
                    <a:pt x="15" y="235"/>
                  </a:lnTo>
                  <a:lnTo>
                    <a:pt x="9" y="178"/>
                  </a:lnTo>
                  <a:lnTo>
                    <a:pt x="7" y="119"/>
                  </a:lnTo>
                  <a:lnTo>
                    <a:pt x="9" y="59"/>
                  </a:lnTo>
                  <a:lnTo>
                    <a:pt x="18" y="0"/>
                  </a:lnTo>
                  <a:lnTo>
                    <a:pt x="18" y="0"/>
                  </a:lnTo>
                  <a:lnTo>
                    <a:pt x="18" y="0"/>
                  </a:lnTo>
                  <a:lnTo>
                    <a:pt x="16" y="0"/>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3" name="Freeform 146"/>
            <p:cNvSpPr>
              <a:spLocks/>
            </p:cNvSpPr>
            <p:nvPr/>
          </p:nvSpPr>
          <p:spPr bwMode="auto">
            <a:xfrm>
              <a:off x="4736" y="1310"/>
              <a:ext cx="24" cy="10"/>
            </a:xfrm>
            <a:custGeom>
              <a:avLst/>
              <a:gdLst>
                <a:gd name="T0" fmla="*/ 0 w 122"/>
                <a:gd name="T1" fmla="*/ 1 h 51"/>
                <a:gd name="T2" fmla="*/ 7 w 122"/>
                <a:gd name="T3" fmla="*/ 5 h 51"/>
                <a:gd name="T4" fmla="*/ 15 w 122"/>
                <a:gd name="T5" fmla="*/ 9 h 51"/>
                <a:gd name="T6" fmla="*/ 22 w 122"/>
                <a:gd name="T7" fmla="*/ 13 h 51"/>
                <a:gd name="T8" fmla="*/ 30 w 122"/>
                <a:gd name="T9" fmla="*/ 17 h 51"/>
                <a:gd name="T10" fmla="*/ 37 w 122"/>
                <a:gd name="T11" fmla="*/ 22 h 51"/>
                <a:gd name="T12" fmla="*/ 43 w 122"/>
                <a:gd name="T13" fmla="*/ 26 h 51"/>
                <a:gd name="T14" fmla="*/ 51 w 122"/>
                <a:gd name="T15" fmla="*/ 31 h 51"/>
                <a:gd name="T16" fmla="*/ 58 w 122"/>
                <a:gd name="T17" fmla="*/ 36 h 51"/>
                <a:gd name="T18" fmla="*/ 65 w 122"/>
                <a:gd name="T19" fmla="*/ 40 h 51"/>
                <a:gd name="T20" fmla="*/ 71 w 122"/>
                <a:gd name="T21" fmla="*/ 44 h 51"/>
                <a:gd name="T22" fmla="*/ 77 w 122"/>
                <a:gd name="T23" fmla="*/ 46 h 51"/>
                <a:gd name="T24" fmla="*/ 84 w 122"/>
                <a:gd name="T25" fmla="*/ 49 h 51"/>
                <a:gd name="T26" fmla="*/ 92 w 122"/>
                <a:gd name="T27" fmla="*/ 50 h 51"/>
                <a:gd name="T28" fmla="*/ 98 w 122"/>
                <a:gd name="T29" fmla="*/ 51 h 51"/>
                <a:gd name="T30" fmla="*/ 106 w 122"/>
                <a:gd name="T31" fmla="*/ 50 h 51"/>
                <a:gd name="T32" fmla="*/ 113 w 122"/>
                <a:gd name="T33" fmla="*/ 47 h 51"/>
                <a:gd name="T34" fmla="*/ 118 w 122"/>
                <a:gd name="T35" fmla="*/ 42 h 51"/>
                <a:gd name="T36" fmla="*/ 122 w 122"/>
                <a:gd name="T37" fmla="*/ 35 h 51"/>
                <a:gd name="T38" fmla="*/ 122 w 122"/>
                <a:gd name="T39" fmla="*/ 27 h 51"/>
                <a:gd name="T40" fmla="*/ 117 w 122"/>
                <a:gd name="T41" fmla="*/ 24 h 51"/>
                <a:gd name="T42" fmla="*/ 109 w 122"/>
                <a:gd name="T43" fmla="*/ 24 h 51"/>
                <a:gd name="T44" fmla="*/ 103 w 122"/>
                <a:gd name="T45" fmla="*/ 24 h 51"/>
                <a:gd name="T46" fmla="*/ 97 w 122"/>
                <a:gd name="T47" fmla="*/ 25 h 51"/>
                <a:gd name="T48" fmla="*/ 89 w 122"/>
                <a:gd name="T49" fmla="*/ 25 h 51"/>
                <a:gd name="T50" fmla="*/ 81 w 122"/>
                <a:gd name="T51" fmla="*/ 25 h 51"/>
                <a:gd name="T52" fmla="*/ 73 w 122"/>
                <a:gd name="T53" fmla="*/ 25 h 51"/>
                <a:gd name="T54" fmla="*/ 66 w 122"/>
                <a:gd name="T55" fmla="*/ 22 h 51"/>
                <a:gd name="T56" fmla="*/ 57 w 122"/>
                <a:gd name="T57" fmla="*/ 21 h 51"/>
                <a:gd name="T58" fmla="*/ 50 w 122"/>
                <a:gd name="T59" fmla="*/ 19 h 51"/>
                <a:gd name="T60" fmla="*/ 42 w 122"/>
                <a:gd name="T61" fmla="*/ 16 h 51"/>
                <a:gd name="T62" fmla="*/ 36 w 122"/>
                <a:gd name="T63" fmla="*/ 14 h 51"/>
                <a:gd name="T64" fmla="*/ 28 w 122"/>
                <a:gd name="T65" fmla="*/ 11 h 51"/>
                <a:gd name="T66" fmla="*/ 21 w 122"/>
                <a:gd name="T67" fmla="*/ 9 h 51"/>
                <a:gd name="T68" fmla="*/ 15 w 122"/>
                <a:gd name="T69" fmla="*/ 5 h 51"/>
                <a:gd name="T70" fmla="*/ 7 w 122"/>
                <a:gd name="T71" fmla="*/ 3 h 51"/>
                <a:gd name="T72" fmla="*/ 0 w 122"/>
                <a:gd name="T73" fmla="*/ 0 h 51"/>
                <a:gd name="T74" fmla="*/ 0 w 122"/>
                <a:gd name="T75" fmla="*/ 0 h 51"/>
                <a:gd name="T76" fmla="*/ 0 w 122"/>
                <a:gd name="T77" fmla="*/ 0 h 51"/>
                <a:gd name="T78" fmla="*/ 0 w 122"/>
                <a:gd name="T79" fmla="*/ 0 h 51"/>
                <a:gd name="T80" fmla="*/ 0 w 122"/>
                <a:gd name="T81" fmla="*/ 1 h 51"/>
                <a:gd name="T82" fmla="*/ 0 w 122"/>
                <a:gd name="T8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51">
                  <a:moveTo>
                    <a:pt x="0" y="1"/>
                  </a:moveTo>
                  <a:lnTo>
                    <a:pt x="7" y="5"/>
                  </a:lnTo>
                  <a:lnTo>
                    <a:pt x="15" y="9"/>
                  </a:lnTo>
                  <a:lnTo>
                    <a:pt x="22" y="13"/>
                  </a:lnTo>
                  <a:lnTo>
                    <a:pt x="30" y="17"/>
                  </a:lnTo>
                  <a:lnTo>
                    <a:pt x="37" y="22"/>
                  </a:lnTo>
                  <a:lnTo>
                    <a:pt x="43" y="26"/>
                  </a:lnTo>
                  <a:lnTo>
                    <a:pt x="51" y="31"/>
                  </a:lnTo>
                  <a:lnTo>
                    <a:pt x="58" y="36"/>
                  </a:lnTo>
                  <a:lnTo>
                    <a:pt x="65" y="40"/>
                  </a:lnTo>
                  <a:lnTo>
                    <a:pt x="71" y="44"/>
                  </a:lnTo>
                  <a:lnTo>
                    <a:pt x="77" y="46"/>
                  </a:lnTo>
                  <a:lnTo>
                    <a:pt x="84" y="49"/>
                  </a:lnTo>
                  <a:lnTo>
                    <a:pt x="92" y="50"/>
                  </a:lnTo>
                  <a:lnTo>
                    <a:pt x="98" y="51"/>
                  </a:lnTo>
                  <a:lnTo>
                    <a:pt x="106" y="50"/>
                  </a:lnTo>
                  <a:lnTo>
                    <a:pt x="113" y="47"/>
                  </a:lnTo>
                  <a:lnTo>
                    <a:pt x="118" y="42"/>
                  </a:lnTo>
                  <a:lnTo>
                    <a:pt x="122" y="35"/>
                  </a:lnTo>
                  <a:lnTo>
                    <a:pt x="122" y="27"/>
                  </a:lnTo>
                  <a:lnTo>
                    <a:pt x="117" y="24"/>
                  </a:lnTo>
                  <a:lnTo>
                    <a:pt x="109" y="24"/>
                  </a:lnTo>
                  <a:lnTo>
                    <a:pt x="103" y="24"/>
                  </a:lnTo>
                  <a:lnTo>
                    <a:pt x="97" y="25"/>
                  </a:lnTo>
                  <a:lnTo>
                    <a:pt x="89" y="25"/>
                  </a:lnTo>
                  <a:lnTo>
                    <a:pt x="81" y="25"/>
                  </a:lnTo>
                  <a:lnTo>
                    <a:pt x="73" y="25"/>
                  </a:lnTo>
                  <a:lnTo>
                    <a:pt x="66" y="22"/>
                  </a:lnTo>
                  <a:lnTo>
                    <a:pt x="57" y="21"/>
                  </a:lnTo>
                  <a:lnTo>
                    <a:pt x="50" y="19"/>
                  </a:lnTo>
                  <a:lnTo>
                    <a:pt x="42" y="16"/>
                  </a:lnTo>
                  <a:lnTo>
                    <a:pt x="36" y="14"/>
                  </a:lnTo>
                  <a:lnTo>
                    <a:pt x="28" y="11"/>
                  </a:lnTo>
                  <a:lnTo>
                    <a:pt x="21" y="9"/>
                  </a:lnTo>
                  <a:lnTo>
                    <a:pt x="15" y="5"/>
                  </a:lnTo>
                  <a:lnTo>
                    <a:pt x="7" y="3"/>
                  </a:lnTo>
                  <a:lnTo>
                    <a:pt x="0"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4" name="Freeform 147"/>
            <p:cNvSpPr>
              <a:spLocks/>
            </p:cNvSpPr>
            <p:nvPr/>
          </p:nvSpPr>
          <p:spPr bwMode="auto">
            <a:xfrm>
              <a:off x="4683" y="1294"/>
              <a:ext cx="65" cy="42"/>
            </a:xfrm>
            <a:custGeom>
              <a:avLst/>
              <a:gdLst>
                <a:gd name="T0" fmla="*/ 11 w 323"/>
                <a:gd name="T1" fmla="*/ 6 h 210"/>
                <a:gd name="T2" fmla="*/ 35 w 323"/>
                <a:gd name="T3" fmla="*/ 16 h 210"/>
                <a:gd name="T4" fmla="*/ 59 w 323"/>
                <a:gd name="T5" fmla="*/ 26 h 210"/>
                <a:gd name="T6" fmla="*/ 82 w 323"/>
                <a:gd name="T7" fmla="*/ 37 h 210"/>
                <a:gd name="T8" fmla="*/ 104 w 323"/>
                <a:gd name="T9" fmla="*/ 52 h 210"/>
                <a:gd name="T10" fmla="*/ 120 w 323"/>
                <a:gd name="T11" fmla="*/ 71 h 210"/>
                <a:gd name="T12" fmla="*/ 136 w 323"/>
                <a:gd name="T13" fmla="*/ 90 h 210"/>
                <a:gd name="T14" fmla="*/ 152 w 323"/>
                <a:gd name="T15" fmla="*/ 108 h 210"/>
                <a:gd name="T16" fmla="*/ 176 w 323"/>
                <a:gd name="T17" fmla="*/ 124 h 210"/>
                <a:gd name="T18" fmla="*/ 202 w 323"/>
                <a:gd name="T19" fmla="*/ 139 h 210"/>
                <a:gd name="T20" fmla="*/ 227 w 323"/>
                <a:gd name="T21" fmla="*/ 153 h 210"/>
                <a:gd name="T22" fmla="*/ 249 w 323"/>
                <a:gd name="T23" fmla="*/ 173 h 210"/>
                <a:gd name="T24" fmla="*/ 264 w 323"/>
                <a:gd name="T25" fmla="*/ 193 h 210"/>
                <a:gd name="T26" fmla="*/ 275 w 323"/>
                <a:gd name="T27" fmla="*/ 204 h 210"/>
                <a:gd name="T28" fmla="*/ 290 w 323"/>
                <a:gd name="T29" fmla="*/ 209 h 210"/>
                <a:gd name="T30" fmla="*/ 307 w 323"/>
                <a:gd name="T31" fmla="*/ 210 h 210"/>
                <a:gd name="T32" fmla="*/ 318 w 323"/>
                <a:gd name="T33" fmla="*/ 209 h 210"/>
                <a:gd name="T34" fmla="*/ 323 w 323"/>
                <a:gd name="T35" fmla="*/ 203 h 210"/>
                <a:gd name="T36" fmla="*/ 315 w 323"/>
                <a:gd name="T37" fmla="*/ 199 h 210"/>
                <a:gd name="T38" fmla="*/ 307 w 323"/>
                <a:gd name="T39" fmla="*/ 195 h 210"/>
                <a:gd name="T40" fmla="*/ 297 w 323"/>
                <a:gd name="T41" fmla="*/ 192 h 210"/>
                <a:gd name="T42" fmla="*/ 288 w 323"/>
                <a:gd name="T43" fmla="*/ 188 h 210"/>
                <a:gd name="T44" fmla="*/ 279 w 323"/>
                <a:gd name="T45" fmla="*/ 179 h 210"/>
                <a:gd name="T46" fmla="*/ 262 w 323"/>
                <a:gd name="T47" fmla="*/ 153 h 210"/>
                <a:gd name="T48" fmla="*/ 247 w 323"/>
                <a:gd name="T49" fmla="*/ 137 h 210"/>
                <a:gd name="T50" fmla="*/ 226 w 323"/>
                <a:gd name="T51" fmla="*/ 124 h 210"/>
                <a:gd name="T52" fmla="*/ 203 w 323"/>
                <a:gd name="T53" fmla="*/ 112 h 210"/>
                <a:gd name="T54" fmla="*/ 181 w 323"/>
                <a:gd name="T55" fmla="*/ 101 h 210"/>
                <a:gd name="T56" fmla="*/ 162 w 323"/>
                <a:gd name="T57" fmla="*/ 85 h 210"/>
                <a:gd name="T58" fmla="*/ 147 w 323"/>
                <a:gd name="T59" fmla="*/ 65 h 210"/>
                <a:gd name="T60" fmla="*/ 135 w 323"/>
                <a:gd name="T61" fmla="*/ 51 h 210"/>
                <a:gd name="T62" fmla="*/ 124 w 323"/>
                <a:gd name="T63" fmla="*/ 42 h 210"/>
                <a:gd name="T64" fmla="*/ 111 w 323"/>
                <a:gd name="T65" fmla="*/ 35 h 210"/>
                <a:gd name="T66" fmla="*/ 99 w 323"/>
                <a:gd name="T67" fmla="*/ 28 h 210"/>
                <a:gd name="T68" fmla="*/ 81 w 323"/>
                <a:gd name="T69" fmla="*/ 20 h 210"/>
                <a:gd name="T70" fmla="*/ 59 w 323"/>
                <a:gd name="T71" fmla="*/ 14 h 210"/>
                <a:gd name="T72" fmla="*/ 35 w 323"/>
                <a:gd name="T73" fmla="*/ 9 h 210"/>
                <a:gd name="T74" fmla="*/ 11 w 323"/>
                <a:gd name="T75" fmla="*/ 4 h 210"/>
                <a:gd name="T76" fmla="*/ 0 w 323"/>
                <a:gd name="T77" fmla="*/ 0 h 210"/>
                <a:gd name="T78" fmla="*/ 0 w 323"/>
                <a:gd name="T79" fmla="*/ 0 h 210"/>
                <a:gd name="T80" fmla="*/ 0 w 323"/>
                <a:gd name="T8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10">
                  <a:moveTo>
                    <a:pt x="0" y="1"/>
                  </a:moveTo>
                  <a:lnTo>
                    <a:pt x="11" y="6"/>
                  </a:lnTo>
                  <a:lnTo>
                    <a:pt x="24" y="11"/>
                  </a:lnTo>
                  <a:lnTo>
                    <a:pt x="35" y="16"/>
                  </a:lnTo>
                  <a:lnTo>
                    <a:pt x="48" y="21"/>
                  </a:lnTo>
                  <a:lnTo>
                    <a:pt x="59" y="26"/>
                  </a:lnTo>
                  <a:lnTo>
                    <a:pt x="71" y="31"/>
                  </a:lnTo>
                  <a:lnTo>
                    <a:pt x="82" y="37"/>
                  </a:lnTo>
                  <a:lnTo>
                    <a:pt x="94" y="45"/>
                  </a:lnTo>
                  <a:lnTo>
                    <a:pt x="104" y="52"/>
                  </a:lnTo>
                  <a:lnTo>
                    <a:pt x="112" y="61"/>
                  </a:lnTo>
                  <a:lnTo>
                    <a:pt x="120" y="71"/>
                  </a:lnTo>
                  <a:lnTo>
                    <a:pt x="129" y="80"/>
                  </a:lnTo>
                  <a:lnTo>
                    <a:pt x="136" y="90"/>
                  </a:lnTo>
                  <a:lnTo>
                    <a:pt x="143" y="99"/>
                  </a:lnTo>
                  <a:lnTo>
                    <a:pt x="152" y="108"/>
                  </a:lnTo>
                  <a:lnTo>
                    <a:pt x="162" y="116"/>
                  </a:lnTo>
                  <a:lnTo>
                    <a:pt x="176" y="124"/>
                  </a:lnTo>
                  <a:lnTo>
                    <a:pt x="190" y="132"/>
                  </a:lnTo>
                  <a:lnTo>
                    <a:pt x="202" y="139"/>
                  </a:lnTo>
                  <a:lnTo>
                    <a:pt x="214" y="146"/>
                  </a:lnTo>
                  <a:lnTo>
                    <a:pt x="227" y="153"/>
                  </a:lnTo>
                  <a:lnTo>
                    <a:pt x="238" y="162"/>
                  </a:lnTo>
                  <a:lnTo>
                    <a:pt x="249" y="173"/>
                  </a:lnTo>
                  <a:lnTo>
                    <a:pt x="259" y="187"/>
                  </a:lnTo>
                  <a:lnTo>
                    <a:pt x="264" y="193"/>
                  </a:lnTo>
                  <a:lnTo>
                    <a:pt x="269" y="199"/>
                  </a:lnTo>
                  <a:lnTo>
                    <a:pt x="275" y="204"/>
                  </a:lnTo>
                  <a:lnTo>
                    <a:pt x="283" y="207"/>
                  </a:lnTo>
                  <a:lnTo>
                    <a:pt x="290" y="209"/>
                  </a:lnTo>
                  <a:lnTo>
                    <a:pt x="298" y="210"/>
                  </a:lnTo>
                  <a:lnTo>
                    <a:pt x="307" y="210"/>
                  </a:lnTo>
                  <a:lnTo>
                    <a:pt x="314" y="210"/>
                  </a:lnTo>
                  <a:lnTo>
                    <a:pt x="318" y="209"/>
                  </a:lnTo>
                  <a:lnTo>
                    <a:pt x="322" y="205"/>
                  </a:lnTo>
                  <a:lnTo>
                    <a:pt x="323" y="203"/>
                  </a:lnTo>
                  <a:lnTo>
                    <a:pt x="320" y="200"/>
                  </a:lnTo>
                  <a:lnTo>
                    <a:pt x="315" y="199"/>
                  </a:lnTo>
                  <a:lnTo>
                    <a:pt x="312" y="197"/>
                  </a:lnTo>
                  <a:lnTo>
                    <a:pt x="307" y="195"/>
                  </a:lnTo>
                  <a:lnTo>
                    <a:pt x="302" y="193"/>
                  </a:lnTo>
                  <a:lnTo>
                    <a:pt x="297" y="192"/>
                  </a:lnTo>
                  <a:lnTo>
                    <a:pt x="293" y="189"/>
                  </a:lnTo>
                  <a:lnTo>
                    <a:pt x="288" y="188"/>
                  </a:lnTo>
                  <a:lnTo>
                    <a:pt x="283" y="185"/>
                  </a:lnTo>
                  <a:lnTo>
                    <a:pt x="279" y="179"/>
                  </a:lnTo>
                  <a:lnTo>
                    <a:pt x="271" y="167"/>
                  </a:lnTo>
                  <a:lnTo>
                    <a:pt x="262" y="153"/>
                  </a:lnTo>
                  <a:lnTo>
                    <a:pt x="257" y="146"/>
                  </a:lnTo>
                  <a:lnTo>
                    <a:pt x="247" y="137"/>
                  </a:lnTo>
                  <a:lnTo>
                    <a:pt x="237" y="131"/>
                  </a:lnTo>
                  <a:lnTo>
                    <a:pt x="226" y="124"/>
                  </a:lnTo>
                  <a:lnTo>
                    <a:pt x="214" y="118"/>
                  </a:lnTo>
                  <a:lnTo>
                    <a:pt x="203" y="112"/>
                  </a:lnTo>
                  <a:lnTo>
                    <a:pt x="192" y="107"/>
                  </a:lnTo>
                  <a:lnTo>
                    <a:pt x="181" y="101"/>
                  </a:lnTo>
                  <a:lnTo>
                    <a:pt x="171" y="93"/>
                  </a:lnTo>
                  <a:lnTo>
                    <a:pt x="162" y="85"/>
                  </a:lnTo>
                  <a:lnTo>
                    <a:pt x="155" y="75"/>
                  </a:lnTo>
                  <a:lnTo>
                    <a:pt x="147" y="65"/>
                  </a:lnTo>
                  <a:lnTo>
                    <a:pt x="140" y="56"/>
                  </a:lnTo>
                  <a:lnTo>
                    <a:pt x="135" y="51"/>
                  </a:lnTo>
                  <a:lnTo>
                    <a:pt x="129" y="46"/>
                  </a:lnTo>
                  <a:lnTo>
                    <a:pt x="124" y="42"/>
                  </a:lnTo>
                  <a:lnTo>
                    <a:pt x="117" y="38"/>
                  </a:lnTo>
                  <a:lnTo>
                    <a:pt x="111" y="35"/>
                  </a:lnTo>
                  <a:lnTo>
                    <a:pt x="105" y="31"/>
                  </a:lnTo>
                  <a:lnTo>
                    <a:pt x="99" y="28"/>
                  </a:lnTo>
                  <a:lnTo>
                    <a:pt x="92" y="25"/>
                  </a:lnTo>
                  <a:lnTo>
                    <a:pt x="81" y="20"/>
                  </a:lnTo>
                  <a:lnTo>
                    <a:pt x="70" y="16"/>
                  </a:lnTo>
                  <a:lnTo>
                    <a:pt x="59" y="14"/>
                  </a:lnTo>
                  <a:lnTo>
                    <a:pt x="46" y="10"/>
                  </a:lnTo>
                  <a:lnTo>
                    <a:pt x="35" y="9"/>
                  </a:lnTo>
                  <a:lnTo>
                    <a:pt x="23" y="6"/>
                  </a:lnTo>
                  <a:lnTo>
                    <a:pt x="11" y="4"/>
                  </a:lnTo>
                  <a:lnTo>
                    <a:pt x="0"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5" name="Freeform 148"/>
            <p:cNvSpPr>
              <a:spLocks/>
            </p:cNvSpPr>
            <p:nvPr/>
          </p:nvSpPr>
          <p:spPr bwMode="auto">
            <a:xfrm>
              <a:off x="4684" y="1299"/>
              <a:ext cx="63" cy="50"/>
            </a:xfrm>
            <a:custGeom>
              <a:avLst/>
              <a:gdLst>
                <a:gd name="T0" fmla="*/ 13 w 313"/>
                <a:gd name="T1" fmla="*/ 9 h 250"/>
                <a:gd name="T2" fmla="*/ 38 w 313"/>
                <a:gd name="T3" fmla="*/ 27 h 250"/>
                <a:gd name="T4" fmla="*/ 60 w 313"/>
                <a:gd name="T5" fmla="*/ 46 h 250"/>
                <a:gd name="T6" fmla="*/ 80 w 313"/>
                <a:gd name="T7" fmla="*/ 68 h 250"/>
                <a:gd name="T8" fmla="*/ 90 w 313"/>
                <a:gd name="T9" fmla="*/ 92 h 250"/>
                <a:gd name="T10" fmla="*/ 101 w 313"/>
                <a:gd name="T11" fmla="*/ 108 h 250"/>
                <a:gd name="T12" fmla="*/ 114 w 313"/>
                <a:gd name="T13" fmla="*/ 123 h 250"/>
                <a:gd name="T14" fmla="*/ 128 w 313"/>
                <a:gd name="T15" fmla="*/ 135 h 250"/>
                <a:gd name="T16" fmla="*/ 146 w 313"/>
                <a:gd name="T17" fmla="*/ 145 h 250"/>
                <a:gd name="T18" fmla="*/ 163 w 313"/>
                <a:gd name="T19" fmla="*/ 154 h 250"/>
                <a:gd name="T20" fmla="*/ 180 w 313"/>
                <a:gd name="T21" fmla="*/ 163 h 250"/>
                <a:gd name="T22" fmla="*/ 193 w 313"/>
                <a:gd name="T23" fmla="*/ 175 h 250"/>
                <a:gd name="T24" fmla="*/ 208 w 313"/>
                <a:gd name="T25" fmla="*/ 195 h 250"/>
                <a:gd name="T26" fmla="*/ 226 w 313"/>
                <a:gd name="T27" fmla="*/ 220 h 250"/>
                <a:gd name="T28" fmla="*/ 243 w 313"/>
                <a:gd name="T29" fmla="*/ 237 h 250"/>
                <a:gd name="T30" fmla="*/ 259 w 313"/>
                <a:gd name="T31" fmla="*/ 245 h 250"/>
                <a:gd name="T32" fmla="*/ 278 w 313"/>
                <a:gd name="T33" fmla="*/ 250 h 250"/>
                <a:gd name="T34" fmla="*/ 297 w 313"/>
                <a:gd name="T35" fmla="*/ 250 h 250"/>
                <a:gd name="T36" fmla="*/ 308 w 313"/>
                <a:gd name="T37" fmla="*/ 246 h 250"/>
                <a:gd name="T38" fmla="*/ 313 w 313"/>
                <a:gd name="T39" fmla="*/ 240 h 250"/>
                <a:gd name="T40" fmla="*/ 304 w 313"/>
                <a:gd name="T41" fmla="*/ 236 h 250"/>
                <a:gd name="T42" fmla="*/ 293 w 313"/>
                <a:gd name="T43" fmla="*/ 232 h 250"/>
                <a:gd name="T44" fmla="*/ 282 w 313"/>
                <a:gd name="T45" fmla="*/ 230 h 250"/>
                <a:gd name="T46" fmla="*/ 270 w 313"/>
                <a:gd name="T47" fmla="*/ 226 h 250"/>
                <a:gd name="T48" fmla="*/ 257 w 313"/>
                <a:gd name="T49" fmla="*/ 220 h 250"/>
                <a:gd name="T50" fmla="*/ 243 w 313"/>
                <a:gd name="T51" fmla="*/ 207 h 250"/>
                <a:gd name="T52" fmla="*/ 232 w 313"/>
                <a:gd name="T53" fmla="*/ 193 h 250"/>
                <a:gd name="T54" fmla="*/ 222 w 313"/>
                <a:gd name="T55" fmla="*/ 178 h 250"/>
                <a:gd name="T56" fmla="*/ 209 w 313"/>
                <a:gd name="T57" fmla="*/ 161 h 250"/>
                <a:gd name="T58" fmla="*/ 192 w 313"/>
                <a:gd name="T59" fmla="*/ 148 h 250"/>
                <a:gd name="T60" fmla="*/ 172 w 313"/>
                <a:gd name="T61" fmla="*/ 136 h 250"/>
                <a:gd name="T62" fmla="*/ 151 w 313"/>
                <a:gd name="T63" fmla="*/ 127 h 250"/>
                <a:gd name="T64" fmla="*/ 131 w 313"/>
                <a:gd name="T65" fmla="*/ 114 h 250"/>
                <a:gd name="T66" fmla="*/ 117 w 313"/>
                <a:gd name="T67" fmla="*/ 97 h 250"/>
                <a:gd name="T68" fmla="*/ 106 w 313"/>
                <a:gd name="T69" fmla="*/ 78 h 250"/>
                <a:gd name="T70" fmla="*/ 94 w 313"/>
                <a:gd name="T71" fmla="*/ 59 h 250"/>
                <a:gd name="T72" fmla="*/ 76 w 313"/>
                <a:gd name="T73" fmla="*/ 44 h 250"/>
                <a:gd name="T74" fmla="*/ 55 w 313"/>
                <a:gd name="T75" fmla="*/ 29 h 250"/>
                <a:gd name="T76" fmla="*/ 34 w 313"/>
                <a:gd name="T77" fmla="*/ 17 h 250"/>
                <a:gd name="T78" fmla="*/ 11 w 313"/>
                <a:gd name="T79" fmla="*/ 6 h 250"/>
                <a:gd name="T80" fmla="*/ 0 w 313"/>
                <a:gd name="T81" fmla="*/ 0 h 250"/>
                <a:gd name="T82" fmla="*/ 0 w 313"/>
                <a:gd name="T83" fmla="*/ 1 h 250"/>
                <a:gd name="T84" fmla="*/ 0 w 313"/>
                <a:gd name="T85"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250">
                  <a:moveTo>
                    <a:pt x="0" y="1"/>
                  </a:moveTo>
                  <a:lnTo>
                    <a:pt x="13" y="9"/>
                  </a:lnTo>
                  <a:lnTo>
                    <a:pt x="25" y="18"/>
                  </a:lnTo>
                  <a:lnTo>
                    <a:pt x="38" y="27"/>
                  </a:lnTo>
                  <a:lnTo>
                    <a:pt x="49" y="36"/>
                  </a:lnTo>
                  <a:lnTo>
                    <a:pt x="60" y="46"/>
                  </a:lnTo>
                  <a:lnTo>
                    <a:pt x="71" y="57"/>
                  </a:lnTo>
                  <a:lnTo>
                    <a:pt x="80" y="68"/>
                  </a:lnTo>
                  <a:lnTo>
                    <a:pt x="86" y="82"/>
                  </a:lnTo>
                  <a:lnTo>
                    <a:pt x="90" y="92"/>
                  </a:lnTo>
                  <a:lnTo>
                    <a:pt x="95" y="100"/>
                  </a:lnTo>
                  <a:lnTo>
                    <a:pt x="101" y="108"/>
                  </a:lnTo>
                  <a:lnTo>
                    <a:pt x="107" y="115"/>
                  </a:lnTo>
                  <a:lnTo>
                    <a:pt x="114" y="123"/>
                  </a:lnTo>
                  <a:lnTo>
                    <a:pt x="121" y="129"/>
                  </a:lnTo>
                  <a:lnTo>
                    <a:pt x="128" y="135"/>
                  </a:lnTo>
                  <a:lnTo>
                    <a:pt x="137" y="140"/>
                  </a:lnTo>
                  <a:lnTo>
                    <a:pt x="146" y="145"/>
                  </a:lnTo>
                  <a:lnTo>
                    <a:pt x="155" y="149"/>
                  </a:lnTo>
                  <a:lnTo>
                    <a:pt x="163" y="154"/>
                  </a:lnTo>
                  <a:lnTo>
                    <a:pt x="171" y="158"/>
                  </a:lnTo>
                  <a:lnTo>
                    <a:pt x="180" y="163"/>
                  </a:lnTo>
                  <a:lnTo>
                    <a:pt x="187" y="169"/>
                  </a:lnTo>
                  <a:lnTo>
                    <a:pt x="193" y="175"/>
                  </a:lnTo>
                  <a:lnTo>
                    <a:pt x="199" y="183"/>
                  </a:lnTo>
                  <a:lnTo>
                    <a:pt x="208" y="195"/>
                  </a:lnTo>
                  <a:lnTo>
                    <a:pt x="216" y="209"/>
                  </a:lnTo>
                  <a:lnTo>
                    <a:pt x="226" y="220"/>
                  </a:lnTo>
                  <a:lnTo>
                    <a:pt x="236" y="231"/>
                  </a:lnTo>
                  <a:lnTo>
                    <a:pt x="243" y="237"/>
                  </a:lnTo>
                  <a:lnTo>
                    <a:pt x="251" y="242"/>
                  </a:lnTo>
                  <a:lnTo>
                    <a:pt x="259" y="245"/>
                  </a:lnTo>
                  <a:lnTo>
                    <a:pt x="268" y="247"/>
                  </a:lnTo>
                  <a:lnTo>
                    <a:pt x="278" y="250"/>
                  </a:lnTo>
                  <a:lnTo>
                    <a:pt x="287" y="250"/>
                  </a:lnTo>
                  <a:lnTo>
                    <a:pt x="297" y="250"/>
                  </a:lnTo>
                  <a:lnTo>
                    <a:pt x="305" y="249"/>
                  </a:lnTo>
                  <a:lnTo>
                    <a:pt x="308" y="246"/>
                  </a:lnTo>
                  <a:lnTo>
                    <a:pt x="312" y="244"/>
                  </a:lnTo>
                  <a:lnTo>
                    <a:pt x="313" y="240"/>
                  </a:lnTo>
                  <a:lnTo>
                    <a:pt x="310" y="237"/>
                  </a:lnTo>
                  <a:lnTo>
                    <a:pt x="304" y="236"/>
                  </a:lnTo>
                  <a:lnTo>
                    <a:pt x="299" y="234"/>
                  </a:lnTo>
                  <a:lnTo>
                    <a:pt x="293" y="232"/>
                  </a:lnTo>
                  <a:lnTo>
                    <a:pt x="288" y="231"/>
                  </a:lnTo>
                  <a:lnTo>
                    <a:pt x="282" y="230"/>
                  </a:lnTo>
                  <a:lnTo>
                    <a:pt x="275" y="227"/>
                  </a:lnTo>
                  <a:lnTo>
                    <a:pt x="270" y="226"/>
                  </a:lnTo>
                  <a:lnTo>
                    <a:pt x="264" y="224"/>
                  </a:lnTo>
                  <a:lnTo>
                    <a:pt x="257" y="220"/>
                  </a:lnTo>
                  <a:lnTo>
                    <a:pt x="249" y="214"/>
                  </a:lnTo>
                  <a:lnTo>
                    <a:pt x="243" y="207"/>
                  </a:lnTo>
                  <a:lnTo>
                    <a:pt x="237" y="200"/>
                  </a:lnTo>
                  <a:lnTo>
                    <a:pt x="232" y="193"/>
                  </a:lnTo>
                  <a:lnTo>
                    <a:pt x="227" y="185"/>
                  </a:lnTo>
                  <a:lnTo>
                    <a:pt x="222" y="178"/>
                  </a:lnTo>
                  <a:lnTo>
                    <a:pt x="217" y="170"/>
                  </a:lnTo>
                  <a:lnTo>
                    <a:pt x="209" y="161"/>
                  </a:lnTo>
                  <a:lnTo>
                    <a:pt x="202" y="154"/>
                  </a:lnTo>
                  <a:lnTo>
                    <a:pt x="192" y="148"/>
                  </a:lnTo>
                  <a:lnTo>
                    <a:pt x="183" y="141"/>
                  </a:lnTo>
                  <a:lnTo>
                    <a:pt x="172" y="136"/>
                  </a:lnTo>
                  <a:lnTo>
                    <a:pt x="162" y="131"/>
                  </a:lnTo>
                  <a:lnTo>
                    <a:pt x="151" y="127"/>
                  </a:lnTo>
                  <a:lnTo>
                    <a:pt x="141" y="120"/>
                  </a:lnTo>
                  <a:lnTo>
                    <a:pt x="131" y="114"/>
                  </a:lnTo>
                  <a:lnTo>
                    <a:pt x="124" y="105"/>
                  </a:lnTo>
                  <a:lnTo>
                    <a:pt x="117" y="97"/>
                  </a:lnTo>
                  <a:lnTo>
                    <a:pt x="111" y="87"/>
                  </a:lnTo>
                  <a:lnTo>
                    <a:pt x="106" y="78"/>
                  </a:lnTo>
                  <a:lnTo>
                    <a:pt x="101" y="68"/>
                  </a:lnTo>
                  <a:lnTo>
                    <a:pt x="94" y="59"/>
                  </a:lnTo>
                  <a:lnTo>
                    <a:pt x="86" y="52"/>
                  </a:lnTo>
                  <a:lnTo>
                    <a:pt x="76" y="44"/>
                  </a:lnTo>
                  <a:lnTo>
                    <a:pt x="66" y="37"/>
                  </a:lnTo>
                  <a:lnTo>
                    <a:pt x="55" y="29"/>
                  </a:lnTo>
                  <a:lnTo>
                    <a:pt x="45" y="23"/>
                  </a:lnTo>
                  <a:lnTo>
                    <a:pt x="34" y="17"/>
                  </a:lnTo>
                  <a:lnTo>
                    <a:pt x="23" y="12"/>
                  </a:lnTo>
                  <a:lnTo>
                    <a:pt x="11" y="6"/>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6" name="Freeform 149"/>
            <p:cNvSpPr>
              <a:spLocks/>
            </p:cNvSpPr>
            <p:nvPr/>
          </p:nvSpPr>
          <p:spPr bwMode="auto">
            <a:xfrm>
              <a:off x="4689" y="1308"/>
              <a:ext cx="57" cy="51"/>
            </a:xfrm>
            <a:custGeom>
              <a:avLst/>
              <a:gdLst>
                <a:gd name="T0" fmla="*/ 9 w 283"/>
                <a:gd name="T1" fmla="*/ 10 h 257"/>
                <a:gd name="T2" fmla="*/ 26 w 283"/>
                <a:gd name="T3" fmla="*/ 31 h 257"/>
                <a:gd name="T4" fmla="*/ 42 w 283"/>
                <a:gd name="T5" fmla="*/ 55 h 257"/>
                <a:gd name="T6" fmla="*/ 55 w 283"/>
                <a:gd name="T7" fmla="*/ 80 h 257"/>
                <a:gd name="T8" fmla="*/ 61 w 283"/>
                <a:gd name="T9" fmla="*/ 100 h 257"/>
                <a:gd name="T10" fmla="*/ 70 w 283"/>
                <a:gd name="T11" fmla="*/ 110 h 257"/>
                <a:gd name="T12" fmla="*/ 82 w 283"/>
                <a:gd name="T13" fmla="*/ 118 h 257"/>
                <a:gd name="T14" fmla="*/ 95 w 283"/>
                <a:gd name="T15" fmla="*/ 127 h 257"/>
                <a:gd name="T16" fmla="*/ 121 w 283"/>
                <a:gd name="T17" fmla="*/ 152 h 257"/>
                <a:gd name="T18" fmla="*/ 158 w 283"/>
                <a:gd name="T19" fmla="*/ 193 h 257"/>
                <a:gd name="T20" fmla="*/ 198 w 283"/>
                <a:gd name="T21" fmla="*/ 229 h 257"/>
                <a:gd name="T22" fmla="*/ 247 w 283"/>
                <a:gd name="T23" fmla="*/ 253 h 257"/>
                <a:gd name="T24" fmla="*/ 278 w 283"/>
                <a:gd name="T25" fmla="*/ 255 h 257"/>
                <a:gd name="T26" fmla="*/ 283 w 283"/>
                <a:gd name="T27" fmla="*/ 250 h 257"/>
                <a:gd name="T28" fmla="*/ 268 w 283"/>
                <a:gd name="T29" fmla="*/ 244 h 257"/>
                <a:gd name="T30" fmla="*/ 243 w 283"/>
                <a:gd name="T31" fmla="*/ 233 h 257"/>
                <a:gd name="T32" fmla="*/ 221 w 283"/>
                <a:gd name="T33" fmla="*/ 222 h 257"/>
                <a:gd name="T34" fmla="*/ 199 w 283"/>
                <a:gd name="T35" fmla="*/ 206 h 257"/>
                <a:gd name="T36" fmla="*/ 181 w 283"/>
                <a:gd name="T37" fmla="*/ 183 h 257"/>
                <a:gd name="T38" fmla="*/ 162 w 283"/>
                <a:gd name="T39" fmla="*/ 164 h 257"/>
                <a:gd name="T40" fmla="*/ 143 w 283"/>
                <a:gd name="T41" fmla="*/ 147 h 257"/>
                <a:gd name="T42" fmla="*/ 122 w 283"/>
                <a:gd name="T43" fmla="*/ 132 h 257"/>
                <a:gd name="T44" fmla="*/ 102 w 283"/>
                <a:gd name="T45" fmla="*/ 120 h 257"/>
                <a:gd name="T46" fmla="*/ 89 w 283"/>
                <a:gd name="T47" fmla="*/ 110 h 257"/>
                <a:gd name="T48" fmla="*/ 77 w 283"/>
                <a:gd name="T49" fmla="*/ 100 h 257"/>
                <a:gd name="T50" fmla="*/ 67 w 283"/>
                <a:gd name="T51" fmla="*/ 87 h 257"/>
                <a:gd name="T52" fmla="*/ 56 w 283"/>
                <a:gd name="T53" fmla="*/ 69 h 257"/>
                <a:gd name="T54" fmla="*/ 41 w 283"/>
                <a:gd name="T55" fmla="*/ 49 h 257"/>
                <a:gd name="T56" fmla="*/ 25 w 283"/>
                <a:gd name="T57" fmla="*/ 29 h 257"/>
                <a:gd name="T58" fmla="*/ 9 w 283"/>
                <a:gd name="T59" fmla="*/ 9 h 257"/>
                <a:gd name="T60" fmla="*/ 0 w 283"/>
                <a:gd name="T61" fmla="*/ 0 h 257"/>
                <a:gd name="T62" fmla="*/ 0 w 283"/>
                <a:gd name="T63" fmla="*/ 0 h 257"/>
                <a:gd name="T64" fmla="*/ 0 w 283"/>
                <a:gd name="T6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57">
                  <a:moveTo>
                    <a:pt x="0" y="0"/>
                  </a:moveTo>
                  <a:lnTo>
                    <a:pt x="9" y="10"/>
                  </a:lnTo>
                  <a:lnTo>
                    <a:pt x="18" y="20"/>
                  </a:lnTo>
                  <a:lnTo>
                    <a:pt x="26" y="31"/>
                  </a:lnTo>
                  <a:lnTo>
                    <a:pt x="35" y="44"/>
                  </a:lnTo>
                  <a:lnTo>
                    <a:pt x="42" y="55"/>
                  </a:lnTo>
                  <a:lnTo>
                    <a:pt x="50" y="67"/>
                  </a:lnTo>
                  <a:lnTo>
                    <a:pt x="55" y="80"/>
                  </a:lnTo>
                  <a:lnTo>
                    <a:pt x="59" y="92"/>
                  </a:lnTo>
                  <a:lnTo>
                    <a:pt x="61" y="100"/>
                  </a:lnTo>
                  <a:lnTo>
                    <a:pt x="65" y="105"/>
                  </a:lnTo>
                  <a:lnTo>
                    <a:pt x="70" y="110"/>
                  </a:lnTo>
                  <a:lnTo>
                    <a:pt x="76" y="115"/>
                  </a:lnTo>
                  <a:lnTo>
                    <a:pt x="82" y="118"/>
                  </a:lnTo>
                  <a:lnTo>
                    <a:pt x="89" y="123"/>
                  </a:lnTo>
                  <a:lnTo>
                    <a:pt x="95" y="127"/>
                  </a:lnTo>
                  <a:lnTo>
                    <a:pt x="101" y="132"/>
                  </a:lnTo>
                  <a:lnTo>
                    <a:pt x="121" y="152"/>
                  </a:lnTo>
                  <a:lnTo>
                    <a:pt x="140" y="173"/>
                  </a:lnTo>
                  <a:lnTo>
                    <a:pt x="158" y="193"/>
                  </a:lnTo>
                  <a:lnTo>
                    <a:pt x="178" y="213"/>
                  </a:lnTo>
                  <a:lnTo>
                    <a:pt x="198" y="229"/>
                  </a:lnTo>
                  <a:lnTo>
                    <a:pt x="222" y="243"/>
                  </a:lnTo>
                  <a:lnTo>
                    <a:pt x="247" y="253"/>
                  </a:lnTo>
                  <a:lnTo>
                    <a:pt x="275" y="257"/>
                  </a:lnTo>
                  <a:lnTo>
                    <a:pt x="278" y="255"/>
                  </a:lnTo>
                  <a:lnTo>
                    <a:pt x="280" y="253"/>
                  </a:lnTo>
                  <a:lnTo>
                    <a:pt x="283" y="250"/>
                  </a:lnTo>
                  <a:lnTo>
                    <a:pt x="282" y="249"/>
                  </a:lnTo>
                  <a:lnTo>
                    <a:pt x="268" y="244"/>
                  </a:lnTo>
                  <a:lnTo>
                    <a:pt x="255" y="239"/>
                  </a:lnTo>
                  <a:lnTo>
                    <a:pt x="243" y="233"/>
                  </a:lnTo>
                  <a:lnTo>
                    <a:pt x="232" y="228"/>
                  </a:lnTo>
                  <a:lnTo>
                    <a:pt x="221" y="222"/>
                  </a:lnTo>
                  <a:lnTo>
                    <a:pt x="209" y="214"/>
                  </a:lnTo>
                  <a:lnTo>
                    <a:pt x="199" y="206"/>
                  </a:lnTo>
                  <a:lnTo>
                    <a:pt x="189" y="194"/>
                  </a:lnTo>
                  <a:lnTo>
                    <a:pt x="181" y="183"/>
                  </a:lnTo>
                  <a:lnTo>
                    <a:pt x="171" y="173"/>
                  </a:lnTo>
                  <a:lnTo>
                    <a:pt x="162" y="164"/>
                  </a:lnTo>
                  <a:lnTo>
                    <a:pt x="153" y="156"/>
                  </a:lnTo>
                  <a:lnTo>
                    <a:pt x="143" y="147"/>
                  </a:lnTo>
                  <a:lnTo>
                    <a:pt x="133" y="140"/>
                  </a:lnTo>
                  <a:lnTo>
                    <a:pt x="122" y="132"/>
                  </a:lnTo>
                  <a:lnTo>
                    <a:pt x="110" y="125"/>
                  </a:lnTo>
                  <a:lnTo>
                    <a:pt x="102" y="120"/>
                  </a:lnTo>
                  <a:lnTo>
                    <a:pt x="95" y="115"/>
                  </a:lnTo>
                  <a:lnTo>
                    <a:pt x="89" y="110"/>
                  </a:lnTo>
                  <a:lnTo>
                    <a:pt x="82" y="105"/>
                  </a:lnTo>
                  <a:lnTo>
                    <a:pt x="77" y="100"/>
                  </a:lnTo>
                  <a:lnTo>
                    <a:pt x="72" y="93"/>
                  </a:lnTo>
                  <a:lnTo>
                    <a:pt x="67" y="87"/>
                  </a:lnTo>
                  <a:lnTo>
                    <a:pt x="62" y="80"/>
                  </a:lnTo>
                  <a:lnTo>
                    <a:pt x="56" y="69"/>
                  </a:lnTo>
                  <a:lnTo>
                    <a:pt x="49" y="59"/>
                  </a:lnTo>
                  <a:lnTo>
                    <a:pt x="41" y="49"/>
                  </a:lnTo>
                  <a:lnTo>
                    <a:pt x="34" y="37"/>
                  </a:lnTo>
                  <a:lnTo>
                    <a:pt x="25" y="29"/>
                  </a:lnTo>
                  <a:lnTo>
                    <a:pt x="18" y="19"/>
                  </a:lnTo>
                  <a:lnTo>
                    <a:pt x="9" y="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7" name="Freeform 150"/>
            <p:cNvSpPr>
              <a:spLocks/>
            </p:cNvSpPr>
            <p:nvPr/>
          </p:nvSpPr>
          <p:spPr bwMode="auto">
            <a:xfrm>
              <a:off x="4705" y="1333"/>
              <a:ext cx="90" cy="34"/>
            </a:xfrm>
            <a:custGeom>
              <a:avLst/>
              <a:gdLst>
                <a:gd name="T0" fmla="*/ 12 w 449"/>
                <a:gd name="T1" fmla="*/ 8 h 168"/>
                <a:gd name="T2" fmla="*/ 36 w 449"/>
                <a:gd name="T3" fmla="*/ 29 h 168"/>
                <a:gd name="T4" fmla="*/ 57 w 449"/>
                <a:gd name="T5" fmla="*/ 56 h 168"/>
                <a:gd name="T6" fmla="*/ 75 w 449"/>
                <a:gd name="T7" fmla="*/ 84 h 168"/>
                <a:gd name="T8" fmla="*/ 85 w 449"/>
                <a:gd name="T9" fmla="*/ 105 h 168"/>
                <a:gd name="T10" fmla="*/ 96 w 449"/>
                <a:gd name="T11" fmla="*/ 126 h 168"/>
                <a:gd name="T12" fmla="*/ 111 w 449"/>
                <a:gd name="T13" fmla="*/ 146 h 168"/>
                <a:gd name="T14" fmla="*/ 128 w 449"/>
                <a:gd name="T15" fmla="*/ 161 h 168"/>
                <a:gd name="T16" fmla="*/ 158 w 449"/>
                <a:gd name="T17" fmla="*/ 167 h 168"/>
                <a:gd name="T18" fmla="*/ 197 w 449"/>
                <a:gd name="T19" fmla="*/ 168 h 168"/>
                <a:gd name="T20" fmla="*/ 236 w 449"/>
                <a:gd name="T21" fmla="*/ 167 h 168"/>
                <a:gd name="T22" fmla="*/ 275 w 449"/>
                <a:gd name="T23" fmla="*/ 166 h 168"/>
                <a:gd name="T24" fmla="*/ 312 w 449"/>
                <a:gd name="T25" fmla="*/ 166 h 168"/>
                <a:gd name="T26" fmla="*/ 350 w 449"/>
                <a:gd name="T27" fmla="*/ 163 h 168"/>
                <a:gd name="T28" fmla="*/ 387 w 449"/>
                <a:gd name="T29" fmla="*/ 161 h 168"/>
                <a:gd name="T30" fmla="*/ 425 w 449"/>
                <a:gd name="T31" fmla="*/ 161 h 168"/>
                <a:gd name="T32" fmla="*/ 445 w 449"/>
                <a:gd name="T33" fmla="*/ 161 h 168"/>
                <a:gd name="T34" fmla="*/ 449 w 449"/>
                <a:gd name="T35" fmla="*/ 156 h 168"/>
                <a:gd name="T36" fmla="*/ 435 w 449"/>
                <a:gd name="T37" fmla="*/ 151 h 168"/>
                <a:gd name="T38" fmla="*/ 407 w 449"/>
                <a:gd name="T39" fmla="*/ 147 h 168"/>
                <a:gd name="T40" fmla="*/ 380 w 449"/>
                <a:gd name="T41" fmla="*/ 149 h 168"/>
                <a:gd name="T42" fmla="*/ 352 w 449"/>
                <a:gd name="T43" fmla="*/ 150 h 168"/>
                <a:gd name="T44" fmla="*/ 317 w 449"/>
                <a:gd name="T45" fmla="*/ 150 h 168"/>
                <a:gd name="T46" fmla="*/ 279 w 449"/>
                <a:gd name="T47" fmla="*/ 151 h 168"/>
                <a:gd name="T48" fmla="*/ 239 w 449"/>
                <a:gd name="T49" fmla="*/ 151 h 168"/>
                <a:gd name="T50" fmla="*/ 200 w 449"/>
                <a:gd name="T51" fmla="*/ 151 h 168"/>
                <a:gd name="T52" fmla="*/ 162 w 449"/>
                <a:gd name="T53" fmla="*/ 149 h 168"/>
                <a:gd name="T54" fmla="*/ 132 w 449"/>
                <a:gd name="T55" fmla="*/ 131 h 168"/>
                <a:gd name="T56" fmla="*/ 109 w 449"/>
                <a:gd name="T57" fmla="*/ 105 h 168"/>
                <a:gd name="T58" fmla="*/ 88 w 449"/>
                <a:gd name="T59" fmla="*/ 75 h 168"/>
                <a:gd name="T60" fmla="*/ 68 w 449"/>
                <a:gd name="T61" fmla="*/ 53 h 168"/>
                <a:gd name="T62" fmla="*/ 51 w 449"/>
                <a:gd name="T63" fmla="*/ 35 h 168"/>
                <a:gd name="T64" fmla="*/ 31 w 449"/>
                <a:gd name="T65" fmla="*/ 18 h 168"/>
                <a:gd name="T66" fmla="*/ 10 w 449"/>
                <a:gd name="T67" fmla="*/ 4 h 168"/>
                <a:gd name="T68" fmla="*/ 0 w 449"/>
                <a:gd name="T69" fmla="*/ 0 h 168"/>
                <a:gd name="T70" fmla="*/ 0 w 449"/>
                <a:gd name="T71" fmla="*/ 0 h 168"/>
                <a:gd name="T72" fmla="*/ 0 w 449"/>
                <a:gd name="T73"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168">
                  <a:moveTo>
                    <a:pt x="0" y="2"/>
                  </a:moveTo>
                  <a:lnTo>
                    <a:pt x="12" y="8"/>
                  </a:lnTo>
                  <a:lnTo>
                    <a:pt x="25" y="18"/>
                  </a:lnTo>
                  <a:lnTo>
                    <a:pt x="36" y="29"/>
                  </a:lnTo>
                  <a:lnTo>
                    <a:pt x="47" y="41"/>
                  </a:lnTo>
                  <a:lnTo>
                    <a:pt x="57" y="56"/>
                  </a:lnTo>
                  <a:lnTo>
                    <a:pt x="66" y="70"/>
                  </a:lnTo>
                  <a:lnTo>
                    <a:pt x="75" y="84"/>
                  </a:lnTo>
                  <a:lnTo>
                    <a:pt x="81" y="96"/>
                  </a:lnTo>
                  <a:lnTo>
                    <a:pt x="85" y="105"/>
                  </a:lnTo>
                  <a:lnTo>
                    <a:pt x="90" y="115"/>
                  </a:lnTo>
                  <a:lnTo>
                    <a:pt x="96" y="126"/>
                  </a:lnTo>
                  <a:lnTo>
                    <a:pt x="103" y="136"/>
                  </a:lnTo>
                  <a:lnTo>
                    <a:pt x="111" y="146"/>
                  </a:lnTo>
                  <a:lnTo>
                    <a:pt x="119" y="155"/>
                  </a:lnTo>
                  <a:lnTo>
                    <a:pt x="128" y="161"/>
                  </a:lnTo>
                  <a:lnTo>
                    <a:pt x="138" y="165"/>
                  </a:lnTo>
                  <a:lnTo>
                    <a:pt x="158" y="167"/>
                  </a:lnTo>
                  <a:lnTo>
                    <a:pt x="178" y="168"/>
                  </a:lnTo>
                  <a:lnTo>
                    <a:pt x="197" y="168"/>
                  </a:lnTo>
                  <a:lnTo>
                    <a:pt x="217" y="168"/>
                  </a:lnTo>
                  <a:lnTo>
                    <a:pt x="236" y="167"/>
                  </a:lnTo>
                  <a:lnTo>
                    <a:pt x="256" y="167"/>
                  </a:lnTo>
                  <a:lnTo>
                    <a:pt x="275" y="166"/>
                  </a:lnTo>
                  <a:lnTo>
                    <a:pt x="295" y="166"/>
                  </a:lnTo>
                  <a:lnTo>
                    <a:pt x="312" y="166"/>
                  </a:lnTo>
                  <a:lnTo>
                    <a:pt x="331" y="165"/>
                  </a:lnTo>
                  <a:lnTo>
                    <a:pt x="350" y="163"/>
                  </a:lnTo>
                  <a:lnTo>
                    <a:pt x="369" y="162"/>
                  </a:lnTo>
                  <a:lnTo>
                    <a:pt x="387" y="161"/>
                  </a:lnTo>
                  <a:lnTo>
                    <a:pt x="406" y="160"/>
                  </a:lnTo>
                  <a:lnTo>
                    <a:pt x="425" y="161"/>
                  </a:lnTo>
                  <a:lnTo>
                    <a:pt x="442" y="162"/>
                  </a:lnTo>
                  <a:lnTo>
                    <a:pt x="445" y="161"/>
                  </a:lnTo>
                  <a:lnTo>
                    <a:pt x="448" y="158"/>
                  </a:lnTo>
                  <a:lnTo>
                    <a:pt x="449" y="156"/>
                  </a:lnTo>
                  <a:lnTo>
                    <a:pt x="448" y="155"/>
                  </a:lnTo>
                  <a:lnTo>
                    <a:pt x="435" y="151"/>
                  </a:lnTo>
                  <a:lnTo>
                    <a:pt x="421" y="149"/>
                  </a:lnTo>
                  <a:lnTo>
                    <a:pt x="407" y="147"/>
                  </a:lnTo>
                  <a:lnTo>
                    <a:pt x="393" y="147"/>
                  </a:lnTo>
                  <a:lnTo>
                    <a:pt x="380" y="149"/>
                  </a:lnTo>
                  <a:lnTo>
                    <a:pt x="366" y="149"/>
                  </a:lnTo>
                  <a:lnTo>
                    <a:pt x="352" y="150"/>
                  </a:lnTo>
                  <a:lnTo>
                    <a:pt x="337" y="150"/>
                  </a:lnTo>
                  <a:lnTo>
                    <a:pt x="317" y="150"/>
                  </a:lnTo>
                  <a:lnTo>
                    <a:pt x="299" y="150"/>
                  </a:lnTo>
                  <a:lnTo>
                    <a:pt x="279" y="151"/>
                  </a:lnTo>
                  <a:lnTo>
                    <a:pt x="259" y="151"/>
                  </a:lnTo>
                  <a:lnTo>
                    <a:pt x="239" y="151"/>
                  </a:lnTo>
                  <a:lnTo>
                    <a:pt x="220" y="151"/>
                  </a:lnTo>
                  <a:lnTo>
                    <a:pt x="200" y="151"/>
                  </a:lnTo>
                  <a:lnTo>
                    <a:pt x="180" y="151"/>
                  </a:lnTo>
                  <a:lnTo>
                    <a:pt x="162" y="149"/>
                  </a:lnTo>
                  <a:lnTo>
                    <a:pt x="146" y="141"/>
                  </a:lnTo>
                  <a:lnTo>
                    <a:pt x="132" y="131"/>
                  </a:lnTo>
                  <a:lnTo>
                    <a:pt x="121" y="119"/>
                  </a:lnTo>
                  <a:lnTo>
                    <a:pt x="109" y="105"/>
                  </a:lnTo>
                  <a:lnTo>
                    <a:pt x="98" y="90"/>
                  </a:lnTo>
                  <a:lnTo>
                    <a:pt x="88" y="75"/>
                  </a:lnTo>
                  <a:lnTo>
                    <a:pt x="76" y="61"/>
                  </a:lnTo>
                  <a:lnTo>
                    <a:pt x="68" y="53"/>
                  </a:lnTo>
                  <a:lnTo>
                    <a:pt x="60" y="44"/>
                  </a:lnTo>
                  <a:lnTo>
                    <a:pt x="51" y="35"/>
                  </a:lnTo>
                  <a:lnTo>
                    <a:pt x="41" y="25"/>
                  </a:lnTo>
                  <a:lnTo>
                    <a:pt x="31" y="18"/>
                  </a:lnTo>
                  <a:lnTo>
                    <a:pt x="21" y="10"/>
                  </a:lnTo>
                  <a:lnTo>
                    <a:pt x="10" y="4"/>
                  </a:lnTo>
                  <a:lnTo>
                    <a:pt x="0" y="0"/>
                  </a:lnTo>
                  <a:lnTo>
                    <a:pt x="0" y="0"/>
                  </a:lnTo>
                  <a:lnTo>
                    <a:pt x="0"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8" name="Freeform 151"/>
            <p:cNvSpPr>
              <a:spLocks/>
            </p:cNvSpPr>
            <p:nvPr/>
          </p:nvSpPr>
          <p:spPr bwMode="auto">
            <a:xfrm>
              <a:off x="4737" y="1291"/>
              <a:ext cx="81" cy="51"/>
            </a:xfrm>
            <a:custGeom>
              <a:avLst/>
              <a:gdLst>
                <a:gd name="T0" fmla="*/ 12 w 406"/>
                <a:gd name="T1" fmla="*/ 10 h 258"/>
                <a:gd name="T2" fmla="*/ 37 w 406"/>
                <a:gd name="T3" fmla="*/ 29 h 258"/>
                <a:gd name="T4" fmla="*/ 64 w 406"/>
                <a:gd name="T5" fmla="*/ 46 h 258"/>
                <a:gd name="T6" fmla="*/ 93 w 406"/>
                <a:gd name="T7" fmla="*/ 59 h 258"/>
                <a:gd name="T8" fmla="*/ 114 w 406"/>
                <a:gd name="T9" fmla="*/ 65 h 258"/>
                <a:gd name="T10" fmla="*/ 128 w 406"/>
                <a:gd name="T11" fmla="*/ 67 h 258"/>
                <a:gd name="T12" fmla="*/ 140 w 406"/>
                <a:gd name="T13" fmla="*/ 67 h 258"/>
                <a:gd name="T14" fmla="*/ 154 w 406"/>
                <a:gd name="T15" fmla="*/ 69 h 258"/>
                <a:gd name="T16" fmla="*/ 170 w 406"/>
                <a:gd name="T17" fmla="*/ 70 h 258"/>
                <a:gd name="T18" fmla="*/ 186 w 406"/>
                <a:gd name="T19" fmla="*/ 77 h 258"/>
                <a:gd name="T20" fmla="*/ 200 w 406"/>
                <a:gd name="T21" fmla="*/ 89 h 258"/>
                <a:gd name="T22" fmla="*/ 214 w 406"/>
                <a:gd name="T23" fmla="*/ 101 h 258"/>
                <a:gd name="T24" fmla="*/ 226 w 406"/>
                <a:gd name="T25" fmla="*/ 115 h 258"/>
                <a:gd name="T26" fmla="*/ 239 w 406"/>
                <a:gd name="T27" fmla="*/ 128 h 258"/>
                <a:gd name="T28" fmla="*/ 250 w 406"/>
                <a:gd name="T29" fmla="*/ 143 h 258"/>
                <a:gd name="T30" fmla="*/ 260 w 406"/>
                <a:gd name="T31" fmla="*/ 158 h 258"/>
                <a:gd name="T32" fmla="*/ 271 w 406"/>
                <a:gd name="T33" fmla="*/ 177 h 258"/>
                <a:gd name="T34" fmla="*/ 281 w 406"/>
                <a:gd name="T35" fmla="*/ 199 h 258"/>
                <a:gd name="T36" fmla="*/ 301 w 406"/>
                <a:gd name="T37" fmla="*/ 219 h 258"/>
                <a:gd name="T38" fmla="*/ 326 w 406"/>
                <a:gd name="T39" fmla="*/ 236 h 258"/>
                <a:gd name="T40" fmla="*/ 353 w 406"/>
                <a:gd name="T41" fmla="*/ 247 h 258"/>
                <a:gd name="T42" fmla="*/ 382 w 406"/>
                <a:gd name="T43" fmla="*/ 255 h 258"/>
                <a:gd name="T44" fmla="*/ 401 w 406"/>
                <a:gd name="T45" fmla="*/ 257 h 258"/>
                <a:gd name="T46" fmla="*/ 406 w 406"/>
                <a:gd name="T47" fmla="*/ 249 h 258"/>
                <a:gd name="T48" fmla="*/ 391 w 406"/>
                <a:gd name="T49" fmla="*/ 240 h 258"/>
                <a:gd name="T50" fmla="*/ 363 w 406"/>
                <a:gd name="T51" fmla="*/ 227 h 258"/>
                <a:gd name="T52" fmla="*/ 335 w 406"/>
                <a:gd name="T53" fmla="*/ 212 h 258"/>
                <a:gd name="T54" fmla="*/ 311 w 406"/>
                <a:gd name="T55" fmla="*/ 192 h 258"/>
                <a:gd name="T56" fmla="*/ 293 w 406"/>
                <a:gd name="T57" fmla="*/ 170 h 258"/>
                <a:gd name="T58" fmla="*/ 282 w 406"/>
                <a:gd name="T59" fmla="*/ 147 h 258"/>
                <a:gd name="T60" fmla="*/ 270 w 406"/>
                <a:gd name="T61" fmla="*/ 128 h 258"/>
                <a:gd name="T62" fmla="*/ 257 w 406"/>
                <a:gd name="T63" fmla="*/ 116 h 258"/>
                <a:gd name="T64" fmla="*/ 246 w 406"/>
                <a:gd name="T65" fmla="*/ 102 h 258"/>
                <a:gd name="T66" fmla="*/ 234 w 406"/>
                <a:gd name="T67" fmla="*/ 90 h 258"/>
                <a:gd name="T68" fmla="*/ 222 w 406"/>
                <a:gd name="T69" fmla="*/ 75 h 258"/>
                <a:gd name="T70" fmla="*/ 206 w 406"/>
                <a:gd name="T71" fmla="*/ 62 h 258"/>
                <a:gd name="T72" fmla="*/ 188 w 406"/>
                <a:gd name="T73" fmla="*/ 54 h 258"/>
                <a:gd name="T74" fmla="*/ 168 w 406"/>
                <a:gd name="T75" fmla="*/ 49 h 258"/>
                <a:gd name="T76" fmla="*/ 149 w 406"/>
                <a:gd name="T77" fmla="*/ 47 h 258"/>
                <a:gd name="T78" fmla="*/ 130 w 406"/>
                <a:gd name="T79" fmla="*/ 46 h 258"/>
                <a:gd name="T80" fmla="*/ 112 w 406"/>
                <a:gd name="T81" fmla="*/ 46 h 258"/>
                <a:gd name="T82" fmla="*/ 94 w 406"/>
                <a:gd name="T83" fmla="*/ 44 h 258"/>
                <a:gd name="T84" fmla="*/ 74 w 406"/>
                <a:gd name="T85" fmla="*/ 40 h 258"/>
                <a:gd name="T86" fmla="*/ 52 w 406"/>
                <a:gd name="T87" fmla="*/ 30 h 258"/>
                <a:gd name="T88" fmla="*/ 31 w 406"/>
                <a:gd name="T89" fmla="*/ 19 h 258"/>
                <a:gd name="T90" fmla="*/ 11 w 406"/>
                <a:gd name="T91" fmla="*/ 6 h 258"/>
                <a:gd name="T92" fmla="*/ 0 w 406"/>
                <a:gd name="T93" fmla="*/ 0 h 258"/>
                <a:gd name="T94" fmla="*/ 0 w 406"/>
                <a:gd name="T95" fmla="*/ 0 h 258"/>
                <a:gd name="T96" fmla="*/ 0 w 406"/>
                <a:gd name="T9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258">
                  <a:moveTo>
                    <a:pt x="0" y="0"/>
                  </a:moveTo>
                  <a:lnTo>
                    <a:pt x="12" y="10"/>
                  </a:lnTo>
                  <a:lnTo>
                    <a:pt x="24" y="20"/>
                  </a:lnTo>
                  <a:lnTo>
                    <a:pt x="37" y="29"/>
                  </a:lnTo>
                  <a:lnTo>
                    <a:pt x="51" y="38"/>
                  </a:lnTo>
                  <a:lnTo>
                    <a:pt x="64" y="46"/>
                  </a:lnTo>
                  <a:lnTo>
                    <a:pt x="78" y="52"/>
                  </a:lnTo>
                  <a:lnTo>
                    <a:pt x="93" y="59"/>
                  </a:lnTo>
                  <a:lnTo>
                    <a:pt x="108" y="64"/>
                  </a:lnTo>
                  <a:lnTo>
                    <a:pt x="114" y="65"/>
                  </a:lnTo>
                  <a:lnTo>
                    <a:pt x="120" y="66"/>
                  </a:lnTo>
                  <a:lnTo>
                    <a:pt x="128" y="67"/>
                  </a:lnTo>
                  <a:lnTo>
                    <a:pt x="134" y="67"/>
                  </a:lnTo>
                  <a:lnTo>
                    <a:pt x="140" y="67"/>
                  </a:lnTo>
                  <a:lnTo>
                    <a:pt x="148" y="69"/>
                  </a:lnTo>
                  <a:lnTo>
                    <a:pt x="154" y="69"/>
                  </a:lnTo>
                  <a:lnTo>
                    <a:pt x="160" y="69"/>
                  </a:lnTo>
                  <a:lnTo>
                    <a:pt x="170" y="70"/>
                  </a:lnTo>
                  <a:lnTo>
                    <a:pt x="179" y="74"/>
                  </a:lnTo>
                  <a:lnTo>
                    <a:pt x="186" y="77"/>
                  </a:lnTo>
                  <a:lnTo>
                    <a:pt x="194" y="82"/>
                  </a:lnTo>
                  <a:lnTo>
                    <a:pt x="200" y="89"/>
                  </a:lnTo>
                  <a:lnTo>
                    <a:pt x="208" y="95"/>
                  </a:lnTo>
                  <a:lnTo>
                    <a:pt x="214" y="101"/>
                  </a:lnTo>
                  <a:lnTo>
                    <a:pt x="220" y="109"/>
                  </a:lnTo>
                  <a:lnTo>
                    <a:pt x="226" y="115"/>
                  </a:lnTo>
                  <a:lnTo>
                    <a:pt x="232" y="122"/>
                  </a:lnTo>
                  <a:lnTo>
                    <a:pt x="239" y="128"/>
                  </a:lnTo>
                  <a:lnTo>
                    <a:pt x="245" y="136"/>
                  </a:lnTo>
                  <a:lnTo>
                    <a:pt x="250" y="143"/>
                  </a:lnTo>
                  <a:lnTo>
                    <a:pt x="255" y="151"/>
                  </a:lnTo>
                  <a:lnTo>
                    <a:pt x="260" y="158"/>
                  </a:lnTo>
                  <a:lnTo>
                    <a:pt x="265" y="166"/>
                  </a:lnTo>
                  <a:lnTo>
                    <a:pt x="271" y="177"/>
                  </a:lnTo>
                  <a:lnTo>
                    <a:pt x="275" y="188"/>
                  </a:lnTo>
                  <a:lnTo>
                    <a:pt x="281" y="199"/>
                  </a:lnTo>
                  <a:lnTo>
                    <a:pt x="289" y="209"/>
                  </a:lnTo>
                  <a:lnTo>
                    <a:pt x="301" y="219"/>
                  </a:lnTo>
                  <a:lnTo>
                    <a:pt x="313" y="228"/>
                  </a:lnTo>
                  <a:lnTo>
                    <a:pt x="326" y="236"/>
                  </a:lnTo>
                  <a:lnTo>
                    <a:pt x="340" y="242"/>
                  </a:lnTo>
                  <a:lnTo>
                    <a:pt x="353" y="247"/>
                  </a:lnTo>
                  <a:lnTo>
                    <a:pt x="367" y="252"/>
                  </a:lnTo>
                  <a:lnTo>
                    <a:pt x="382" y="255"/>
                  </a:lnTo>
                  <a:lnTo>
                    <a:pt x="397" y="258"/>
                  </a:lnTo>
                  <a:lnTo>
                    <a:pt x="401" y="257"/>
                  </a:lnTo>
                  <a:lnTo>
                    <a:pt x="403" y="253"/>
                  </a:lnTo>
                  <a:lnTo>
                    <a:pt x="406" y="249"/>
                  </a:lnTo>
                  <a:lnTo>
                    <a:pt x="404" y="247"/>
                  </a:lnTo>
                  <a:lnTo>
                    <a:pt x="391" y="240"/>
                  </a:lnTo>
                  <a:lnTo>
                    <a:pt x="377" y="233"/>
                  </a:lnTo>
                  <a:lnTo>
                    <a:pt x="363" y="227"/>
                  </a:lnTo>
                  <a:lnTo>
                    <a:pt x="350" y="219"/>
                  </a:lnTo>
                  <a:lnTo>
                    <a:pt x="335" y="212"/>
                  </a:lnTo>
                  <a:lnTo>
                    <a:pt x="322" y="202"/>
                  </a:lnTo>
                  <a:lnTo>
                    <a:pt x="311" y="192"/>
                  </a:lnTo>
                  <a:lnTo>
                    <a:pt x="301" y="181"/>
                  </a:lnTo>
                  <a:lnTo>
                    <a:pt x="293" y="170"/>
                  </a:lnTo>
                  <a:lnTo>
                    <a:pt x="289" y="158"/>
                  </a:lnTo>
                  <a:lnTo>
                    <a:pt x="282" y="147"/>
                  </a:lnTo>
                  <a:lnTo>
                    <a:pt x="275" y="136"/>
                  </a:lnTo>
                  <a:lnTo>
                    <a:pt x="270" y="128"/>
                  </a:lnTo>
                  <a:lnTo>
                    <a:pt x="264" y="122"/>
                  </a:lnTo>
                  <a:lnTo>
                    <a:pt x="257" y="116"/>
                  </a:lnTo>
                  <a:lnTo>
                    <a:pt x="252" y="109"/>
                  </a:lnTo>
                  <a:lnTo>
                    <a:pt x="246" y="102"/>
                  </a:lnTo>
                  <a:lnTo>
                    <a:pt x="240" y="96"/>
                  </a:lnTo>
                  <a:lnTo>
                    <a:pt x="234" y="90"/>
                  </a:lnTo>
                  <a:lnTo>
                    <a:pt x="229" y="82"/>
                  </a:lnTo>
                  <a:lnTo>
                    <a:pt x="222" y="75"/>
                  </a:lnTo>
                  <a:lnTo>
                    <a:pt x="215" y="69"/>
                  </a:lnTo>
                  <a:lnTo>
                    <a:pt x="206" y="62"/>
                  </a:lnTo>
                  <a:lnTo>
                    <a:pt x="198" y="57"/>
                  </a:lnTo>
                  <a:lnTo>
                    <a:pt x="188" y="54"/>
                  </a:lnTo>
                  <a:lnTo>
                    <a:pt x="178" y="50"/>
                  </a:lnTo>
                  <a:lnTo>
                    <a:pt x="168" y="49"/>
                  </a:lnTo>
                  <a:lnTo>
                    <a:pt x="158" y="47"/>
                  </a:lnTo>
                  <a:lnTo>
                    <a:pt x="149" y="47"/>
                  </a:lnTo>
                  <a:lnTo>
                    <a:pt x="139" y="47"/>
                  </a:lnTo>
                  <a:lnTo>
                    <a:pt x="130" y="46"/>
                  </a:lnTo>
                  <a:lnTo>
                    <a:pt x="122" y="46"/>
                  </a:lnTo>
                  <a:lnTo>
                    <a:pt x="112" y="46"/>
                  </a:lnTo>
                  <a:lnTo>
                    <a:pt x="103" y="45"/>
                  </a:lnTo>
                  <a:lnTo>
                    <a:pt x="94" y="44"/>
                  </a:lnTo>
                  <a:lnTo>
                    <a:pt x="85" y="43"/>
                  </a:lnTo>
                  <a:lnTo>
                    <a:pt x="74" y="40"/>
                  </a:lnTo>
                  <a:lnTo>
                    <a:pt x="63" y="35"/>
                  </a:lnTo>
                  <a:lnTo>
                    <a:pt x="52" y="30"/>
                  </a:lnTo>
                  <a:lnTo>
                    <a:pt x="42" y="25"/>
                  </a:lnTo>
                  <a:lnTo>
                    <a:pt x="31" y="19"/>
                  </a:lnTo>
                  <a:lnTo>
                    <a:pt x="21" y="13"/>
                  </a:lnTo>
                  <a:lnTo>
                    <a:pt x="11" y="6"/>
                  </a:lnTo>
                  <a:lnTo>
                    <a:pt x="1"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9" name="Freeform 152"/>
            <p:cNvSpPr>
              <a:spLocks/>
            </p:cNvSpPr>
            <p:nvPr/>
          </p:nvSpPr>
          <p:spPr bwMode="auto">
            <a:xfrm>
              <a:off x="4630" y="1212"/>
              <a:ext cx="49" cy="129"/>
            </a:xfrm>
            <a:custGeom>
              <a:avLst/>
              <a:gdLst>
                <a:gd name="T0" fmla="*/ 3 w 244"/>
                <a:gd name="T1" fmla="*/ 0 h 645"/>
                <a:gd name="T2" fmla="*/ 1 w 244"/>
                <a:gd name="T3" fmla="*/ 47 h 645"/>
                <a:gd name="T4" fmla="*/ 0 w 244"/>
                <a:gd name="T5" fmla="*/ 91 h 645"/>
                <a:gd name="T6" fmla="*/ 1 w 244"/>
                <a:gd name="T7" fmla="*/ 136 h 645"/>
                <a:gd name="T8" fmla="*/ 6 w 244"/>
                <a:gd name="T9" fmla="*/ 181 h 645"/>
                <a:gd name="T10" fmla="*/ 12 w 244"/>
                <a:gd name="T11" fmla="*/ 225 h 645"/>
                <a:gd name="T12" fmla="*/ 21 w 244"/>
                <a:gd name="T13" fmla="*/ 269 h 645"/>
                <a:gd name="T14" fmla="*/ 31 w 244"/>
                <a:gd name="T15" fmla="*/ 313 h 645"/>
                <a:gd name="T16" fmla="*/ 45 w 244"/>
                <a:gd name="T17" fmla="*/ 357 h 645"/>
                <a:gd name="T18" fmla="*/ 61 w 244"/>
                <a:gd name="T19" fmla="*/ 398 h 645"/>
                <a:gd name="T20" fmla="*/ 79 w 244"/>
                <a:gd name="T21" fmla="*/ 438 h 645"/>
                <a:gd name="T22" fmla="*/ 99 w 244"/>
                <a:gd name="T23" fmla="*/ 475 h 645"/>
                <a:gd name="T24" fmla="*/ 123 w 244"/>
                <a:gd name="T25" fmla="*/ 510 h 645"/>
                <a:gd name="T26" fmla="*/ 148 w 244"/>
                <a:gd name="T27" fmla="*/ 545 h 645"/>
                <a:gd name="T28" fmla="*/ 174 w 244"/>
                <a:gd name="T29" fmla="*/ 577 h 645"/>
                <a:gd name="T30" fmla="*/ 203 w 244"/>
                <a:gd name="T31" fmla="*/ 611 h 645"/>
                <a:gd name="T32" fmla="*/ 231 w 244"/>
                <a:gd name="T33" fmla="*/ 644 h 645"/>
                <a:gd name="T34" fmla="*/ 235 w 244"/>
                <a:gd name="T35" fmla="*/ 645 h 645"/>
                <a:gd name="T36" fmla="*/ 240 w 244"/>
                <a:gd name="T37" fmla="*/ 643 h 645"/>
                <a:gd name="T38" fmla="*/ 243 w 244"/>
                <a:gd name="T39" fmla="*/ 638 h 645"/>
                <a:gd name="T40" fmla="*/ 244 w 244"/>
                <a:gd name="T41" fmla="*/ 633 h 645"/>
                <a:gd name="T42" fmla="*/ 236 w 244"/>
                <a:gd name="T43" fmla="*/ 616 h 645"/>
                <a:gd name="T44" fmla="*/ 226 w 244"/>
                <a:gd name="T45" fmla="*/ 598 h 645"/>
                <a:gd name="T46" fmla="*/ 216 w 244"/>
                <a:gd name="T47" fmla="*/ 582 h 645"/>
                <a:gd name="T48" fmla="*/ 206 w 244"/>
                <a:gd name="T49" fmla="*/ 566 h 645"/>
                <a:gd name="T50" fmla="*/ 195 w 244"/>
                <a:gd name="T51" fmla="*/ 551 h 645"/>
                <a:gd name="T52" fmla="*/ 184 w 244"/>
                <a:gd name="T53" fmla="*/ 535 h 645"/>
                <a:gd name="T54" fmla="*/ 172 w 244"/>
                <a:gd name="T55" fmla="*/ 520 h 645"/>
                <a:gd name="T56" fmla="*/ 160 w 244"/>
                <a:gd name="T57" fmla="*/ 505 h 645"/>
                <a:gd name="T58" fmla="*/ 147 w 244"/>
                <a:gd name="T59" fmla="*/ 487 h 645"/>
                <a:gd name="T60" fmla="*/ 134 w 244"/>
                <a:gd name="T61" fmla="*/ 470 h 645"/>
                <a:gd name="T62" fmla="*/ 123 w 244"/>
                <a:gd name="T63" fmla="*/ 451 h 645"/>
                <a:gd name="T64" fmla="*/ 112 w 244"/>
                <a:gd name="T65" fmla="*/ 433 h 645"/>
                <a:gd name="T66" fmla="*/ 101 w 244"/>
                <a:gd name="T67" fmla="*/ 414 h 645"/>
                <a:gd name="T68" fmla="*/ 91 w 244"/>
                <a:gd name="T69" fmla="*/ 395 h 645"/>
                <a:gd name="T70" fmla="*/ 81 w 244"/>
                <a:gd name="T71" fmla="*/ 375 h 645"/>
                <a:gd name="T72" fmla="*/ 71 w 244"/>
                <a:gd name="T73" fmla="*/ 355 h 645"/>
                <a:gd name="T74" fmla="*/ 52 w 244"/>
                <a:gd name="T75" fmla="*/ 313 h 645"/>
                <a:gd name="T76" fmla="*/ 36 w 244"/>
                <a:gd name="T77" fmla="*/ 269 h 645"/>
                <a:gd name="T78" fmla="*/ 23 w 244"/>
                <a:gd name="T79" fmla="*/ 226 h 645"/>
                <a:gd name="T80" fmla="*/ 13 w 244"/>
                <a:gd name="T81" fmla="*/ 181 h 645"/>
                <a:gd name="T82" fmla="*/ 7 w 244"/>
                <a:gd name="T83" fmla="*/ 137 h 645"/>
                <a:gd name="T84" fmla="*/ 3 w 244"/>
                <a:gd name="T85" fmla="*/ 91 h 645"/>
                <a:gd name="T86" fmla="*/ 2 w 244"/>
                <a:gd name="T87" fmla="*/ 47 h 645"/>
                <a:gd name="T88" fmla="*/ 5 w 244"/>
                <a:gd name="T89" fmla="*/ 0 h 645"/>
                <a:gd name="T90" fmla="*/ 5 w 244"/>
                <a:gd name="T91" fmla="*/ 0 h 645"/>
                <a:gd name="T92" fmla="*/ 5 w 244"/>
                <a:gd name="T93" fmla="*/ 0 h 645"/>
                <a:gd name="T94" fmla="*/ 3 w 244"/>
                <a:gd name="T95" fmla="*/ 0 h 645"/>
                <a:gd name="T96" fmla="*/ 3 w 244"/>
                <a:gd name="T97" fmla="*/ 0 h 645"/>
                <a:gd name="T98" fmla="*/ 3 w 244"/>
                <a:gd name="T99"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645">
                  <a:moveTo>
                    <a:pt x="3" y="0"/>
                  </a:moveTo>
                  <a:lnTo>
                    <a:pt x="1" y="47"/>
                  </a:lnTo>
                  <a:lnTo>
                    <a:pt x="0" y="91"/>
                  </a:lnTo>
                  <a:lnTo>
                    <a:pt x="1" y="136"/>
                  </a:lnTo>
                  <a:lnTo>
                    <a:pt x="6" y="181"/>
                  </a:lnTo>
                  <a:lnTo>
                    <a:pt x="12" y="225"/>
                  </a:lnTo>
                  <a:lnTo>
                    <a:pt x="21" y="269"/>
                  </a:lnTo>
                  <a:lnTo>
                    <a:pt x="31" y="313"/>
                  </a:lnTo>
                  <a:lnTo>
                    <a:pt x="45" y="357"/>
                  </a:lnTo>
                  <a:lnTo>
                    <a:pt x="61" y="398"/>
                  </a:lnTo>
                  <a:lnTo>
                    <a:pt x="79" y="438"/>
                  </a:lnTo>
                  <a:lnTo>
                    <a:pt x="99" y="475"/>
                  </a:lnTo>
                  <a:lnTo>
                    <a:pt x="123" y="510"/>
                  </a:lnTo>
                  <a:lnTo>
                    <a:pt x="148" y="545"/>
                  </a:lnTo>
                  <a:lnTo>
                    <a:pt x="174" y="577"/>
                  </a:lnTo>
                  <a:lnTo>
                    <a:pt x="203" y="611"/>
                  </a:lnTo>
                  <a:lnTo>
                    <a:pt x="231" y="644"/>
                  </a:lnTo>
                  <a:lnTo>
                    <a:pt x="235" y="645"/>
                  </a:lnTo>
                  <a:lnTo>
                    <a:pt x="240" y="643"/>
                  </a:lnTo>
                  <a:lnTo>
                    <a:pt x="243" y="638"/>
                  </a:lnTo>
                  <a:lnTo>
                    <a:pt x="244" y="633"/>
                  </a:lnTo>
                  <a:lnTo>
                    <a:pt x="236" y="616"/>
                  </a:lnTo>
                  <a:lnTo>
                    <a:pt x="226" y="598"/>
                  </a:lnTo>
                  <a:lnTo>
                    <a:pt x="216" y="582"/>
                  </a:lnTo>
                  <a:lnTo>
                    <a:pt x="206" y="566"/>
                  </a:lnTo>
                  <a:lnTo>
                    <a:pt x="195" y="551"/>
                  </a:lnTo>
                  <a:lnTo>
                    <a:pt x="184" y="535"/>
                  </a:lnTo>
                  <a:lnTo>
                    <a:pt x="172" y="520"/>
                  </a:lnTo>
                  <a:lnTo>
                    <a:pt x="160" y="505"/>
                  </a:lnTo>
                  <a:lnTo>
                    <a:pt x="147" y="487"/>
                  </a:lnTo>
                  <a:lnTo>
                    <a:pt x="134" y="470"/>
                  </a:lnTo>
                  <a:lnTo>
                    <a:pt x="123" y="451"/>
                  </a:lnTo>
                  <a:lnTo>
                    <a:pt x="112" y="433"/>
                  </a:lnTo>
                  <a:lnTo>
                    <a:pt x="101" y="414"/>
                  </a:lnTo>
                  <a:lnTo>
                    <a:pt x="91" y="395"/>
                  </a:lnTo>
                  <a:lnTo>
                    <a:pt x="81" y="375"/>
                  </a:lnTo>
                  <a:lnTo>
                    <a:pt x="71" y="355"/>
                  </a:lnTo>
                  <a:lnTo>
                    <a:pt x="52" y="313"/>
                  </a:lnTo>
                  <a:lnTo>
                    <a:pt x="36" y="269"/>
                  </a:lnTo>
                  <a:lnTo>
                    <a:pt x="23" y="226"/>
                  </a:lnTo>
                  <a:lnTo>
                    <a:pt x="13" y="181"/>
                  </a:lnTo>
                  <a:lnTo>
                    <a:pt x="7" y="137"/>
                  </a:lnTo>
                  <a:lnTo>
                    <a:pt x="3" y="91"/>
                  </a:lnTo>
                  <a:lnTo>
                    <a:pt x="2" y="47"/>
                  </a:lnTo>
                  <a:lnTo>
                    <a:pt x="5" y="0"/>
                  </a:lnTo>
                  <a:lnTo>
                    <a:pt x="5" y="0"/>
                  </a:lnTo>
                  <a:lnTo>
                    <a:pt x="5" y="0"/>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0" name="Freeform 153"/>
            <p:cNvSpPr>
              <a:spLocks/>
            </p:cNvSpPr>
            <p:nvPr/>
          </p:nvSpPr>
          <p:spPr bwMode="auto">
            <a:xfrm>
              <a:off x="4835" y="1077"/>
              <a:ext cx="31" cy="32"/>
            </a:xfrm>
            <a:custGeom>
              <a:avLst/>
              <a:gdLst>
                <a:gd name="T0" fmla="*/ 18 w 152"/>
                <a:gd name="T1" fmla="*/ 7 h 159"/>
                <a:gd name="T2" fmla="*/ 43 w 152"/>
                <a:gd name="T3" fmla="*/ 9 h 159"/>
                <a:gd name="T4" fmla="*/ 62 w 152"/>
                <a:gd name="T5" fmla="*/ 22 h 159"/>
                <a:gd name="T6" fmla="*/ 79 w 152"/>
                <a:gd name="T7" fmla="*/ 43 h 159"/>
                <a:gd name="T8" fmla="*/ 94 w 152"/>
                <a:gd name="T9" fmla="*/ 60 h 159"/>
                <a:gd name="T10" fmla="*/ 108 w 152"/>
                <a:gd name="T11" fmla="*/ 68 h 159"/>
                <a:gd name="T12" fmla="*/ 119 w 152"/>
                <a:gd name="T13" fmla="*/ 78 h 159"/>
                <a:gd name="T14" fmla="*/ 129 w 152"/>
                <a:gd name="T15" fmla="*/ 91 h 159"/>
                <a:gd name="T16" fmla="*/ 133 w 152"/>
                <a:gd name="T17" fmla="*/ 107 h 159"/>
                <a:gd name="T18" fmla="*/ 118 w 152"/>
                <a:gd name="T19" fmla="*/ 116 h 159"/>
                <a:gd name="T20" fmla="*/ 94 w 152"/>
                <a:gd name="T21" fmla="*/ 119 h 159"/>
                <a:gd name="T22" fmla="*/ 73 w 152"/>
                <a:gd name="T23" fmla="*/ 121 h 159"/>
                <a:gd name="T24" fmla="*/ 58 w 152"/>
                <a:gd name="T25" fmla="*/ 123 h 159"/>
                <a:gd name="T26" fmla="*/ 42 w 152"/>
                <a:gd name="T27" fmla="*/ 131 h 159"/>
                <a:gd name="T28" fmla="*/ 27 w 152"/>
                <a:gd name="T29" fmla="*/ 141 h 159"/>
                <a:gd name="T30" fmla="*/ 11 w 152"/>
                <a:gd name="T31" fmla="*/ 151 h 159"/>
                <a:gd name="T32" fmla="*/ 1 w 152"/>
                <a:gd name="T33" fmla="*/ 157 h 159"/>
                <a:gd name="T34" fmla="*/ 0 w 152"/>
                <a:gd name="T35" fmla="*/ 159 h 159"/>
                <a:gd name="T36" fmla="*/ 7 w 152"/>
                <a:gd name="T37" fmla="*/ 158 h 159"/>
                <a:gd name="T38" fmla="*/ 18 w 152"/>
                <a:gd name="T39" fmla="*/ 154 h 159"/>
                <a:gd name="T40" fmla="*/ 28 w 152"/>
                <a:gd name="T41" fmla="*/ 149 h 159"/>
                <a:gd name="T42" fmla="*/ 38 w 152"/>
                <a:gd name="T43" fmla="*/ 143 h 159"/>
                <a:gd name="T44" fmla="*/ 51 w 152"/>
                <a:gd name="T45" fmla="*/ 136 h 159"/>
                <a:gd name="T46" fmla="*/ 66 w 152"/>
                <a:gd name="T47" fmla="*/ 132 h 159"/>
                <a:gd name="T48" fmla="*/ 82 w 152"/>
                <a:gd name="T49" fmla="*/ 132 h 159"/>
                <a:gd name="T50" fmla="*/ 99 w 152"/>
                <a:gd name="T51" fmla="*/ 132 h 159"/>
                <a:gd name="T52" fmla="*/ 116 w 152"/>
                <a:gd name="T53" fmla="*/ 129 h 159"/>
                <a:gd name="T54" fmla="*/ 132 w 152"/>
                <a:gd name="T55" fmla="*/ 123 h 159"/>
                <a:gd name="T56" fmla="*/ 144 w 152"/>
                <a:gd name="T57" fmla="*/ 113 h 159"/>
                <a:gd name="T58" fmla="*/ 150 w 152"/>
                <a:gd name="T59" fmla="*/ 99 h 159"/>
                <a:gd name="T60" fmla="*/ 149 w 152"/>
                <a:gd name="T61" fmla="*/ 82 h 159"/>
                <a:gd name="T62" fmla="*/ 138 w 152"/>
                <a:gd name="T63" fmla="*/ 63 h 159"/>
                <a:gd name="T64" fmla="*/ 126 w 152"/>
                <a:gd name="T65" fmla="*/ 52 h 159"/>
                <a:gd name="T66" fmla="*/ 112 w 152"/>
                <a:gd name="T67" fmla="*/ 43 h 159"/>
                <a:gd name="T68" fmla="*/ 99 w 152"/>
                <a:gd name="T69" fmla="*/ 33 h 159"/>
                <a:gd name="T70" fmla="*/ 87 w 152"/>
                <a:gd name="T71" fmla="*/ 19 h 159"/>
                <a:gd name="T72" fmla="*/ 70 w 152"/>
                <a:gd name="T73" fmla="*/ 9 h 159"/>
                <a:gd name="T74" fmla="*/ 50 w 152"/>
                <a:gd name="T75" fmla="*/ 1 h 159"/>
                <a:gd name="T76" fmla="*/ 31 w 152"/>
                <a:gd name="T77" fmla="*/ 1 h 159"/>
                <a:gd name="T78" fmla="*/ 12 w 152"/>
                <a:gd name="T79" fmla="*/ 9 h 159"/>
                <a:gd name="T80" fmla="*/ 2 w 152"/>
                <a:gd name="T81" fmla="*/ 15 h 159"/>
                <a:gd name="T82" fmla="*/ 2 w 152"/>
                <a:gd name="T83" fmla="*/ 15 h 159"/>
                <a:gd name="T84" fmla="*/ 2 w 152"/>
                <a:gd name="T8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59">
                  <a:moveTo>
                    <a:pt x="2" y="15"/>
                  </a:moveTo>
                  <a:lnTo>
                    <a:pt x="18" y="7"/>
                  </a:lnTo>
                  <a:lnTo>
                    <a:pt x="31" y="6"/>
                  </a:lnTo>
                  <a:lnTo>
                    <a:pt x="43" y="9"/>
                  </a:lnTo>
                  <a:lnTo>
                    <a:pt x="53" y="14"/>
                  </a:lnTo>
                  <a:lnTo>
                    <a:pt x="62" y="22"/>
                  </a:lnTo>
                  <a:lnTo>
                    <a:pt x="71" y="32"/>
                  </a:lnTo>
                  <a:lnTo>
                    <a:pt x="79" y="43"/>
                  </a:lnTo>
                  <a:lnTo>
                    <a:pt x="88" y="53"/>
                  </a:lnTo>
                  <a:lnTo>
                    <a:pt x="94" y="60"/>
                  </a:lnTo>
                  <a:lnTo>
                    <a:pt x="102" y="65"/>
                  </a:lnTo>
                  <a:lnTo>
                    <a:pt x="108" y="68"/>
                  </a:lnTo>
                  <a:lnTo>
                    <a:pt x="114" y="73"/>
                  </a:lnTo>
                  <a:lnTo>
                    <a:pt x="119" y="78"/>
                  </a:lnTo>
                  <a:lnTo>
                    <a:pt x="124" y="85"/>
                  </a:lnTo>
                  <a:lnTo>
                    <a:pt x="129" y="91"/>
                  </a:lnTo>
                  <a:lnTo>
                    <a:pt x="133" y="99"/>
                  </a:lnTo>
                  <a:lnTo>
                    <a:pt x="133" y="107"/>
                  </a:lnTo>
                  <a:lnTo>
                    <a:pt x="127" y="113"/>
                  </a:lnTo>
                  <a:lnTo>
                    <a:pt x="118" y="116"/>
                  </a:lnTo>
                  <a:lnTo>
                    <a:pt x="107" y="118"/>
                  </a:lnTo>
                  <a:lnTo>
                    <a:pt x="94" y="119"/>
                  </a:lnTo>
                  <a:lnTo>
                    <a:pt x="83" y="121"/>
                  </a:lnTo>
                  <a:lnTo>
                    <a:pt x="73" y="121"/>
                  </a:lnTo>
                  <a:lnTo>
                    <a:pt x="67" y="121"/>
                  </a:lnTo>
                  <a:lnTo>
                    <a:pt x="58" y="123"/>
                  </a:lnTo>
                  <a:lnTo>
                    <a:pt x="50" y="127"/>
                  </a:lnTo>
                  <a:lnTo>
                    <a:pt x="42" y="131"/>
                  </a:lnTo>
                  <a:lnTo>
                    <a:pt x="35" y="136"/>
                  </a:lnTo>
                  <a:lnTo>
                    <a:pt x="27" y="141"/>
                  </a:lnTo>
                  <a:lnTo>
                    <a:pt x="20" y="146"/>
                  </a:lnTo>
                  <a:lnTo>
                    <a:pt x="11" y="151"/>
                  </a:lnTo>
                  <a:lnTo>
                    <a:pt x="2" y="155"/>
                  </a:lnTo>
                  <a:lnTo>
                    <a:pt x="1" y="157"/>
                  </a:lnTo>
                  <a:lnTo>
                    <a:pt x="0" y="158"/>
                  </a:lnTo>
                  <a:lnTo>
                    <a:pt x="0" y="159"/>
                  </a:lnTo>
                  <a:lnTo>
                    <a:pt x="2" y="159"/>
                  </a:lnTo>
                  <a:lnTo>
                    <a:pt x="7" y="158"/>
                  </a:lnTo>
                  <a:lnTo>
                    <a:pt x="13" y="155"/>
                  </a:lnTo>
                  <a:lnTo>
                    <a:pt x="18" y="154"/>
                  </a:lnTo>
                  <a:lnTo>
                    <a:pt x="23" y="152"/>
                  </a:lnTo>
                  <a:lnTo>
                    <a:pt x="28" y="149"/>
                  </a:lnTo>
                  <a:lnTo>
                    <a:pt x="33" y="146"/>
                  </a:lnTo>
                  <a:lnTo>
                    <a:pt x="38" y="143"/>
                  </a:lnTo>
                  <a:lnTo>
                    <a:pt x="43" y="139"/>
                  </a:lnTo>
                  <a:lnTo>
                    <a:pt x="51" y="136"/>
                  </a:lnTo>
                  <a:lnTo>
                    <a:pt x="57" y="133"/>
                  </a:lnTo>
                  <a:lnTo>
                    <a:pt x="66" y="132"/>
                  </a:lnTo>
                  <a:lnTo>
                    <a:pt x="73" y="131"/>
                  </a:lnTo>
                  <a:lnTo>
                    <a:pt x="82" y="132"/>
                  </a:lnTo>
                  <a:lnTo>
                    <a:pt x="91" y="132"/>
                  </a:lnTo>
                  <a:lnTo>
                    <a:pt x="99" y="132"/>
                  </a:lnTo>
                  <a:lnTo>
                    <a:pt x="107" y="131"/>
                  </a:lnTo>
                  <a:lnTo>
                    <a:pt x="116" y="129"/>
                  </a:lnTo>
                  <a:lnTo>
                    <a:pt x="123" y="127"/>
                  </a:lnTo>
                  <a:lnTo>
                    <a:pt x="132" y="123"/>
                  </a:lnTo>
                  <a:lnTo>
                    <a:pt x="138" y="118"/>
                  </a:lnTo>
                  <a:lnTo>
                    <a:pt x="144" y="113"/>
                  </a:lnTo>
                  <a:lnTo>
                    <a:pt x="148" y="107"/>
                  </a:lnTo>
                  <a:lnTo>
                    <a:pt x="150" y="99"/>
                  </a:lnTo>
                  <a:lnTo>
                    <a:pt x="152" y="91"/>
                  </a:lnTo>
                  <a:lnTo>
                    <a:pt x="149" y="82"/>
                  </a:lnTo>
                  <a:lnTo>
                    <a:pt x="146" y="72"/>
                  </a:lnTo>
                  <a:lnTo>
                    <a:pt x="138" y="63"/>
                  </a:lnTo>
                  <a:lnTo>
                    <a:pt x="132" y="57"/>
                  </a:lnTo>
                  <a:lnTo>
                    <a:pt x="126" y="52"/>
                  </a:lnTo>
                  <a:lnTo>
                    <a:pt x="119" y="48"/>
                  </a:lnTo>
                  <a:lnTo>
                    <a:pt x="112" y="43"/>
                  </a:lnTo>
                  <a:lnTo>
                    <a:pt x="106" y="40"/>
                  </a:lnTo>
                  <a:lnTo>
                    <a:pt x="99" y="33"/>
                  </a:lnTo>
                  <a:lnTo>
                    <a:pt x="93" y="26"/>
                  </a:lnTo>
                  <a:lnTo>
                    <a:pt x="87" y="19"/>
                  </a:lnTo>
                  <a:lnTo>
                    <a:pt x="81" y="14"/>
                  </a:lnTo>
                  <a:lnTo>
                    <a:pt x="70" y="9"/>
                  </a:lnTo>
                  <a:lnTo>
                    <a:pt x="60" y="4"/>
                  </a:lnTo>
                  <a:lnTo>
                    <a:pt x="50" y="1"/>
                  </a:lnTo>
                  <a:lnTo>
                    <a:pt x="41" y="0"/>
                  </a:lnTo>
                  <a:lnTo>
                    <a:pt x="31" y="1"/>
                  </a:lnTo>
                  <a:lnTo>
                    <a:pt x="22" y="4"/>
                  </a:lnTo>
                  <a:lnTo>
                    <a:pt x="12" y="9"/>
                  </a:lnTo>
                  <a:lnTo>
                    <a:pt x="2" y="15"/>
                  </a:lnTo>
                  <a:lnTo>
                    <a:pt x="2" y="15"/>
                  </a:lnTo>
                  <a:lnTo>
                    <a:pt x="2" y="15"/>
                  </a:lnTo>
                  <a:lnTo>
                    <a:pt x="2" y="15"/>
                  </a:lnTo>
                  <a:lnTo>
                    <a:pt x="2" y="15"/>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1" name="Freeform 154"/>
            <p:cNvSpPr>
              <a:spLocks/>
            </p:cNvSpPr>
            <p:nvPr/>
          </p:nvSpPr>
          <p:spPr bwMode="auto">
            <a:xfrm>
              <a:off x="4829" y="1065"/>
              <a:ext cx="36" cy="22"/>
            </a:xfrm>
            <a:custGeom>
              <a:avLst/>
              <a:gdLst>
                <a:gd name="T0" fmla="*/ 1 w 179"/>
                <a:gd name="T1" fmla="*/ 13 h 108"/>
                <a:gd name="T2" fmla="*/ 12 w 179"/>
                <a:gd name="T3" fmla="*/ 8 h 108"/>
                <a:gd name="T4" fmla="*/ 25 w 179"/>
                <a:gd name="T5" fmla="*/ 6 h 108"/>
                <a:gd name="T6" fmla="*/ 36 w 179"/>
                <a:gd name="T7" fmla="*/ 8 h 108"/>
                <a:gd name="T8" fmla="*/ 47 w 179"/>
                <a:gd name="T9" fmla="*/ 13 h 108"/>
                <a:gd name="T10" fmla="*/ 57 w 179"/>
                <a:gd name="T11" fmla="*/ 19 h 108"/>
                <a:gd name="T12" fmla="*/ 67 w 179"/>
                <a:gd name="T13" fmla="*/ 26 h 108"/>
                <a:gd name="T14" fmla="*/ 77 w 179"/>
                <a:gd name="T15" fmla="*/ 34 h 108"/>
                <a:gd name="T16" fmla="*/ 86 w 179"/>
                <a:gd name="T17" fmla="*/ 41 h 108"/>
                <a:gd name="T18" fmla="*/ 97 w 179"/>
                <a:gd name="T19" fmla="*/ 50 h 108"/>
                <a:gd name="T20" fmla="*/ 108 w 179"/>
                <a:gd name="T21" fmla="*/ 56 h 108"/>
                <a:gd name="T22" fmla="*/ 120 w 179"/>
                <a:gd name="T23" fmla="*/ 61 h 108"/>
                <a:gd name="T24" fmla="*/ 132 w 179"/>
                <a:gd name="T25" fmla="*/ 66 h 108"/>
                <a:gd name="T26" fmla="*/ 142 w 179"/>
                <a:gd name="T27" fmla="*/ 72 h 108"/>
                <a:gd name="T28" fmla="*/ 152 w 179"/>
                <a:gd name="T29" fmla="*/ 80 h 108"/>
                <a:gd name="T30" fmla="*/ 159 w 179"/>
                <a:gd name="T31" fmla="*/ 91 h 108"/>
                <a:gd name="T32" fmla="*/ 164 w 179"/>
                <a:gd name="T33" fmla="*/ 105 h 108"/>
                <a:gd name="T34" fmla="*/ 168 w 179"/>
                <a:gd name="T35" fmla="*/ 108 h 108"/>
                <a:gd name="T36" fmla="*/ 172 w 179"/>
                <a:gd name="T37" fmla="*/ 107 h 108"/>
                <a:gd name="T38" fmla="*/ 177 w 179"/>
                <a:gd name="T39" fmla="*/ 105 h 108"/>
                <a:gd name="T40" fmla="*/ 179 w 179"/>
                <a:gd name="T41" fmla="*/ 101 h 108"/>
                <a:gd name="T42" fmla="*/ 179 w 179"/>
                <a:gd name="T43" fmla="*/ 81 h 108"/>
                <a:gd name="T44" fmla="*/ 174 w 179"/>
                <a:gd name="T45" fmla="*/ 65 h 108"/>
                <a:gd name="T46" fmla="*/ 165 w 179"/>
                <a:gd name="T47" fmla="*/ 54 h 108"/>
                <a:gd name="T48" fmla="*/ 153 w 179"/>
                <a:gd name="T49" fmla="*/ 44 h 108"/>
                <a:gd name="T50" fmla="*/ 139 w 179"/>
                <a:gd name="T51" fmla="*/ 35 h 108"/>
                <a:gd name="T52" fmla="*/ 122 w 179"/>
                <a:gd name="T53" fmla="*/ 29 h 108"/>
                <a:gd name="T54" fmla="*/ 106 w 179"/>
                <a:gd name="T55" fmla="*/ 21 h 108"/>
                <a:gd name="T56" fmla="*/ 88 w 179"/>
                <a:gd name="T57" fmla="*/ 14 h 108"/>
                <a:gd name="T58" fmla="*/ 77 w 179"/>
                <a:gd name="T59" fmla="*/ 9 h 108"/>
                <a:gd name="T60" fmla="*/ 66 w 179"/>
                <a:gd name="T61" fmla="*/ 5 h 108"/>
                <a:gd name="T62" fmla="*/ 54 w 179"/>
                <a:gd name="T63" fmla="*/ 1 h 108"/>
                <a:gd name="T64" fmla="*/ 43 w 179"/>
                <a:gd name="T65" fmla="*/ 0 h 108"/>
                <a:gd name="T66" fmla="*/ 31 w 179"/>
                <a:gd name="T67" fmla="*/ 0 h 108"/>
                <a:gd name="T68" fmla="*/ 20 w 179"/>
                <a:gd name="T69" fmla="*/ 1 h 108"/>
                <a:gd name="T70" fmla="*/ 10 w 179"/>
                <a:gd name="T71" fmla="*/ 5 h 108"/>
                <a:gd name="T72" fmla="*/ 0 w 179"/>
                <a:gd name="T73" fmla="*/ 13 h 108"/>
                <a:gd name="T74" fmla="*/ 0 w 179"/>
                <a:gd name="T75" fmla="*/ 13 h 108"/>
                <a:gd name="T76" fmla="*/ 0 w 179"/>
                <a:gd name="T77" fmla="*/ 13 h 108"/>
                <a:gd name="T78" fmla="*/ 0 w 179"/>
                <a:gd name="T79" fmla="*/ 13 h 108"/>
                <a:gd name="T80" fmla="*/ 1 w 179"/>
                <a:gd name="T81" fmla="*/ 13 h 108"/>
                <a:gd name="T82" fmla="*/ 1 w 179"/>
                <a:gd name="T83"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08">
                  <a:moveTo>
                    <a:pt x="1" y="13"/>
                  </a:moveTo>
                  <a:lnTo>
                    <a:pt x="12" y="8"/>
                  </a:lnTo>
                  <a:lnTo>
                    <a:pt x="25" y="6"/>
                  </a:lnTo>
                  <a:lnTo>
                    <a:pt x="36" y="8"/>
                  </a:lnTo>
                  <a:lnTo>
                    <a:pt x="47" y="13"/>
                  </a:lnTo>
                  <a:lnTo>
                    <a:pt x="57" y="19"/>
                  </a:lnTo>
                  <a:lnTo>
                    <a:pt x="67" y="26"/>
                  </a:lnTo>
                  <a:lnTo>
                    <a:pt x="77" y="34"/>
                  </a:lnTo>
                  <a:lnTo>
                    <a:pt x="86" y="41"/>
                  </a:lnTo>
                  <a:lnTo>
                    <a:pt x="97" y="50"/>
                  </a:lnTo>
                  <a:lnTo>
                    <a:pt x="108" y="56"/>
                  </a:lnTo>
                  <a:lnTo>
                    <a:pt x="120" y="61"/>
                  </a:lnTo>
                  <a:lnTo>
                    <a:pt x="132" y="66"/>
                  </a:lnTo>
                  <a:lnTo>
                    <a:pt x="142" y="72"/>
                  </a:lnTo>
                  <a:lnTo>
                    <a:pt x="152" y="80"/>
                  </a:lnTo>
                  <a:lnTo>
                    <a:pt x="159" y="91"/>
                  </a:lnTo>
                  <a:lnTo>
                    <a:pt x="164" y="105"/>
                  </a:lnTo>
                  <a:lnTo>
                    <a:pt x="168" y="108"/>
                  </a:lnTo>
                  <a:lnTo>
                    <a:pt x="172" y="107"/>
                  </a:lnTo>
                  <a:lnTo>
                    <a:pt x="177" y="105"/>
                  </a:lnTo>
                  <a:lnTo>
                    <a:pt x="179" y="101"/>
                  </a:lnTo>
                  <a:lnTo>
                    <a:pt x="179" y="81"/>
                  </a:lnTo>
                  <a:lnTo>
                    <a:pt x="174" y="65"/>
                  </a:lnTo>
                  <a:lnTo>
                    <a:pt x="165" y="54"/>
                  </a:lnTo>
                  <a:lnTo>
                    <a:pt x="153" y="44"/>
                  </a:lnTo>
                  <a:lnTo>
                    <a:pt x="139" y="35"/>
                  </a:lnTo>
                  <a:lnTo>
                    <a:pt x="122" y="29"/>
                  </a:lnTo>
                  <a:lnTo>
                    <a:pt x="106" y="21"/>
                  </a:lnTo>
                  <a:lnTo>
                    <a:pt x="88" y="14"/>
                  </a:lnTo>
                  <a:lnTo>
                    <a:pt x="77" y="9"/>
                  </a:lnTo>
                  <a:lnTo>
                    <a:pt x="66" y="5"/>
                  </a:lnTo>
                  <a:lnTo>
                    <a:pt x="54" y="1"/>
                  </a:lnTo>
                  <a:lnTo>
                    <a:pt x="43" y="0"/>
                  </a:lnTo>
                  <a:lnTo>
                    <a:pt x="31" y="0"/>
                  </a:lnTo>
                  <a:lnTo>
                    <a:pt x="20" y="1"/>
                  </a:lnTo>
                  <a:lnTo>
                    <a:pt x="10" y="5"/>
                  </a:lnTo>
                  <a:lnTo>
                    <a:pt x="0" y="13"/>
                  </a:lnTo>
                  <a:lnTo>
                    <a:pt x="0" y="13"/>
                  </a:lnTo>
                  <a:lnTo>
                    <a:pt x="0" y="13"/>
                  </a:lnTo>
                  <a:lnTo>
                    <a:pt x="0" y="13"/>
                  </a:lnTo>
                  <a:lnTo>
                    <a:pt x="1"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2" name="Freeform 155"/>
            <p:cNvSpPr>
              <a:spLocks/>
            </p:cNvSpPr>
            <p:nvPr/>
          </p:nvSpPr>
          <p:spPr bwMode="auto">
            <a:xfrm>
              <a:off x="4835" y="1093"/>
              <a:ext cx="12" cy="17"/>
            </a:xfrm>
            <a:custGeom>
              <a:avLst/>
              <a:gdLst>
                <a:gd name="T0" fmla="*/ 57 w 58"/>
                <a:gd name="T1" fmla="*/ 0 h 86"/>
                <a:gd name="T2" fmla="*/ 47 w 58"/>
                <a:gd name="T3" fmla="*/ 9 h 86"/>
                <a:gd name="T4" fmla="*/ 38 w 58"/>
                <a:gd name="T5" fmla="*/ 19 h 86"/>
                <a:gd name="T6" fmla="*/ 30 w 58"/>
                <a:gd name="T7" fmla="*/ 28 h 86"/>
                <a:gd name="T8" fmla="*/ 22 w 58"/>
                <a:gd name="T9" fmla="*/ 39 h 86"/>
                <a:gd name="T10" fmla="*/ 15 w 58"/>
                <a:gd name="T11" fmla="*/ 49 h 86"/>
                <a:gd name="T12" fmla="*/ 9 w 58"/>
                <a:gd name="T13" fmla="*/ 60 h 86"/>
                <a:gd name="T14" fmla="*/ 4 w 58"/>
                <a:gd name="T15" fmla="*/ 73 h 86"/>
                <a:gd name="T16" fmla="*/ 0 w 58"/>
                <a:gd name="T17" fmla="*/ 85 h 86"/>
                <a:gd name="T18" fmla="*/ 0 w 58"/>
                <a:gd name="T19" fmla="*/ 86 h 86"/>
                <a:gd name="T20" fmla="*/ 2 w 58"/>
                <a:gd name="T21" fmla="*/ 86 h 86"/>
                <a:gd name="T22" fmla="*/ 4 w 58"/>
                <a:gd name="T23" fmla="*/ 86 h 86"/>
                <a:gd name="T24" fmla="*/ 5 w 58"/>
                <a:gd name="T25" fmla="*/ 85 h 86"/>
                <a:gd name="T26" fmla="*/ 10 w 58"/>
                <a:gd name="T27" fmla="*/ 73 h 86"/>
                <a:gd name="T28" fmla="*/ 15 w 58"/>
                <a:gd name="T29" fmla="*/ 61 h 86"/>
                <a:gd name="T30" fmla="*/ 21 w 58"/>
                <a:gd name="T31" fmla="*/ 50 h 86"/>
                <a:gd name="T32" fmla="*/ 27 w 58"/>
                <a:gd name="T33" fmla="*/ 40 h 86"/>
                <a:gd name="T34" fmla="*/ 33 w 58"/>
                <a:gd name="T35" fmla="*/ 30 h 86"/>
                <a:gd name="T36" fmla="*/ 41 w 58"/>
                <a:gd name="T37" fmla="*/ 20 h 86"/>
                <a:gd name="T38" fmla="*/ 50 w 58"/>
                <a:gd name="T39" fmla="*/ 10 h 86"/>
                <a:gd name="T40" fmla="*/ 58 w 58"/>
                <a:gd name="T41" fmla="*/ 2 h 86"/>
                <a:gd name="T42" fmla="*/ 58 w 58"/>
                <a:gd name="T43" fmla="*/ 0 h 86"/>
                <a:gd name="T44" fmla="*/ 58 w 58"/>
                <a:gd name="T45" fmla="*/ 0 h 86"/>
                <a:gd name="T46" fmla="*/ 58 w 58"/>
                <a:gd name="T47" fmla="*/ 0 h 86"/>
                <a:gd name="T48" fmla="*/ 57 w 58"/>
                <a:gd name="T49" fmla="*/ 0 h 86"/>
                <a:gd name="T50" fmla="*/ 57 w 5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6">
                  <a:moveTo>
                    <a:pt x="57" y="0"/>
                  </a:moveTo>
                  <a:lnTo>
                    <a:pt x="47" y="9"/>
                  </a:lnTo>
                  <a:lnTo>
                    <a:pt x="38" y="19"/>
                  </a:lnTo>
                  <a:lnTo>
                    <a:pt x="30" y="28"/>
                  </a:lnTo>
                  <a:lnTo>
                    <a:pt x="22" y="39"/>
                  </a:lnTo>
                  <a:lnTo>
                    <a:pt x="15" y="49"/>
                  </a:lnTo>
                  <a:lnTo>
                    <a:pt x="9" y="60"/>
                  </a:lnTo>
                  <a:lnTo>
                    <a:pt x="4" y="73"/>
                  </a:lnTo>
                  <a:lnTo>
                    <a:pt x="0" y="85"/>
                  </a:lnTo>
                  <a:lnTo>
                    <a:pt x="0" y="86"/>
                  </a:lnTo>
                  <a:lnTo>
                    <a:pt x="2" y="86"/>
                  </a:lnTo>
                  <a:lnTo>
                    <a:pt x="4" y="86"/>
                  </a:lnTo>
                  <a:lnTo>
                    <a:pt x="5" y="85"/>
                  </a:lnTo>
                  <a:lnTo>
                    <a:pt x="10" y="73"/>
                  </a:lnTo>
                  <a:lnTo>
                    <a:pt x="15" y="61"/>
                  </a:lnTo>
                  <a:lnTo>
                    <a:pt x="21" y="50"/>
                  </a:lnTo>
                  <a:lnTo>
                    <a:pt x="27" y="40"/>
                  </a:lnTo>
                  <a:lnTo>
                    <a:pt x="33" y="30"/>
                  </a:lnTo>
                  <a:lnTo>
                    <a:pt x="41" y="20"/>
                  </a:lnTo>
                  <a:lnTo>
                    <a:pt x="50" y="10"/>
                  </a:lnTo>
                  <a:lnTo>
                    <a:pt x="58" y="2"/>
                  </a:lnTo>
                  <a:lnTo>
                    <a:pt x="58" y="0"/>
                  </a:lnTo>
                  <a:lnTo>
                    <a:pt x="58" y="0"/>
                  </a:lnTo>
                  <a:lnTo>
                    <a:pt x="58" y="0"/>
                  </a:lnTo>
                  <a:lnTo>
                    <a:pt x="57"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3" name="Freeform 156"/>
            <p:cNvSpPr>
              <a:spLocks/>
            </p:cNvSpPr>
            <p:nvPr/>
          </p:nvSpPr>
          <p:spPr bwMode="auto">
            <a:xfrm>
              <a:off x="4838" y="1096"/>
              <a:ext cx="12" cy="7"/>
            </a:xfrm>
            <a:custGeom>
              <a:avLst/>
              <a:gdLst>
                <a:gd name="T0" fmla="*/ 0 w 62"/>
                <a:gd name="T1" fmla="*/ 37 h 37"/>
                <a:gd name="T2" fmla="*/ 7 w 62"/>
                <a:gd name="T3" fmla="*/ 32 h 37"/>
                <a:gd name="T4" fmla="*/ 14 w 62"/>
                <a:gd name="T5" fmla="*/ 28 h 37"/>
                <a:gd name="T6" fmla="*/ 22 w 62"/>
                <a:gd name="T7" fmla="*/ 24 h 37"/>
                <a:gd name="T8" fmla="*/ 29 w 62"/>
                <a:gd name="T9" fmla="*/ 22 h 37"/>
                <a:gd name="T10" fmla="*/ 37 w 62"/>
                <a:gd name="T11" fmla="*/ 18 h 37"/>
                <a:gd name="T12" fmla="*/ 43 w 62"/>
                <a:gd name="T13" fmla="*/ 15 h 37"/>
                <a:gd name="T14" fmla="*/ 50 w 62"/>
                <a:gd name="T15" fmla="*/ 12 h 37"/>
                <a:gd name="T16" fmla="*/ 58 w 62"/>
                <a:gd name="T17" fmla="*/ 8 h 37"/>
                <a:gd name="T18" fmla="*/ 60 w 62"/>
                <a:gd name="T19" fmla="*/ 5 h 37"/>
                <a:gd name="T20" fmla="*/ 62 w 62"/>
                <a:gd name="T21" fmla="*/ 3 h 37"/>
                <a:gd name="T22" fmla="*/ 60 w 62"/>
                <a:gd name="T23" fmla="*/ 0 h 37"/>
                <a:gd name="T24" fmla="*/ 58 w 62"/>
                <a:gd name="T25" fmla="*/ 0 h 37"/>
                <a:gd name="T26" fmla="*/ 49 w 62"/>
                <a:gd name="T27" fmla="*/ 2 h 37"/>
                <a:gd name="T28" fmla="*/ 42 w 62"/>
                <a:gd name="T29" fmla="*/ 5 h 37"/>
                <a:gd name="T30" fmla="*/ 34 w 62"/>
                <a:gd name="T31" fmla="*/ 9 h 37"/>
                <a:gd name="T32" fmla="*/ 27 w 62"/>
                <a:gd name="T33" fmla="*/ 14 h 37"/>
                <a:gd name="T34" fmla="*/ 20 w 62"/>
                <a:gd name="T35" fmla="*/ 19 h 37"/>
                <a:gd name="T36" fmla="*/ 13 w 62"/>
                <a:gd name="T37" fmla="*/ 25 h 37"/>
                <a:gd name="T38" fmla="*/ 7 w 62"/>
                <a:gd name="T39" fmla="*/ 30 h 37"/>
                <a:gd name="T40" fmla="*/ 0 w 62"/>
                <a:gd name="T41" fmla="*/ 37 h 37"/>
                <a:gd name="T42" fmla="*/ 0 w 62"/>
                <a:gd name="T43" fmla="*/ 37 h 37"/>
                <a:gd name="T44" fmla="*/ 0 w 62"/>
                <a:gd name="T45" fmla="*/ 37 h 37"/>
                <a:gd name="T46" fmla="*/ 0 w 62"/>
                <a:gd name="T47" fmla="*/ 37 h 37"/>
                <a:gd name="T48" fmla="*/ 0 w 62"/>
                <a:gd name="T49" fmla="*/ 37 h 37"/>
                <a:gd name="T50" fmla="*/ 0 w 62"/>
                <a:gd name="T5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37">
                  <a:moveTo>
                    <a:pt x="0" y="37"/>
                  </a:moveTo>
                  <a:lnTo>
                    <a:pt x="7" y="32"/>
                  </a:lnTo>
                  <a:lnTo>
                    <a:pt x="14" y="28"/>
                  </a:lnTo>
                  <a:lnTo>
                    <a:pt x="22" y="24"/>
                  </a:lnTo>
                  <a:lnTo>
                    <a:pt x="29" y="22"/>
                  </a:lnTo>
                  <a:lnTo>
                    <a:pt x="37" y="18"/>
                  </a:lnTo>
                  <a:lnTo>
                    <a:pt x="43" y="15"/>
                  </a:lnTo>
                  <a:lnTo>
                    <a:pt x="50" y="12"/>
                  </a:lnTo>
                  <a:lnTo>
                    <a:pt x="58" y="8"/>
                  </a:lnTo>
                  <a:lnTo>
                    <a:pt x="60" y="5"/>
                  </a:lnTo>
                  <a:lnTo>
                    <a:pt x="62" y="3"/>
                  </a:lnTo>
                  <a:lnTo>
                    <a:pt x="60" y="0"/>
                  </a:lnTo>
                  <a:lnTo>
                    <a:pt x="58" y="0"/>
                  </a:lnTo>
                  <a:lnTo>
                    <a:pt x="49" y="2"/>
                  </a:lnTo>
                  <a:lnTo>
                    <a:pt x="42" y="5"/>
                  </a:lnTo>
                  <a:lnTo>
                    <a:pt x="34" y="9"/>
                  </a:lnTo>
                  <a:lnTo>
                    <a:pt x="27" y="14"/>
                  </a:lnTo>
                  <a:lnTo>
                    <a:pt x="20" y="19"/>
                  </a:lnTo>
                  <a:lnTo>
                    <a:pt x="13" y="25"/>
                  </a:lnTo>
                  <a:lnTo>
                    <a:pt x="7" y="30"/>
                  </a:lnTo>
                  <a:lnTo>
                    <a:pt x="0" y="37"/>
                  </a:lnTo>
                  <a:lnTo>
                    <a:pt x="0" y="37"/>
                  </a:lnTo>
                  <a:lnTo>
                    <a:pt x="0" y="37"/>
                  </a:lnTo>
                  <a:lnTo>
                    <a:pt x="0" y="37"/>
                  </a:lnTo>
                  <a:lnTo>
                    <a:pt x="0"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4" name="Freeform 157"/>
            <p:cNvSpPr>
              <a:spLocks/>
            </p:cNvSpPr>
            <p:nvPr/>
          </p:nvSpPr>
          <p:spPr bwMode="auto">
            <a:xfrm>
              <a:off x="4865" y="1001"/>
              <a:ext cx="28" cy="35"/>
            </a:xfrm>
            <a:custGeom>
              <a:avLst/>
              <a:gdLst>
                <a:gd name="T0" fmla="*/ 137 w 140"/>
                <a:gd name="T1" fmla="*/ 0 h 173"/>
                <a:gd name="T2" fmla="*/ 136 w 140"/>
                <a:gd name="T3" fmla="*/ 17 h 173"/>
                <a:gd name="T4" fmla="*/ 135 w 140"/>
                <a:gd name="T5" fmla="*/ 33 h 173"/>
                <a:gd name="T6" fmla="*/ 132 w 140"/>
                <a:gd name="T7" fmla="*/ 48 h 173"/>
                <a:gd name="T8" fmla="*/ 129 w 140"/>
                <a:gd name="T9" fmla="*/ 63 h 173"/>
                <a:gd name="T10" fmla="*/ 122 w 140"/>
                <a:gd name="T11" fmla="*/ 76 h 173"/>
                <a:gd name="T12" fmla="*/ 115 w 140"/>
                <a:gd name="T13" fmla="*/ 89 h 173"/>
                <a:gd name="T14" fmla="*/ 106 w 140"/>
                <a:gd name="T15" fmla="*/ 101 h 173"/>
                <a:gd name="T16" fmla="*/ 94 w 140"/>
                <a:gd name="T17" fmla="*/ 114 h 173"/>
                <a:gd name="T18" fmla="*/ 84 w 140"/>
                <a:gd name="T19" fmla="*/ 121 h 173"/>
                <a:gd name="T20" fmla="*/ 74 w 140"/>
                <a:gd name="T21" fmla="*/ 129 h 173"/>
                <a:gd name="T22" fmla="*/ 63 w 140"/>
                <a:gd name="T23" fmla="*/ 135 h 173"/>
                <a:gd name="T24" fmla="*/ 53 w 140"/>
                <a:gd name="T25" fmla="*/ 140 h 173"/>
                <a:gd name="T26" fmla="*/ 40 w 140"/>
                <a:gd name="T27" fmla="*/ 145 h 173"/>
                <a:gd name="T28" fmla="*/ 29 w 140"/>
                <a:gd name="T29" fmla="*/ 150 h 173"/>
                <a:gd name="T30" fmla="*/ 18 w 140"/>
                <a:gd name="T31" fmla="*/ 155 h 173"/>
                <a:gd name="T32" fmla="*/ 6 w 140"/>
                <a:gd name="T33" fmla="*/ 160 h 173"/>
                <a:gd name="T34" fmla="*/ 4 w 140"/>
                <a:gd name="T35" fmla="*/ 162 h 173"/>
                <a:gd name="T36" fmla="*/ 1 w 140"/>
                <a:gd name="T37" fmla="*/ 166 h 173"/>
                <a:gd name="T38" fmla="*/ 0 w 140"/>
                <a:gd name="T39" fmla="*/ 171 h 173"/>
                <a:gd name="T40" fmla="*/ 3 w 140"/>
                <a:gd name="T41" fmla="*/ 173 h 173"/>
                <a:gd name="T42" fmla="*/ 18 w 140"/>
                <a:gd name="T43" fmla="*/ 173 h 173"/>
                <a:gd name="T44" fmla="*/ 33 w 140"/>
                <a:gd name="T45" fmla="*/ 171 h 173"/>
                <a:gd name="T46" fmla="*/ 46 w 140"/>
                <a:gd name="T47" fmla="*/ 166 h 173"/>
                <a:gd name="T48" fmla="*/ 60 w 140"/>
                <a:gd name="T49" fmla="*/ 158 h 173"/>
                <a:gd name="T50" fmla="*/ 72 w 140"/>
                <a:gd name="T51" fmla="*/ 151 h 173"/>
                <a:gd name="T52" fmla="*/ 85 w 140"/>
                <a:gd name="T53" fmla="*/ 142 h 173"/>
                <a:gd name="T54" fmla="*/ 96 w 140"/>
                <a:gd name="T55" fmla="*/ 132 h 173"/>
                <a:gd name="T56" fmla="*/ 107 w 140"/>
                <a:gd name="T57" fmla="*/ 122 h 173"/>
                <a:gd name="T58" fmla="*/ 127 w 140"/>
                <a:gd name="T59" fmla="*/ 95 h 173"/>
                <a:gd name="T60" fmla="*/ 137 w 140"/>
                <a:gd name="T61" fmla="*/ 65 h 173"/>
                <a:gd name="T62" fmla="*/ 140 w 140"/>
                <a:gd name="T63" fmla="*/ 34 h 173"/>
                <a:gd name="T64" fmla="*/ 139 w 140"/>
                <a:gd name="T65" fmla="*/ 0 h 173"/>
                <a:gd name="T66" fmla="*/ 139 w 140"/>
                <a:gd name="T67" fmla="*/ 0 h 173"/>
                <a:gd name="T68" fmla="*/ 139 w 140"/>
                <a:gd name="T69" fmla="*/ 0 h 173"/>
                <a:gd name="T70" fmla="*/ 137 w 140"/>
                <a:gd name="T71" fmla="*/ 0 h 173"/>
                <a:gd name="T72" fmla="*/ 137 w 140"/>
                <a:gd name="T73" fmla="*/ 0 h 173"/>
                <a:gd name="T74" fmla="*/ 137 w 140"/>
                <a:gd name="T7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73">
                  <a:moveTo>
                    <a:pt x="137" y="0"/>
                  </a:moveTo>
                  <a:lnTo>
                    <a:pt x="136" y="17"/>
                  </a:lnTo>
                  <a:lnTo>
                    <a:pt x="135" y="33"/>
                  </a:lnTo>
                  <a:lnTo>
                    <a:pt x="132" y="48"/>
                  </a:lnTo>
                  <a:lnTo>
                    <a:pt x="129" y="63"/>
                  </a:lnTo>
                  <a:lnTo>
                    <a:pt x="122" y="76"/>
                  </a:lnTo>
                  <a:lnTo>
                    <a:pt x="115" y="89"/>
                  </a:lnTo>
                  <a:lnTo>
                    <a:pt x="106" y="101"/>
                  </a:lnTo>
                  <a:lnTo>
                    <a:pt x="94" y="114"/>
                  </a:lnTo>
                  <a:lnTo>
                    <a:pt x="84" y="121"/>
                  </a:lnTo>
                  <a:lnTo>
                    <a:pt x="74" y="129"/>
                  </a:lnTo>
                  <a:lnTo>
                    <a:pt x="63" y="135"/>
                  </a:lnTo>
                  <a:lnTo>
                    <a:pt x="53" y="140"/>
                  </a:lnTo>
                  <a:lnTo>
                    <a:pt x="40" y="145"/>
                  </a:lnTo>
                  <a:lnTo>
                    <a:pt x="29" y="150"/>
                  </a:lnTo>
                  <a:lnTo>
                    <a:pt x="18" y="155"/>
                  </a:lnTo>
                  <a:lnTo>
                    <a:pt x="6" y="160"/>
                  </a:lnTo>
                  <a:lnTo>
                    <a:pt x="4" y="162"/>
                  </a:lnTo>
                  <a:lnTo>
                    <a:pt x="1" y="166"/>
                  </a:lnTo>
                  <a:lnTo>
                    <a:pt x="0" y="171"/>
                  </a:lnTo>
                  <a:lnTo>
                    <a:pt x="3" y="173"/>
                  </a:lnTo>
                  <a:lnTo>
                    <a:pt x="18" y="173"/>
                  </a:lnTo>
                  <a:lnTo>
                    <a:pt x="33" y="171"/>
                  </a:lnTo>
                  <a:lnTo>
                    <a:pt x="46" y="166"/>
                  </a:lnTo>
                  <a:lnTo>
                    <a:pt x="60" y="158"/>
                  </a:lnTo>
                  <a:lnTo>
                    <a:pt x="72" y="151"/>
                  </a:lnTo>
                  <a:lnTo>
                    <a:pt x="85" y="142"/>
                  </a:lnTo>
                  <a:lnTo>
                    <a:pt x="96" y="132"/>
                  </a:lnTo>
                  <a:lnTo>
                    <a:pt x="107" y="122"/>
                  </a:lnTo>
                  <a:lnTo>
                    <a:pt x="127" y="95"/>
                  </a:lnTo>
                  <a:lnTo>
                    <a:pt x="137" y="65"/>
                  </a:lnTo>
                  <a:lnTo>
                    <a:pt x="140" y="34"/>
                  </a:lnTo>
                  <a:lnTo>
                    <a:pt x="139" y="0"/>
                  </a:lnTo>
                  <a:lnTo>
                    <a:pt x="139" y="0"/>
                  </a:lnTo>
                  <a:lnTo>
                    <a:pt x="139" y="0"/>
                  </a:lnTo>
                  <a:lnTo>
                    <a:pt x="137" y="0"/>
                  </a:lnTo>
                  <a:lnTo>
                    <a:pt x="137" y="0"/>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5" name="Freeform 158"/>
            <p:cNvSpPr>
              <a:spLocks/>
            </p:cNvSpPr>
            <p:nvPr/>
          </p:nvSpPr>
          <p:spPr bwMode="auto">
            <a:xfrm>
              <a:off x="4660" y="1336"/>
              <a:ext cx="62" cy="16"/>
            </a:xfrm>
            <a:custGeom>
              <a:avLst/>
              <a:gdLst>
                <a:gd name="T0" fmla="*/ 0 w 311"/>
                <a:gd name="T1" fmla="*/ 21 h 78"/>
                <a:gd name="T2" fmla="*/ 20 w 311"/>
                <a:gd name="T3" fmla="*/ 17 h 78"/>
                <a:gd name="T4" fmla="*/ 40 w 311"/>
                <a:gd name="T5" fmla="*/ 13 h 78"/>
                <a:gd name="T6" fmla="*/ 58 w 311"/>
                <a:gd name="T7" fmla="*/ 12 h 78"/>
                <a:gd name="T8" fmla="*/ 78 w 311"/>
                <a:gd name="T9" fmla="*/ 12 h 78"/>
                <a:gd name="T10" fmla="*/ 98 w 311"/>
                <a:gd name="T11" fmla="*/ 13 h 78"/>
                <a:gd name="T12" fmla="*/ 118 w 311"/>
                <a:gd name="T13" fmla="*/ 16 h 78"/>
                <a:gd name="T14" fmla="*/ 138 w 311"/>
                <a:gd name="T15" fmla="*/ 20 h 78"/>
                <a:gd name="T16" fmla="*/ 157 w 311"/>
                <a:gd name="T17" fmla="*/ 25 h 78"/>
                <a:gd name="T18" fmla="*/ 177 w 311"/>
                <a:gd name="T19" fmla="*/ 30 h 78"/>
                <a:gd name="T20" fmla="*/ 195 w 311"/>
                <a:gd name="T21" fmla="*/ 36 h 78"/>
                <a:gd name="T22" fmla="*/ 215 w 311"/>
                <a:gd name="T23" fmla="*/ 42 h 78"/>
                <a:gd name="T24" fmla="*/ 234 w 311"/>
                <a:gd name="T25" fmla="*/ 48 h 78"/>
                <a:gd name="T26" fmla="*/ 253 w 311"/>
                <a:gd name="T27" fmla="*/ 56 h 78"/>
                <a:gd name="T28" fmla="*/ 270 w 311"/>
                <a:gd name="T29" fmla="*/ 63 h 78"/>
                <a:gd name="T30" fmla="*/ 289 w 311"/>
                <a:gd name="T31" fmla="*/ 71 h 78"/>
                <a:gd name="T32" fmla="*/ 306 w 311"/>
                <a:gd name="T33" fmla="*/ 78 h 78"/>
                <a:gd name="T34" fmla="*/ 309 w 311"/>
                <a:gd name="T35" fmla="*/ 78 h 78"/>
                <a:gd name="T36" fmla="*/ 310 w 311"/>
                <a:gd name="T37" fmla="*/ 76 h 78"/>
                <a:gd name="T38" fmla="*/ 311 w 311"/>
                <a:gd name="T39" fmla="*/ 73 h 78"/>
                <a:gd name="T40" fmla="*/ 310 w 311"/>
                <a:gd name="T41" fmla="*/ 72 h 78"/>
                <a:gd name="T42" fmla="*/ 294 w 311"/>
                <a:gd name="T43" fmla="*/ 60 h 78"/>
                <a:gd name="T44" fmla="*/ 276 w 311"/>
                <a:gd name="T45" fmla="*/ 48 h 78"/>
                <a:gd name="T46" fmla="*/ 259 w 311"/>
                <a:gd name="T47" fmla="*/ 38 h 78"/>
                <a:gd name="T48" fmla="*/ 240 w 311"/>
                <a:gd name="T49" fmla="*/ 30 h 78"/>
                <a:gd name="T50" fmla="*/ 222 w 311"/>
                <a:gd name="T51" fmla="*/ 21 h 78"/>
                <a:gd name="T52" fmla="*/ 202 w 311"/>
                <a:gd name="T53" fmla="*/ 15 h 78"/>
                <a:gd name="T54" fmla="*/ 182 w 311"/>
                <a:gd name="T55" fmla="*/ 10 h 78"/>
                <a:gd name="T56" fmla="*/ 162 w 311"/>
                <a:gd name="T57" fmla="*/ 5 h 78"/>
                <a:gd name="T58" fmla="*/ 142 w 311"/>
                <a:gd name="T59" fmla="*/ 2 h 78"/>
                <a:gd name="T60" fmla="*/ 122 w 311"/>
                <a:gd name="T61" fmla="*/ 1 h 78"/>
                <a:gd name="T62" fmla="*/ 101 w 311"/>
                <a:gd name="T63" fmla="*/ 0 h 78"/>
                <a:gd name="T64" fmla="*/ 81 w 311"/>
                <a:gd name="T65" fmla="*/ 1 h 78"/>
                <a:gd name="T66" fmla="*/ 61 w 311"/>
                <a:gd name="T67" fmla="*/ 4 h 78"/>
                <a:gd name="T68" fmla="*/ 41 w 311"/>
                <a:gd name="T69" fmla="*/ 7 h 78"/>
                <a:gd name="T70" fmla="*/ 21 w 311"/>
                <a:gd name="T71" fmla="*/ 13 h 78"/>
                <a:gd name="T72" fmla="*/ 1 w 311"/>
                <a:gd name="T73" fmla="*/ 20 h 78"/>
                <a:gd name="T74" fmla="*/ 0 w 311"/>
                <a:gd name="T75" fmla="*/ 20 h 78"/>
                <a:gd name="T76" fmla="*/ 0 w 311"/>
                <a:gd name="T77" fmla="*/ 20 h 78"/>
                <a:gd name="T78" fmla="*/ 0 w 311"/>
                <a:gd name="T79" fmla="*/ 21 h 78"/>
                <a:gd name="T80" fmla="*/ 0 w 311"/>
                <a:gd name="T81" fmla="*/ 21 h 78"/>
                <a:gd name="T82" fmla="*/ 0 w 311"/>
                <a:gd name="T8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8">
                  <a:moveTo>
                    <a:pt x="0" y="21"/>
                  </a:moveTo>
                  <a:lnTo>
                    <a:pt x="20" y="17"/>
                  </a:lnTo>
                  <a:lnTo>
                    <a:pt x="40" y="13"/>
                  </a:lnTo>
                  <a:lnTo>
                    <a:pt x="58" y="12"/>
                  </a:lnTo>
                  <a:lnTo>
                    <a:pt x="78" y="12"/>
                  </a:lnTo>
                  <a:lnTo>
                    <a:pt x="98" y="13"/>
                  </a:lnTo>
                  <a:lnTo>
                    <a:pt x="118" y="16"/>
                  </a:lnTo>
                  <a:lnTo>
                    <a:pt x="138" y="20"/>
                  </a:lnTo>
                  <a:lnTo>
                    <a:pt x="157" y="25"/>
                  </a:lnTo>
                  <a:lnTo>
                    <a:pt x="177" y="30"/>
                  </a:lnTo>
                  <a:lnTo>
                    <a:pt x="195" y="36"/>
                  </a:lnTo>
                  <a:lnTo>
                    <a:pt x="215" y="42"/>
                  </a:lnTo>
                  <a:lnTo>
                    <a:pt x="234" y="48"/>
                  </a:lnTo>
                  <a:lnTo>
                    <a:pt x="253" y="56"/>
                  </a:lnTo>
                  <a:lnTo>
                    <a:pt x="270" y="63"/>
                  </a:lnTo>
                  <a:lnTo>
                    <a:pt x="289" y="71"/>
                  </a:lnTo>
                  <a:lnTo>
                    <a:pt x="306" y="78"/>
                  </a:lnTo>
                  <a:lnTo>
                    <a:pt x="309" y="78"/>
                  </a:lnTo>
                  <a:lnTo>
                    <a:pt x="310" y="76"/>
                  </a:lnTo>
                  <a:lnTo>
                    <a:pt x="311" y="73"/>
                  </a:lnTo>
                  <a:lnTo>
                    <a:pt x="310" y="72"/>
                  </a:lnTo>
                  <a:lnTo>
                    <a:pt x="294" y="60"/>
                  </a:lnTo>
                  <a:lnTo>
                    <a:pt x="276" y="48"/>
                  </a:lnTo>
                  <a:lnTo>
                    <a:pt x="259" y="38"/>
                  </a:lnTo>
                  <a:lnTo>
                    <a:pt x="240" y="30"/>
                  </a:lnTo>
                  <a:lnTo>
                    <a:pt x="222" y="21"/>
                  </a:lnTo>
                  <a:lnTo>
                    <a:pt x="202" y="15"/>
                  </a:lnTo>
                  <a:lnTo>
                    <a:pt x="182" y="10"/>
                  </a:lnTo>
                  <a:lnTo>
                    <a:pt x="162" y="5"/>
                  </a:lnTo>
                  <a:lnTo>
                    <a:pt x="142" y="2"/>
                  </a:lnTo>
                  <a:lnTo>
                    <a:pt x="122" y="1"/>
                  </a:lnTo>
                  <a:lnTo>
                    <a:pt x="101" y="0"/>
                  </a:lnTo>
                  <a:lnTo>
                    <a:pt x="81" y="1"/>
                  </a:lnTo>
                  <a:lnTo>
                    <a:pt x="61" y="4"/>
                  </a:lnTo>
                  <a:lnTo>
                    <a:pt x="41" y="7"/>
                  </a:lnTo>
                  <a:lnTo>
                    <a:pt x="21" y="13"/>
                  </a:lnTo>
                  <a:lnTo>
                    <a:pt x="1" y="20"/>
                  </a:lnTo>
                  <a:lnTo>
                    <a:pt x="0" y="20"/>
                  </a:lnTo>
                  <a:lnTo>
                    <a:pt x="0" y="20"/>
                  </a:lnTo>
                  <a:lnTo>
                    <a:pt x="0" y="21"/>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6" name="Freeform 159"/>
            <p:cNvSpPr>
              <a:spLocks/>
            </p:cNvSpPr>
            <p:nvPr/>
          </p:nvSpPr>
          <p:spPr bwMode="auto">
            <a:xfrm>
              <a:off x="4863" y="1049"/>
              <a:ext cx="47" cy="35"/>
            </a:xfrm>
            <a:custGeom>
              <a:avLst/>
              <a:gdLst>
                <a:gd name="T0" fmla="*/ 234 w 234"/>
                <a:gd name="T1" fmla="*/ 0 h 179"/>
                <a:gd name="T2" fmla="*/ 222 w 234"/>
                <a:gd name="T3" fmla="*/ 14 h 179"/>
                <a:gd name="T4" fmla="*/ 210 w 234"/>
                <a:gd name="T5" fmla="*/ 27 h 179"/>
                <a:gd name="T6" fmla="*/ 198 w 234"/>
                <a:gd name="T7" fmla="*/ 40 h 179"/>
                <a:gd name="T8" fmla="*/ 185 w 234"/>
                <a:gd name="T9" fmla="*/ 52 h 179"/>
                <a:gd name="T10" fmla="*/ 173 w 234"/>
                <a:gd name="T11" fmla="*/ 63 h 179"/>
                <a:gd name="T12" fmla="*/ 159 w 234"/>
                <a:gd name="T13" fmla="*/ 75 h 179"/>
                <a:gd name="T14" fmla="*/ 145 w 234"/>
                <a:gd name="T15" fmla="*/ 86 h 179"/>
                <a:gd name="T16" fmla="*/ 132 w 234"/>
                <a:gd name="T17" fmla="*/ 96 h 179"/>
                <a:gd name="T18" fmla="*/ 118 w 234"/>
                <a:gd name="T19" fmla="*/ 106 h 179"/>
                <a:gd name="T20" fmla="*/ 103 w 234"/>
                <a:gd name="T21" fmla="*/ 114 h 179"/>
                <a:gd name="T22" fmla="*/ 88 w 234"/>
                <a:gd name="T23" fmla="*/ 124 h 179"/>
                <a:gd name="T24" fmla="*/ 73 w 234"/>
                <a:gd name="T25" fmla="*/ 132 h 179"/>
                <a:gd name="T26" fmla="*/ 57 w 234"/>
                <a:gd name="T27" fmla="*/ 141 h 179"/>
                <a:gd name="T28" fmla="*/ 41 w 234"/>
                <a:gd name="T29" fmla="*/ 148 h 179"/>
                <a:gd name="T30" fmla="*/ 24 w 234"/>
                <a:gd name="T31" fmla="*/ 156 h 179"/>
                <a:gd name="T32" fmla="*/ 8 w 234"/>
                <a:gd name="T33" fmla="*/ 162 h 179"/>
                <a:gd name="T34" fmla="*/ 3 w 234"/>
                <a:gd name="T35" fmla="*/ 166 h 179"/>
                <a:gd name="T36" fmla="*/ 0 w 234"/>
                <a:gd name="T37" fmla="*/ 172 h 179"/>
                <a:gd name="T38" fmla="*/ 0 w 234"/>
                <a:gd name="T39" fmla="*/ 178 h 179"/>
                <a:gd name="T40" fmla="*/ 6 w 234"/>
                <a:gd name="T41" fmla="*/ 179 h 179"/>
                <a:gd name="T42" fmla="*/ 24 w 234"/>
                <a:gd name="T43" fmla="*/ 175 h 179"/>
                <a:gd name="T44" fmla="*/ 42 w 234"/>
                <a:gd name="T45" fmla="*/ 172 h 179"/>
                <a:gd name="T46" fmla="*/ 59 w 234"/>
                <a:gd name="T47" fmla="*/ 166 h 179"/>
                <a:gd name="T48" fmla="*/ 77 w 234"/>
                <a:gd name="T49" fmla="*/ 157 h 179"/>
                <a:gd name="T50" fmla="*/ 93 w 234"/>
                <a:gd name="T51" fmla="*/ 148 h 179"/>
                <a:gd name="T52" fmla="*/ 109 w 234"/>
                <a:gd name="T53" fmla="*/ 138 h 179"/>
                <a:gd name="T54" fmla="*/ 124 w 234"/>
                <a:gd name="T55" fmla="*/ 127 h 179"/>
                <a:gd name="T56" fmla="*/ 139 w 234"/>
                <a:gd name="T57" fmla="*/ 116 h 179"/>
                <a:gd name="T58" fmla="*/ 153 w 234"/>
                <a:gd name="T59" fmla="*/ 102 h 179"/>
                <a:gd name="T60" fmla="*/ 166 w 234"/>
                <a:gd name="T61" fmla="*/ 88 h 179"/>
                <a:gd name="T62" fmla="*/ 180 w 234"/>
                <a:gd name="T63" fmla="*/ 75 h 179"/>
                <a:gd name="T64" fmla="*/ 191 w 234"/>
                <a:gd name="T65" fmla="*/ 61 h 179"/>
                <a:gd name="T66" fmla="*/ 204 w 234"/>
                <a:gd name="T67" fmla="*/ 46 h 179"/>
                <a:gd name="T68" fmla="*/ 214 w 234"/>
                <a:gd name="T69" fmla="*/ 30 h 179"/>
                <a:gd name="T70" fmla="*/ 225 w 234"/>
                <a:gd name="T71" fmla="*/ 15 h 179"/>
                <a:gd name="T72" fmla="*/ 234 w 234"/>
                <a:gd name="T73" fmla="*/ 0 h 179"/>
                <a:gd name="T74" fmla="*/ 234 w 234"/>
                <a:gd name="T75" fmla="*/ 0 h 179"/>
                <a:gd name="T76" fmla="*/ 234 w 234"/>
                <a:gd name="T77" fmla="*/ 0 h 179"/>
                <a:gd name="T78" fmla="*/ 234 w 234"/>
                <a:gd name="T79" fmla="*/ 0 h 179"/>
                <a:gd name="T80" fmla="*/ 234 w 234"/>
                <a:gd name="T81" fmla="*/ 0 h 179"/>
                <a:gd name="T82" fmla="*/ 234 w 234"/>
                <a:gd name="T8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179">
                  <a:moveTo>
                    <a:pt x="234" y="0"/>
                  </a:moveTo>
                  <a:lnTo>
                    <a:pt x="222" y="14"/>
                  </a:lnTo>
                  <a:lnTo>
                    <a:pt x="210" y="27"/>
                  </a:lnTo>
                  <a:lnTo>
                    <a:pt x="198" y="40"/>
                  </a:lnTo>
                  <a:lnTo>
                    <a:pt x="185" y="52"/>
                  </a:lnTo>
                  <a:lnTo>
                    <a:pt x="173" y="63"/>
                  </a:lnTo>
                  <a:lnTo>
                    <a:pt x="159" y="75"/>
                  </a:lnTo>
                  <a:lnTo>
                    <a:pt x="145" y="86"/>
                  </a:lnTo>
                  <a:lnTo>
                    <a:pt x="132" y="96"/>
                  </a:lnTo>
                  <a:lnTo>
                    <a:pt x="118" y="106"/>
                  </a:lnTo>
                  <a:lnTo>
                    <a:pt x="103" y="114"/>
                  </a:lnTo>
                  <a:lnTo>
                    <a:pt x="88" y="124"/>
                  </a:lnTo>
                  <a:lnTo>
                    <a:pt x="73" y="132"/>
                  </a:lnTo>
                  <a:lnTo>
                    <a:pt x="57" y="141"/>
                  </a:lnTo>
                  <a:lnTo>
                    <a:pt x="41" y="148"/>
                  </a:lnTo>
                  <a:lnTo>
                    <a:pt x="24" y="156"/>
                  </a:lnTo>
                  <a:lnTo>
                    <a:pt x="8" y="162"/>
                  </a:lnTo>
                  <a:lnTo>
                    <a:pt x="3" y="166"/>
                  </a:lnTo>
                  <a:lnTo>
                    <a:pt x="0" y="172"/>
                  </a:lnTo>
                  <a:lnTo>
                    <a:pt x="0" y="178"/>
                  </a:lnTo>
                  <a:lnTo>
                    <a:pt x="6" y="179"/>
                  </a:lnTo>
                  <a:lnTo>
                    <a:pt x="24" y="175"/>
                  </a:lnTo>
                  <a:lnTo>
                    <a:pt x="42" y="172"/>
                  </a:lnTo>
                  <a:lnTo>
                    <a:pt x="59" y="166"/>
                  </a:lnTo>
                  <a:lnTo>
                    <a:pt x="77" y="157"/>
                  </a:lnTo>
                  <a:lnTo>
                    <a:pt x="93" y="148"/>
                  </a:lnTo>
                  <a:lnTo>
                    <a:pt x="109" y="138"/>
                  </a:lnTo>
                  <a:lnTo>
                    <a:pt x="124" y="127"/>
                  </a:lnTo>
                  <a:lnTo>
                    <a:pt x="139" y="116"/>
                  </a:lnTo>
                  <a:lnTo>
                    <a:pt x="153" y="102"/>
                  </a:lnTo>
                  <a:lnTo>
                    <a:pt x="166" y="88"/>
                  </a:lnTo>
                  <a:lnTo>
                    <a:pt x="180" y="75"/>
                  </a:lnTo>
                  <a:lnTo>
                    <a:pt x="191" y="61"/>
                  </a:lnTo>
                  <a:lnTo>
                    <a:pt x="204" y="46"/>
                  </a:lnTo>
                  <a:lnTo>
                    <a:pt x="214" y="30"/>
                  </a:lnTo>
                  <a:lnTo>
                    <a:pt x="225" y="15"/>
                  </a:lnTo>
                  <a:lnTo>
                    <a:pt x="234" y="0"/>
                  </a:lnTo>
                  <a:lnTo>
                    <a:pt x="234" y="0"/>
                  </a:lnTo>
                  <a:lnTo>
                    <a:pt x="234" y="0"/>
                  </a:lnTo>
                  <a:lnTo>
                    <a:pt x="234" y="0"/>
                  </a:lnTo>
                  <a:lnTo>
                    <a:pt x="234" y="0"/>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7" name="Freeform 160"/>
            <p:cNvSpPr>
              <a:spLocks/>
            </p:cNvSpPr>
            <p:nvPr/>
          </p:nvSpPr>
          <p:spPr bwMode="auto">
            <a:xfrm>
              <a:off x="4933" y="1079"/>
              <a:ext cx="83" cy="60"/>
            </a:xfrm>
            <a:custGeom>
              <a:avLst/>
              <a:gdLst>
                <a:gd name="T0" fmla="*/ 0 w 417"/>
                <a:gd name="T1" fmla="*/ 0 h 301"/>
                <a:gd name="T2" fmla="*/ 30 w 417"/>
                <a:gd name="T3" fmla="*/ 11 h 301"/>
                <a:gd name="T4" fmla="*/ 60 w 417"/>
                <a:gd name="T5" fmla="*/ 24 h 301"/>
                <a:gd name="T6" fmla="*/ 89 w 417"/>
                <a:gd name="T7" fmla="*/ 37 h 301"/>
                <a:gd name="T8" fmla="*/ 118 w 417"/>
                <a:gd name="T9" fmla="*/ 52 h 301"/>
                <a:gd name="T10" fmla="*/ 146 w 417"/>
                <a:gd name="T11" fmla="*/ 67 h 301"/>
                <a:gd name="T12" fmla="*/ 173 w 417"/>
                <a:gd name="T13" fmla="*/ 83 h 301"/>
                <a:gd name="T14" fmla="*/ 199 w 417"/>
                <a:gd name="T15" fmla="*/ 99 h 301"/>
                <a:gd name="T16" fmla="*/ 225 w 417"/>
                <a:gd name="T17" fmla="*/ 117 h 301"/>
                <a:gd name="T18" fmla="*/ 250 w 417"/>
                <a:gd name="T19" fmla="*/ 137 h 301"/>
                <a:gd name="T20" fmla="*/ 274 w 417"/>
                <a:gd name="T21" fmla="*/ 156 h 301"/>
                <a:gd name="T22" fmla="*/ 298 w 417"/>
                <a:gd name="T23" fmla="*/ 176 h 301"/>
                <a:gd name="T24" fmla="*/ 320 w 417"/>
                <a:gd name="T25" fmla="*/ 199 h 301"/>
                <a:gd name="T26" fmla="*/ 341 w 417"/>
                <a:gd name="T27" fmla="*/ 222 h 301"/>
                <a:gd name="T28" fmla="*/ 361 w 417"/>
                <a:gd name="T29" fmla="*/ 246 h 301"/>
                <a:gd name="T30" fmla="*/ 381 w 417"/>
                <a:gd name="T31" fmla="*/ 272 h 301"/>
                <a:gd name="T32" fmla="*/ 400 w 417"/>
                <a:gd name="T33" fmla="*/ 298 h 301"/>
                <a:gd name="T34" fmla="*/ 405 w 417"/>
                <a:gd name="T35" fmla="*/ 301 h 301"/>
                <a:gd name="T36" fmla="*/ 411 w 417"/>
                <a:gd name="T37" fmla="*/ 298 h 301"/>
                <a:gd name="T38" fmla="*/ 415 w 417"/>
                <a:gd name="T39" fmla="*/ 293 h 301"/>
                <a:gd name="T40" fmla="*/ 417 w 417"/>
                <a:gd name="T41" fmla="*/ 288 h 301"/>
                <a:gd name="T42" fmla="*/ 411 w 417"/>
                <a:gd name="T43" fmla="*/ 261 h 301"/>
                <a:gd name="T44" fmla="*/ 398 w 417"/>
                <a:gd name="T45" fmla="*/ 236 h 301"/>
                <a:gd name="T46" fmla="*/ 378 w 417"/>
                <a:gd name="T47" fmla="*/ 211 h 301"/>
                <a:gd name="T48" fmla="*/ 356 w 417"/>
                <a:gd name="T49" fmla="*/ 189 h 301"/>
                <a:gd name="T50" fmla="*/ 331 w 417"/>
                <a:gd name="T51" fmla="*/ 168 h 301"/>
                <a:gd name="T52" fmla="*/ 305 w 417"/>
                <a:gd name="T53" fmla="*/ 148 h 301"/>
                <a:gd name="T54" fmla="*/ 281 w 417"/>
                <a:gd name="T55" fmla="*/ 130 h 301"/>
                <a:gd name="T56" fmla="*/ 259 w 417"/>
                <a:gd name="T57" fmla="*/ 114 h 301"/>
                <a:gd name="T58" fmla="*/ 245 w 417"/>
                <a:gd name="T59" fmla="*/ 104 h 301"/>
                <a:gd name="T60" fmla="*/ 230 w 417"/>
                <a:gd name="T61" fmla="*/ 94 h 301"/>
                <a:gd name="T62" fmla="*/ 215 w 417"/>
                <a:gd name="T63" fmla="*/ 85 h 301"/>
                <a:gd name="T64" fmla="*/ 200 w 417"/>
                <a:gd name="T65" fmla="*/ 77 h 301"/>
                <a:gd name="T66" fmla="*/ 184 w 417"/>
                <a:gd name="T67" fmla="*/ 68 h 301"/>
                <a:gd name="T68" fmla="*/ 168 w 417"/>
                <a:gd name="T69" fmla="*/ 61 h 301"/>
                <a:gd name="T70" fmla="*/ 152 w 417"/>
                <a:gd name="T71" fmla="*/ 53 h 301"/>
                <a:gd name="T72" fmla="*/ 136 w 417"/>
                <a:gd name="T73" fmla="*/ 46 h 301"/>
                <a:gd name="T74" fmla="*/ 118 w 417"/>
                <a:gd name="T75" fmla="*/ 39 h 301"/>
                <a:gd name="T76" fmla="*/ 102 w 417"/>
                <a:gd name="T77" fmla="*/ 32 h 301"/>
                <a:gd name="T78" fmla="*/ 85 w 417"/>
                <a:gd name="T79" fmla="*/ 27 h 301"/>
                <a:gd name="T80" fmla="*/ 68 w 417"/>
                <a:gd name="T81" fmla="*/ 21 h 301"/>
                <a:gd name="T82" fmla="*/ 51 w 417"/>
                <a:gd name="T83" fmla="*/ 15 h 301"/>
                <a:gd name="T84" fmla="*/ 33 w 417"/>
                <a:gd name="T85" fmla="*/ 10 h 301"/>
                <a:gd name="T86" fmla="*/ 17 w 417"/>
                <a:gd name="T87" fmla="*/ 5 h 301"/>
                <a:gd name="T88" fmla="*/ 0 w 417"/>
                <a:gd name="T89" fmla="*/ 0 h 301"/>
                <a:gd name="T90" fmla="*/ 0 w 417"/>
                <a:gd name="T91" fmla="*/ 0 h 301"/>
                <a:gd name="T92" fmla="*/ 0 w 417"/>
                <a:gd name="T93" fmla="*/ 0 h 301"/>
                <a:gd name="T94" fmla="*/ 0 w 417"/>
                <a:gd name="T95" fmla="*/ 0 h 301"/>
                <a:gd name="T96" fmla="*/ 0 w 417"/>
                <a:gd name="T97" fmla="*/ 0 h 301"/>
                <a:gd name="T98" fmla="*/ 0 w 417"/>
                <a:gd name="T9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7" h="301">
                  <a:moveTo>
                    <a:pt x="0" y="0"/>
                  </a:moveTo>
                  <a:lnTo>
                    <a:pt x="30" y="11"/>
                  </a:lnTo>
                  <a:lnTo>
                    <a:pt x="60" y="24"/>
                  </a:lnTo>
                  <a:lnTo>
                    <a:pt x="89" y="37"/>
                  </a:lnTo>
                  <a:lnTo>
                    <a:pt x="118" y="52"/>
                  </a:lnTo>
                  <a:lnTo>
                    <a:pt x="146" y="67"/>
                  </a:lnTo>
                  <a:lnTo>
                    <a:pt x="173" y="83"/>
                  </a:lnTo>
                  <a:lnTo>
                    <a:pt x="199" y="99"/>
                  </a:lnTo>
                  <a:lnTo>
                    <a:pt x="225" y="117"/>
                  </a:lnTo>
                  <a:lnTo>
                    <a:pt x="250" y="137"/>
                  </a:lnTo>
                  <a:lnTo>
                    <a:pt x="274" y="156"/>
                  </a:lnTo>
                  <a:lnTo>
                    <a:pt x="298" y="176"/>
                  </a:lnTo>
                  <a:lnTo>
                    <a:pt x="320" y="199"/>
                  </a:lnTo>
                  <a:lnTo>
                    <a:pt x="341" y="222"/>
                  </a:lnTo>
                  <a:lnTo>
                    <a:pt x="361" y="246"/>
                  </a:lnTo>
                  <a:lnTo>
                    <a:pt x="381" y="272"/>
                  </a:lnTo>
                  <a:lnTo>
                    <a:pt x="400" y="298"/>
                  </a:lnTo>
                  <a:lnTo>
                    <a:pt x="405" y="301"/>
                  </a:lnTo>
                  <a:lnTo>
                    <a:pt x="411" y="298"/>
                  </a:lnTo>
                  <a:lnTo>
                    <a:pt x="415" y="293"/>
                  </a:lnTo>
                  <a:lnTo>
                    <a:pt x="417" y="288"/>
                  </a:lnTo>
                  <a:lnTo>
                    <a:pt x="411" y="261"/>
                  </a:lnTo>
                  <a:lnTo>
                    <a:pt x="398" y="236"/>
                  </a:lnTo>
                  <a:lnTo>
                    <a:pt x="378" y="211"/>
                  </a:lnTo>
                  <a:lnTo>
                    <a:pt x="356" y="189"/>
                  </a:lnTo>
                  <a:lnTo>
                    <a:pt x="331" y="168"/>
                  </a:lnTo>
                  <a:lnTo>
                    <a:pt x="305" y="148"/>
                  </a:lnTo>
                  <a:lnTo>
                    <a:pt x="281" y="130"/>
                  </a:lnTo>
                  <a:lnTo>
                    <a:pt x="259" y="114"/>
                  </a:lnTo>
                  <a:lnTo>
                    <a:pt x="245" y="104"/>
                  </a:lnTo>
                  <a:lnTo>
                    <a:pt x="230" y="94"/>
                  </a:lnTo>
                  <a:lnTo>
                    <a:pt x="215" y="85"/>
                  </a:lnTo>
                  <a:lnTo>
                    <a:pt x="200" y="77"/>
                  </a:lnTo>
                  <a:lnTo>
                    <a:pt x="184" y="68"/>
                  </a:lnTo>
                  <a:lnTo>
                    <a:pt x="168" y="61"/>
                  </a:lnTo>
                  <a:lnTo>
                    <a:pt x="152" y="53"/>
                  </a:lnTo>
                  <a:lnTo>
                    <a:pt x="136" y="46"/>
                  </a:lnTo>
                  <a:lnTo>
                    <a:pt x="118" y="39"/>
                  </a:lnTo>
                  <a:lnTo>
                    <a:pt x="102" y="32"/>
                  </a:lnTo>
                  <a:lnTo>
                    <a:pt x="85" y="27"/>
                  </a:lnTo>
                  <a:lnTo>
                    <a:pt x="68" y="21"/>
                  </a:lnTo>
                  <a:lnTo>
                    <a:pt x="51" y="15"/>
                  </a:lnTo>
                  <a:lnTo>
                    <a:pt x="33" y="10"/>
                  </a:lnTo>
                  <a:lnTo>
                    <a:pt x="17"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8" name="Freeform 161"/>
            <p:cNvSpPr>
              <a:spLocks/>
            </p:cNvSpPr>
            <p:nvPr/>
          </p:nvSpPr>
          <p:spPr bwMode="auto">
            <a:xfrm>
              <a:off x="4934" y="1074"/>
              <a:ext cx="111" cy="63"/>
            </a:xfrm>
            <a:custGeom>
              <a:avLst/>
              <a:gdLst>
                <a:gd name="T0" fmla="*/ 19 w 558"/>
                <a:gd name="T1" fmla="*/ 10 h 315"/>
                <a:gd name="T2" fmla="*/ 59 w 558"/>
                <a:gd name="T3" fmla="*/ 5 h 315"/>
                <a:gd name="T4" fmla="*/ 102 w 558"/>
                <a:gd name="T5" fmla="*/ 11 h 315"/>
                <a:gd name="T6" fmla="*/ 142 w 558"/>
                <a:gd name="T7" fmla="*/ 22 h 315"/>
                <a:gd name="T8" fmla="*/ 179 w 558"/>
                <a:gd name="T9" fmla="*/ 35 h 315"/>
                <a:gd name="T10" fmla="*/ 221 w 558"/>
                <a:gd name="T11" fmla="*/ 49 h 315"/>
                <a:gd name="T12" fmla="*/ 259 w 558"/>
                <a:gd name="T13" fmla="*/ 68 h 315"/>
                <a:gd name="T14" fmla="*/ 296 w 558"/>
                <a:gd name="T15" fmla="*/ 88 h 315"/>
                <a:gd name="T16" fmla="*/ 331 w 558"/>
                <a:gd name="T17" fmla="*/ 108 h 315"/>
                <a:gd name="T18" fmla="*/ 365 w 558"/>
                <a:gd name="T19" fmla="*/ 129 h 315"/>
                <a:gd name="T20" fmla="*/ 397 w 558"/>
                <a:gd name="T21" fmla="*/ 153 h 315"/>
                <a:gd name="T22" fmla="*/ 429 w 558"/>
                <a:gd name="T23" fmla="*/ 178 h 315"/>
                <a:gd name="T24" fmla="*/ 458 w 558"/>
                <a:gd name="T25" fmla="*/ 205 h 315"/>
                <a:gd name="T26" fmla="*/ 486 w 558"/>
                <a:gd name="T27" fmla="*/ 234 h 315"/>
                <a:gd name="T28" fmla="*/ 512 w 558"/>
                <a:gd name="T29" fmla="*/ 264 h 315"/>
                <a:gd name="T30" fmla="*/ 536 w 558"/>
                <a:gd name="T31" fmla="*/ 296 h 315"/>
                <a:gd name="T32" fmla="*/ 549 w 558"/>
                <a:gd name="T33" fmla="*/ 315 h 315"/>
                <a:gd name="T34" fmla="*/ 557 w 558"/>
                <a:gd name="T35" fmla="*/ 305 h 315"/>
                <a:gd name="T36" fmla="*/ 553 w 558"/>
                <a:gd name="T37" fmla="*/ 280 h 315"/>
                <a:gd name="T38" fmla="*/ 537 w 558"/>
                <a:gd name="T39" fmla="*/ 241 h 315"/>
                <a:gd name="T40" fmla="*/ 512 w 558"/>
                <a:gd name="T41" fmla="*/ 206 h 315"/>
                <a:gd name="T42" fmla="*/ 481 w 558"/>
                <a:gd name="T43" fmla="*/ 174 h 315"/>
                <a:gd name="T44" fmla="*/ 445 w 558"/>
                <a:gd name="T45" fmla="*/ 144 h 315"/>
                <a:gd name="T46" fmla="*/ 406 w 558"/>
                <a:gd name="T47" fmla="*/ 117 h 315"/>
                <a:gd name="T48" fmla="*/ 367 w 558"/>
                <a:gd name="T49" fmla="*/ 93 h 315"/>
                <a:gd name="T50" fmla="*/ 330 w 558"/>
                <a:gd name="T51" fmla="*/ 73 h 315"/>
                <a:gd name="T52" fmla="*/ 292 w 558"/>
                <a:gd name="T53" fmla="*/ 54 h 315"/>
                <a:gd name="T54" fmla="*/ 247 w 558"/>
                <a:gd name="T55" fmla="*/ 37 h 315"/>
                <a:gd name="T56" fmla="*/ 202 w 558"/>
                <a:gd name="T57" fmla="*/ 23 h 315"/>
                <a:gd name="T58" fmla="*/ 154 w 558"/>
                <a:gd name="T59" fmla="*/ 12 h 315"/>
                <a:gd name="T60" fmla="*/ 116 w 558"/>
                <a:gd name="T61" fmla="*/ 5 h 315"/>
                <a:gd name="T62" fmla="*/ 82 w 558"/>
                <a:gd name="T63" fmla="*/ 0 h 315"/>
                <a:gd name="T64" fmla="*/ 47 w 558"/>
                <a:gd name="T65" fmla="*/ 1 h 315"/>
                <a:gd name="T66" fmla="*/ 15 w 558"/>
                <a:gd name="T67" fmla="*/ 10 h 315"/>
                <a:gd name="T68" fmla="*/ 0 w 558"/>
                <a:gd name="T69" fmla="*/ 18 h 315"/>
                <a:gd name="T70" fmla="*/ 0 w 558"/>
                <a:gd name="T71" fmla="*/ 18 h 315"/>
                <a:gd name="T72" fmla="*/ 1 w 558"/>
                <a:gd name="T73" fmla="*/ 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8" h="315">
                  <a:moveTo>
                    <a:pt x="1" y="18"/>
                  </a:moveTo>
                  <a:lnTo>
                    <a:pt x="19" y="10"/>
                  </a:lnTo>
                  <a:lnTo>
                    <a:pt x="39" y="6"/>
                  </a:lnTo>
                  <a:lnTo>
                    <a:pt x="59" y="5"/>
                  </a:lnTo>
                  <a:lnTo>
                    <a:pt x="81" y="7"/>
                  </a:lnTo>
                  <a:lnTo>
                    <a:pt x="102" y="11"/>
                  </a:lnTo>
                  <a:lnTo>
                    <a:pt x="122" y="16"/>
                  </a:lnTo>
                  <a:lnTo>
                    <a:pt x="142" y="22"/>
                  </a:lnTo>
                  <a:lnTo>
                    <a:pt x="159" y="27"/>
                  </a:lnTo>
                  <a:lnTo>
                    <a:pt x="179" y="35"/>
                  </a:lnTo>
                  <a:lnTo>
                    <a:pt x="201" y="42"/>
                  </a:lnTo>
                  <a:lnTo>
                    <a:pt x="221" y="49"/>
                  </a:lnTo>
                  <a:lnTo>
                    <a:pt x="239" y="58"/>
                  </a:lnTo>
                  <a:lnTo>
                    <a:pt x="259" y="68"/>
                  </a:lnTo>
                  <a:lnTo>
                    <a:pt x="278" y="77"/>
                  </a:lnTo>
                  <a:lnTo>
                    <a:pt x="296" y="88"/>
                  </a:lnTo>
                  <a:lnTo>
                    <a:pt x="315" y="98"/>
                  </a:lnTo>
                  <a:lnTo>
                    <a:pt x="331" y="108"/>
                  </a:lnTo>
                  <a:lnTo>
                    <a:pt x="349" y="118"/>
                  </a:lnTo>
                  <a:lnTo>
                    <a:pt x="365" y="129"/>
                  </a:lnTo>
                  <a:lnTo>
                    <a:pt x="381" y="140"/>
                  </a:lnTo>
                  <a:lnTo>
                    <a:pt x="397" y="153"/>
                  </a:lnTo>
                  <a:lnTo>
                    <a:pt x="412" y="165"/>
                  </a:lnTo>
                  <a:lnTo>
                    <a:pt x="429" y="178"/>
                  </a:lnTo>
                  <a:lnTo>
                    <a:pt x="443" y="191"/>
                  </a:lnTo>
                  <a:lnTo>
                    <a:pt x="458" y="205"/>
                  </a:lnTo>
                  <a:lnTo>
                    <a:pt x="472" y="219"/>
                  </a:lnTo>
                  <a:lnTo>
                    <a:pt x="486" y="234"/>
                  </a:lnTo>
                  <a:lnTo>
                    <a:pt x="500" y="249"/>
                  </a:lnTo>
                  <a:lnTo>
                    <a:pt x="512" y="264"/>
                  </a:lnTo>
                  <a:lnTo>
                    <a:pt x="524" y="280"/>
                  </a:lnTo>
                  <a:lnTo>
                    <a:pt x="536" y="296"/>
                  </a:lnTo>
                  <a:lnTo>
                    <a:pt x="546" y="312"/>
                  </a:lnTo>
                  <a:lnTo>
                    <a:pt x="549" y="315"/>
                  </a:lnTo>
                  <a:lnTo>
                    <a:pt x="554" y="311"/>
                  </a:lnTo>
                  <a:lnTo>
                    <a:pt x="557" y="305"/>
                  </a:lnTo>
                  <a:lnTo>
                    <a:pt x="558" y="300"/>
                  </a:lnTo>
                  <a:lnTo>
                    <a:pt x="553" y="280"/>
                  </a:lnTo>
                  <a:lnTo>
                    <a:pt x="546" y="260"/>
                  </a:lnTo>
                  <a:lnTo>
                    <a:pt x="537" y="241"/>
                  </a:lnTo>
                  <a:lnTo>
                    <a:pt x="524" y="224"/>
                  </a:lnTo>
                  <a:lnTo>
                    <a:pt x="512" y="206"/>
                  </a:lnTo>
                  <a:lnTo>
                    <a:pt x="497" y="189"/>
                  </a:lnTo>
                  <a:lnTo>
                    <a:pt x="481" y="174"/>
                  </a:lnTo>
                  <a:lnTo>
                    <a:pt x="463" y="158"/>
                  </a:lnTo>
                  <a:lnTo>
                    <a:pt x="445" y="144"/>
                  </a:lnTo>
                  <a:lnTo>
                    <a:pt x="426" y="130"/>
                  </a:lnTo>
                  <a:lnTo>
                    <a:pt x="406" y="117"/>
                  </a:lnTo>
                  <a:lnTo>
                    <a:pt x="387" y="104"/>
                  </a:lnTo>
                  <a:lnTo>
                    <a:pt x="367" y="93"/>
                  </a:lnTo>
                  <a:lnTo>
                    <a:pt x="349" y="83"/>
                  </a:lnTo>
                  <a:lnTo>
                    <a:pt x="330" y="73"/>
                  </a:lnTo>
                  <a:lnTo>
                    <a:pt x="313" y="64"/>
                  </a:lnTo>
                  <a:lnTo>
                    <a:pt x="292" y="54"/>
                  </a:lnTo>
                  <a:lnTo>
                    <a:pt x="269" y="46"/>
                  </a:lnTo>
                  <a:lnTo>
                    <a:pt x="247" y="37"/>
                  </a:lnTo>
                  <a:lnTo>
                    <a:pt x="224" y="30"/>
                  </a:lnTo>
                  <a:lnTo>
                    <a:pt x="202" y="23"/>
                  </a:lnTo>
                  <a:lnTo>
                    <a:pt x="178" y="17"/>
                  </a:lnTo>
                  <a:lnTo>
                    <a:pt x="154" y="12"/>
                  </a:lnTo>
                  <a:lnTo>
                    <a:pt x="132" y="7"/>
                  </a:lnTo>
                  <a:lnTo>
                    <a:pt x="116" y="5"/>
                  </a:lnTo>
                  <a:lnTo>
                    <a:pt x="100" y="1"/>
                  </a:lnTo>
                  <a:lnTo>
                    <a:pt x="82" y="0"/>
                  </a:lnTo>
                  <a:lnTo>
                    <a:pt x="65" y="0"/>
                  </a:lnTo>
                  <a:lnTo>
                    <a:pt x="47" y="1"/>
                  </a:lnTo>
                  <a:lnTo>
                    <a:pt x="30" y="5"/>
                  </a:lnTo>
                  <a:lnTo>
                    <a:pt x="15" y="10"/>
                  </a:lnTo>
                  <a:lnTo>
                    <a:pt x="1" y="18"/>
                  </a:lnTo>
                  <a:lnTo>
                    <a:pt x="0" y="18"/>
                  </a:lnTo>
                  <a:lnTo>
                    <a:pt x="0" y="18"/>
                  </a:lnTo>
                  <a:lnTo>
                    <a:pt x="0" y="18"/>
                  </a:lnTo>
                  <a:lnTo>
                    <a:pt x="1" y="18"/>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9" name="Freeform 162"/>
            <p:cNvSpPr>
              <a:spLocks/>
            </p:cNvSpPr>
            <p:nvPr/>
          </p:nvSpPr>
          <p:spPr bwMode="auto">
            <a:xfrm>
              <a:off x="4948" y="1068"/>
              <a:ext cx="25" cy="15"/>
            </a:xfrm>
            <a:custGeom>
              <a:avLst/>
              <a:gdLst>
                <a:gd name="T0" fmla="*/ 72 w 125"/>
                <a:gd name="T1" fmla="*/ 75 h 75"/>
                <a:gd name="T2" fmla="*/ 65 w 125"/>
                <a:gd name="T3" fmla="*/ 71 h 75"/>
                <a:gd name="T4" fmla="*/ 57 w 125"/>
                <a:gd name="T5" fmla="*/ 67 h 75"/>
                <a:gd name="T6" fmla="*/ 50 w 125"/>
                <a:gd name="T7" fmla="*/ 63 h 75"/>
                <a:gd name="T8" fmla="*/ 42 w 125"/>
                <a:gd name="T9" fmla="*/ 59 h 75"/>
                <a:gd name="T10" fmla="*/ 35 w 125"/>
                <a:gd name="T11" fmla="*/ 56 h 75"/>
                <a:gd name="T12" fmla="*/ 26 w 125"/>
                <a:gd name="T13" fmla="*/ 48 h 75"/>
                <a:gd name="T14" fmla="*/ 20 w 125"/>
                <a:gd name="T15" fmla="*/ 41 h 75"/>
                <a:gd name="T16" fmla="*/ 22 w 125"/>
                <a:gd name="T17" fmla="*/ 34 h 75"/>
                <a:gd name="T18" fmla="*/ 27 w 125"/>
                <a:gd name="T19" fmla="*/ 33 h 75"/>
                <a:gd name="T20" fmla="*/ 32 w 125"/>
                <a:gd name="T21" fmla="*/ 32 h 75"/>
                <a:gd name="T22" fmla="*/ 39 w 125"/>
                <a:gd name="T23" fmla="*/ 32 h 75"/>
                <a:gd name="T24" fmla="*/ 44 w 125"/>
                <a:gd name="T25" fmla="*/ 33 h 75"/>
                <a:gd name="T26" fmla="*/ 49 w 125"/>
                <a:gd name="T27" fmla="*/ 33 h 75"/>
                <a:gd name="T28" fmla="*/ 55 w 125"/>
                <a:gd name="T29" fmla="*/ 34 h 75"/>
                <a:gd name="T30" fmla="*/ 60 w 125"/>
                <a:gd name="T31" fmla="*/ 36 h 75"/>
                <a:gd name="T32" fmla="*/ 65 w 125"/>
                <a:gd name="T33" fmla="*/ 37 h 75"/>
                <a:gd name="T34" fmla="*/ 70 w 125"/>
                <a:gd name="T35" fmla="*/ 39 h 75"/>
                <a:gd name="T36" fmla="*/ 76 w 125"/>
                <a:gd name="T37" fmla="*/ 41 h 75"/>
                <a:gd name="T38" fmla="*/ 81 w 125"/>
                <a:gd name="T39" fmla="*/ 43 h 75"/>
                <a:gd name="T40" fmla="*/ 86 w 125"/>
                <a:gd name="T41" fmla="*/ 47 h 75"/>
                <a:gd name="T42" fmla="*/ 91 w 125"/>
                <a:gd name="T43" fmla="*/ 49 h 75"/>
                <a:gd name="T44" fmla="*/ 96 w 125"/>
                <a:gd name="T45" fmla="*/ 49 h 75"/>
                <a:gd name="T46" fmla="*/ 100 w 125"/>
                <a:gd name="T47" fmla="*/ 51 h 75"/>
                <a:gd name="T48" fmla="*/ 105 w 125"/>
                <a:gd name="T49" fmla="*/ 53 h 75"/>
                <a:gd name="T50" fmla="*/ 112 w 125"/>
                <a:gd name="T51" fmla="*/ 54 h 75"/>
                <a:gd name="T52" fmla="*/ 118 w 125"/>
                <a:gd name="T53" fmla="*/ 51 h 75"/>
                <a:gd name="T54" fmla="*/ 123 w 125"/>
                <a:gd name="T55" fmla="*/ 44 h 75"/>
                <a:gd name="T56" fmla="*/ 125 w 125"/>
                <a:gd name="T57" fmla="*/ 37 h 75"/>
                <a:gd name="T58" fmla="*/ 120 w 125"/>
                <a:gd name="T59" fmla="*/ 22 h 75"/>
                <a:gd name="T60" fmla="*/ 108 w 125"/>
                <a:gd name="T61" fmla="*/ 11 h 75"/>
                <a:gd name="T62" fmla="*/ 93 w 125"/>
                <a:gd name="T63" fmla="*/ 3 h 75"/>
                <a:gd name="T64" fmla="*/ 75 w 125"/>
                <a:gd name="T65" fmla="*/ 0 h 75"/>
                <a:gd name="T66" fmla="*/ 56 w 125"/>
                <a:gd name="T67" fmla="*/ 0 h 75"/>
                <a:gd name="T68" fmla="*/ 37 w 125"/>
                <a:gd name="T69" fmla="*/ 3 h 75"/>
                <a:gd name="T70" fmla="*/ 21 w 125"/>
                <a:gd name="T71" fmla="*/ 11 h 75"/>
                <a:gd name="T72" fmla="*/ 10 w 125"/>
                <a:gd name="T73" fmla="*/ 21 h 75"/>
                <a:gd name="T74" fmla="*/ 4 w 125"/>
                <a:gd name="T75" fmla="*/ 32 h 75"/>
                <a:gd name="T76" fmla="*/ 0 w 125"/>
                <a:gd name="T77" fmla="*/ 43 h 75"/>
                <a:gd name="T78" fmla="*/ 1 w 125"/>
                <a:gd name="T79" fmla="*/ 56 h 75"/>
                <a:gd name="T80" fmla="*/ 10 w 125"/>
                <a:gd name="T81" fmla="*/ 64 h 75"/>
                <a:gd name="T82" fmla="*/ 17 w 125"/>
                <a:gd name="T83" fmla="*/ 68 h 75"/>
                <a:gd name="T84" fmla="*/ 25 w 125"/>
                <a:gd name="T85" fmla="*/ 69 h 75"/>
                <a:gd name="T86" fmla="*/ 32 w 125"/>
                <a:gd name="T87" fmla="*/ 71 h 75"/>
                <a:gd name="T88" fmla="*/ 41 w 125"/>
                <a:gd name="T89" fmla="*/ 72 h 75"/>
                <a:gd name="T90" fmla="*/ 49 w 125"/>
                <a:gd name="T91" fmla="*/ 73 h 75"/>
                <a:gd name="T92" fmla="*/ 57 w 125"/>
                <a:gd name="T93" fmla="*/ 73 h 75"/>
                <a:gd name="T94" fmla="*/ 65 w 125"/>
                <a:gd name="T95" fmla="*/ 74 h 75"/>
                <a:gd name="T96" fmla="*/ 72 w 125"/>
                <a:gd name="T97" fmla="*/ 75 h 75"/>
                <a:gd name="T98" fmla="*/ 72 w 125"/>
                <a:gd name="T99" fmla="*/ 75 h 75"/>
                <a:gd name="T100" fmla="*/ 72 w 125"/>
                <a:gd name="T101" fmla="*/ 75 h 75"/>
                <a:gd name="T102" fmla="*/ 72 w 125"/>
                <a:gd name="T103" fmla="*/ 75 h 75"/>
                <a:gd name="T104" fmla="*/ 72 w 125"/>
                <a:gd name="T105" fmla="*/ 75 h 75"/>
                <a:gd name="T106" fmla="*/ 72 w 125"/>
                <a:gd name="T10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75">
                  <a:moveTo>
                    <a:pt x="72" y="75"/>
                  </a:moveTo>
                  <a:lnTo>
                    <a:pt x="65" y="71"/>
                  </a:lnTo>
                  <a:lnTo>
                    <a:pt x="57" y="67"/>
                  </a:lnTo>
                  <a:lnTo>
                    <a:pt x="50" y="63"/>
                  </a:lnTo>
                  <a:lnTo>
                    <a:pt x="42" y="59"/>
                  </a:lnTo>
                  <a:lnTo>
                    <a:pt x="35" y="56"/>
                  </a:lnTo>
                  <a:lnTo>
                    <a:pt x="26" y="48"/>
                  </a:lnTo>
                  <a:lnTo>
                    <a:pt x="20" y="41"/>
                  </a:lnTo>
                  <a:lnTo>
                    <a:pt x="22" y="34"/>
                  </a:lnTo>
                  <a:lnTo>
                    <a:pt x="27" y="33"/>
                  </a:lnTo>
                  <a:lnTo>
                    <a:pt x="32" y="32"/>
                  </a:lnTo>
                  <a:lnTo>
                    <a:pt x="39" y="32"/>
                  </a:lnTo>
                  <a:lnTo>
                    <a:pt x="44" y="33"/>
                  </a:lnTo>
                  <a:lnTo>
                    <a:pt x="49" y="33"/>
                  </a:lnTo>
                  <a:lnTo>
                    <a:pt x="55" y="34"/>
                  </a:lnTo>
                  <a:lnTo>
                    <a:pt x="60" y="36"/>
                  </a:lnTo>
                  <a:lnTo>
                    <a:pt x="65" y="37"/>
                  </a:lnTo>
                  <a:lnTo>
                    <a:pt x="70" y="39"/>
                  </a:lnTo>
                  <a:lnTo>
                    <a:pt x="76" y="41"/>
                  </a:lnTo>
                  <a:lnTo>
                    <a:pt x="81" y="43"/>
                  </a:lnTo>
                  <a:lnTo>
                    <a:pt x="86" y="47"/>
                  </a:lnTo>
                  <a:lnTo>
                    <a:pt x="91" y="49"/>
                  </a:lnTo>
                  <a:lnTo>
                    <a:pt x="96" y="49"/>
                  </a:lnTo>
                  <a:lnTo>
                    <a:pt x="100" y="51"/>
                  </a:lnTo>
                  <a:lnTo>
                    <a:pt x="105" y="53"/>
                  </a:lnTo>
                  <a:lnTo>
                    <a:pt x="112" y="54"/>
                  </a:lnTo>
                  <a:lnTo>
                    <a:pt x="118" y="51"/>
                  </a:lnTo>
                  <a:lnTo>
                    <a:pt x="123" y="44"/>
                  </a:lnTo>
                  <a:lnTo>
                    <a:pt x="125" y="37"/>
                  </a:lnTo>
                  <a:lnTo>
                    <a:pt x="120" y="22"/>
                  </a:lnTo>
                  <a:lnTo>
                    <a:pt x="108" y="11"/>
                  </a:lnTo>
                  <a:lnTo>
                    <a:pt x="93" y="3"/>
                  </a:lnTo>
                  <a:lnTo>
                    <a:pt x="75" y="0"/>
                  </a:lnTo>
                  <a:lnTo>
                    <a:pt x="56" y="0"/>
                  </a:lnTo>
                  <a:lnTo>
                    <a:pt x="37" y="3"/>
                  </a:lnTo>
                  <a:lnTo>
                    <a:pt x="21" y="11"/>
                  </a:lnTo>
                  <a:lnTo>
                    <a:pt x="10" y="21"/>
                  </a:lnTo>
                  <a:lnTo>
                    <a:pt x="4" y="32"/>
                  </a:lnTo>
                  <a:lnTo>
                    <a:pt x="0" y="43"/>
                  </a:lnTo>
                  <a:lnTo>
                    <a:pt x="1" y="56"/>
                  </a:lnTo>
                  <a:lnTo>
                    <a:pt x="10" y="64"/>
                  </a:lnTo>
                  <a:lnTo>
                    <a:pt x="17" y="68"/>
                  </a:lnTo>
                  <a:lnTo>
                    <a:pt x="25" y="69"/>
                  </a:lnTo>
                  <a:lnTo>
                    <a:pt x="32" y="71"/>
                  </a:lnTo>
                  <a:lnTo>
                    <a:pt x="41" y="72"/>
                  </a:lnTo>
                  <a:lnTo>
                    <a:pt x="49" y="73"/>
                  </a:lnTo>
                  <a:lnTo>
                    <a:pt x="57" y="73"/>
                  </a:lnTo>
                  <a:lnTo>
                    <a:pt x="65" y="74"/>
                  </a:lnTo>
                  <a:lnTo>
                    <a:pt x="72" y="75"/>
                  </a:lnTo>
                  <a:lnTo>
                    <a:pt x="72" y="75"/>
                  </a:lnTo>
                  <a:lnTo>
                    <a:pt x="72" y="75"/>
                  </a:lnTo>
                  <a:lnTo>
                    <a:pt x="72" y="75"/>
                  </a:lnTo>
                  <a:lnTo>
                    <a:pt x="72" y="75"/>
                  </a:lnTo>
                  <a:lnTo>
                    <a:pt x="7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0" name="Freeform 163"/>
            <p:cNvSpPr>
              <a:spLocks/>
            </p:cNvSpPr>
            <p:nvPr/>
          </p:nvSpPr>
          <p:spPr bwMode="auto">
            <a:xfrm>
              <a:off x="4787" y="1314"/>
              <a:ext cx="33" cy="57"/>
            </a:xfrm>
            <a:custGeom>
              <a:avLst/>
              <a:gdLst>
                <a:gd name="T0" fmla="*/ 53 w 164"/>
                <a:gd name="T1" fmla="*/ 0 h 284"/>
                <a:gd name="T2" fmla="*/ 71 w 164"/>
                <a:gd name="T3" fmla="*/ 11 h 284"/>
                <a:gd name="T4" fmla="*/ 88 w 164"/>
                <a:gd name="T5" fmla="*/ 25 h 284"/>
                <a:gd name="T6" fmla="*/ 103 w 164"/>
                <a:gd name="T7" fmla="*/ 39 h 284"/>
                <a:gd name="T8" fmla="*/ 116 w 164"/>
                <a:gd name="T9" fmla="*/ 55 h 284"/>
                <a:gd name="T10" fmla="*/ 127 w 164"/>
                <a:gd name="T11" fmla="*/ 72 h 284"/>
                <a:gd name="T12" fmla="*/ 136 w 164"/>
                <a:gd name="T13" fmla="*/ 91 h 284"/>
                <a:gd name="T14" fmla="*/ 144 w 164"/>
                <a:gd name="T15" fmla="*/ 111 h 284"/>
                <a:gd name="T16" fmla="*/ 147 w 164"/>
                <a:gd name="T17" fmla="*/ 132 h 284"/>
                <a:gd name="T18" fmla="*/ 147 w 164"/>
                <a:gd name="T19" fmla="*/ 163 h 284"/>
                <a:gd name="T20" fmla="*/ 141 w 164"/>
                <a:gd name="T21" fmla="*/ 189 h 284"/>
                <a:gd name="T22" fmla="*/ 127 w 164"/>
                <a:gd name="T23" fmla="*/ 212 h 284"/>
                <a:gd name="T24" fmla="*/ 110 w 164"/>
                <a:gd name="T25" fmla="*/ 230 h 284"/>
                <a:gd name="T26" fmla="*/ 88 w 164"/>
                <a:gd name="T27" fmla="*/ 245 h 284"/>
                <a:gd name="T28" fmla="*/ 63 w 164"/>
                <a:gd name="T29" fmla="*/ 258 h 284"/>
                <a:gd name="T30" fmla="*/ 35 w 164"/>
                <a:gd name="T31" fmla="*/ 265 h 284"/>
                <a:gd name="T32" fmla="*/ 8 w 164"/>
                <a:gd name="T33" fmla="*/ 269 h 284"/>
                <a:gd name="T34" fmla="*/ 4 w 164"/>
                <a:gd name="T35" fmla="*/ 270 h 284"/>
                <a:gd name="T36" fmla="*/ 2 w 164"/>
                <a:gd name="T37" fmla="*/ 274 h 284"/>
                <a:gd name="T38" fmla="*/ 0 w 164"/>
                <a:gd name="T39" fmla="*/ 278 h 284"/>
                <a:gd name="T40" fmla="*/ 3 w 164"/>
                <a:gd name="T41" fmla="*/ 280 h 284"/>
                <a:gd name="T42" fmla="*/ 25 w 164"/>
                <a:gd name="T43" fmla="*/ 284 h 284"/>
                <a:gd name="T44" fmla="*/ 49 w 164"/>
                <a:gd name="T45" fmla="*/ 281 h 284"/>
                <a:gd name="T46" fmla="*/ 73 w 164"/>
                <a:gd name="T47" fmla="*/ 274 h 284"/>
                <a:gd name="T48" fmla="*/ 95 w 164"/>
                <a:gd name="T49" fmla="*/ 261 h 284"/>
                <a:gd name="T50" fmla="*/ 115 w 164"/>
                <a:gd name="T51" fmla="*/ 245 h 284"/>
                <a:gd name="T52" fmla="*/ 132 w 164"/>
                <a:gd name="T53" fmla="*/ 227 h 284"/>
                <a:gd name="T54" fmla="*/ 146 w 164"/>
                <a:gd name="T55" fmla="*/ 207 h 284"/>
                <a:gd name="T56" fmla="*/ 156 w 164"/>
                <a:gd name="T57" fmla="*/ 187 h 284"/>
                <a:gd name="T58" fmla="*/ 164 w 164"/>
                <a:gd name="T59" fmla="*/ 157 h 284"/>
                <a:gd name="T60" fmla="*/ 162 w 164"/>
                <a:gd name="T61" fmla="*/ 128 h 284"/>
                <a:gd name="T62" fmla="*/ 155 w 164"/>
                <a:gd name="T63" fmla="*/ 101 h 284"/>
                <a:gd name="T64" fmla="*/ 141 w 164"/>
                <a:gd name="T65" fmla="*/ 75 h 284"/>
                <a:gd name="T66" fmla="*/ 124 w 164"/>
                <a:gd name="T67" fmla="*/ 51 h 284"/>
                <a:gd name="T68" fmla="*/ 101 w 164"/>
                <a:gd name="T69" fmla="*/ 31 h 284"/>
                <a:gd name="T70" fmla="*/ 79 w 164"/>
                <a:gd name="T71" fmla="*/ 14 h 284"/>
                <a:gd name="T72" fmla="*/ 54 w 164"/>
                <a:gd name="T73" fmla="*/ 0 h 284"/>
                <a:gd name="T74" fmla="*/ 53 w 164"/>
                <a:gd name="T75" fmla="*/ 0 h 284"/>
                <a:gd name="T76" fmla="*/ 53 w 164"/>
                <a:gd name="T77" fmla="*/ 0 h 284"/>
                <a:gd name="T78" fmla="*/ 53 w 164"/>
                <a:gd name="T79" fmla="*/ 0 h 284"/>
                <a:gd name="T80" fmla="*/ 53 w 164"/>
                <a:gd name="T81" fmla="*/ 0 h 284"/>
                <a:gd name="T82" fmla="*/ 53 w 164"/>
                <a:gd name="T8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284">
                  <a:moveTo>
                    <a:pt x="53" y="0"/>
                  </a:moveTo>
                  <a:lnTo>
                    <a:pt x="71" y="11"/>
                  </a:lnTo>
                  <a:lnTo>
                    <a:pt x="88" y="25"/>
                  </a:lnTo>
                  <a:lnTo>
                    <a:pt x="103" y="39"/>
                  </a:lnTo>
                  <a:lnTo>
                    <a:pt x="116" y="55"/>
                  </a:lnTo>
                  <a:lnTo>
                    <a:pt x="127" y="72"/>
                  </a:lnTo>
                  <a:lnTo>
                    <a:pt x="136" y="91"/>
                  </a:lnTo>
                  <a:lnTo>
                    <a:pt x="144" y="111"/>
                  </a:lnTo>
                  <a:lnTo>
                    <a:pt x="147" y="132"/>
                  </a:lnTo>
                  <a:lnTo>
                    <a:pt x="147" y="163"/>
                  </a:lnTo>
                  <a:lnTo>
                    <a:pt x="141" y="189"/>
                  </a:lnTo>
                  <a:lnTo>
                    <a:pt x="127" y="212"/>
                  </a:lnTo>
                  <a:lnTo>
                    <a:pt x="110" y="230"/>
                  </a:lnTo>
                  <a:lnTo>
                    <a:pt x="88" y="245"/>
                  </a:lnTo>
                  <a:lnTo>
                    <a:pt x="63" y="258"/>
                  </a:lnTo>
                  <a:lnTo>
                    <a:pt x="35" y="265"/>
                  </a:lnTo>
                  <a:lnTo>
                    <a:pt x="8" y="269"/>
                  </a:lnTo>
                  <a:lnTo>
                    <a:pt x="4" y="270"/>
                  </a:lnTo>
                  <a:lnTo>
                    <a:pt x="2" y="274"/>
                  </a:lnTo>
                  <a:lnTo>
                    <a:pt x="0" y="278"/>
                  </a:lnTo>
                  <a:lnTo>
                    <a:pt x="3" y="280"/>
                  </a:lnTo>
                  <a:lnTo>
                    <a:pt x="25" y="284"/>
                  </a:lnTo>
                  <a:lnTo>
                    <a:pt x="49" y="281"/>
                  </a:lnTo>
                  <a:lnTo>
                    <a:pt x="73" y="274"/>
                  </a:lnTo>
                  <a:lnTo>
                    <a:pt x="95" y="261"/>
                  </a:lnTo>
                  <a:lnTo>
                    <a:pt x="115" y="245"/>
                  </a:lnTo>
                  <a:lnTo>
                    <a:pt x="132" y="227"/>
                  </a:lnTo>
                  <a:lnTo>
                    <a:pt x="146" y="207"/>
                  </a:lnTo>
                  <a:lnTo>
                    <a:pt x="156" y="187"/>
                  </a:lnTo>
                  <a:lnTo>
                    <a:pt x="164" y="157"/>
                  </a:lnTo>
                  <a:lnTo>
                    <a:pt x="162" y="128"/>
                  </a:lnTo>
                  <a:lnTo>
                    <a:pt x="155" y="101"/>
                  </a:lnTo>
                  <a:lnTo>
                    <a:pt x="141" y="75"/>
                  </a:lnTo>
                  <a:lnTo>
                    <a:pt x="124" y="51"/>
                  </a:lnTo>
                  <a:lnTo>
                    <a:pt x="101" y="31"/>
                  </a:lnTo>
                  <a:lnTo>
                    <a:pt x="79" y="14"/>
                  </a:lnTo>
                  <a:lnTo>
                    <a:pt x="54" y="0"/>
                  </a:lnTo>
                  <a:lnTo>
                    <a:pt x="53" y="0"/>
                  </a:lnTo>
                  <a:lnTo>
                    <a:pt x="53" y="0"/>
                  </a:lnTo>
                  <a:lnTo>
                    <a:pt x="53" y="0"/>
                  </a:lnTo>
                  <a:lnTo>
                    <a:pt x="53"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1" name="Freeform 164"/>
            <p:cNvSpPr>
              <a:spLocks/>
            </p:cNvSpPr>
            <p:nvPr/>
          </p:nvSpPr>
          <p:spPr bwMode="auto">
            <a:xfrm>
              <a:off x="4812" y="1315"/>
              <a:ext cx="29" cy="51"/>
            </a:xfrm>
            <a:custGeom>
              <a:avLst/>
              <a:gdLst>
                <a:gd name="T0" fmla="*/ 0 w 147"/>
                <a:gd name="T1" fmla="*/ 0 h 255"/>
                <a:gd name="T2" fmla="*/ 15 w 147"/>
                <a:gd name="T3" fmla="*/ 4 h 255"/>
                <a:gd name="T4" fmla="*/ 31 w 147"/>
                <a:gd name="T5" fmla="*/ 10 h 255"/>
                <a:gd name="T6" fmla="*/ 47 w 147"/>
                <a:gd name="T7" fmla="*/ 19 h 255"/>
                <a:gd name="T8" fmla="*/ 62 w 147"/>
                <a:gd name="T9" fmla="*/ 30 h 255"/>
                <a:gd name="T10" fmla="*/ 77 w 147"/>
                <a:gd name="T11" fmla="*/ 41 h 255"/>
                <a:gd name="T12" fmla="*/ 91 w 147"/>
                <a:gd name="T13" fmla="*/ 55 h 255"/>
                <a:gd name="T14" fmla="*/ 102 w 147"/>
                <a:gd name="T15" fmla="*/ 67 h 255"/>
                <a:gd name="T16" fmla="*/ 112 w 147"/>
                <a:gd name="T17" fmla="*/ 80 h 255"/>
                <a:gd name="T18" fmla="*/ 125 w 147"/>
                <a:gd name="T19" fmla="*/ 101 h 255"/>
                <a:gd name="T20" fmla="*/ 131 w 147"/>
                <a:gd name="T21" fmla="*/ 123 h 255"/>
                <a:gd name="T22" fmla="*/ 133 w 147"/>
                <a:gd name="T23" fmla="*/ 147 h 255"/>
                <a:gd name="T24" fmla="*/ 131 w 147"/>
                <a:gd name="T25" fmla="*/ 172 h 255"/>
                <a:gd name="T26" fmla="*/ 128 w 147"/>
                <a:gd name="T27" fmla="*/ 183 h 255"/>
                <a:gd name="T28" fmla="*/ 123 w 147"/>
                <a:gd name="T29" fmla="*/ 193 h 255"/>
                <a:gd name="T30" fmla="*/ 117 w 147"/>
                <a:gd name="T31" fmla="*/ 203 h 255"/>
                <a:gd name="T32" fmla="*/ 110 w 147"/>
                <a:gd name="T33" fmla="*/ 212 h 255"/>
                <a:gd name="T34" fmla="*/ 102 w 147"/>
                <a:gd name="T35" fmla="*/ 221 h 255"/>
                <a:gd name="T36" fmla="*/ 93 w 147"/>
                <a:gd name="T37" fmla="*/ 228 h 255"/>
                <a:gd name="T38" fmla="*/ 85 w 147"/>
                <a:gd name="T39" fmla="*/ 237 h 255"/>
                <a:gd name="T40" fmla="*/ 77 w 147"/>
                <a:gd name="T41" fmla="*/ 244 h 255"/>
                <a:gd name="T42" fmla="*/ 76 w 147"/>
                <a:gd name="T43" fmla="*/ 249 h 255"/>
                <a:gd name="T44" fmla="*/ 76 w 147"/>
                <a:gd name="T45" fmla="*/ 253 h 255"/>
                <a:gd name="T46" fmla="*/ 77 w 147"/>
                <a:gd name="T47" fmla="*/ 255 h 255"/>
                <a:gd name="T48" fmla="*/ 82 w 147"/>
                <a:gd name="T49" fmla="*/ 254 h 255"/>
                <a:gd name="T50" fmla="*/ 98 w 147"/>
                <a:gd name="T51" fmla="*/ 242 h 255"/>
                <a:gd name="T52" fmla="*/ 112 w 147"/>
                <a:gd name="T53" fmla="*/ 228 h 255"/>
                <a:gd name="T54" fmla="*/ 126 w 147"/>
                <a:gd name="T55" fmla="*/ 213 h 255"/>
                <a:gd name="T56" fmla="*/ 136 w 147"/>
                <a:gd name="T57" fmla="*/ 197 h 255"/>
                <a:gd name="T58" fmla="*/ 143 w 147"/>
                <a:gd name="T59" fmla="*/ 181 h 255"/>
                <a:gd name="T60" fmla="*/ 147 w 147"/>
                <a:gd name="T61" fmla="*/ 162 h 255"/>
                <a:gd name="T62" fmla="*/ 147 w 147"/>
                <a:gd name="T63" fmla="*/ 142 h 255"/>
                <a:gd name="T64" fmla="*/ 143 w 147"/>
                <a:gd name="T65" fmla="*/ 121 h 255"/>
                <a:gd name="T66" fmla="*/ 134 w 147"/>
                <a:gd name="T67" fmla="*/ 99 h 255"/>
                <a:gd name="T68" fmla="*/ 122 w 147"/>
                <a:gd name="T69" fmla="*/ 77 h 255"/>
                <a:gd name="T70" fmla="*/ 107 w 147"/>
                <a:gd name="T71" fmla="*/ 57 h 255"/>
                <a:gd name="T72" fmla="*/ 90 w 147"/>
                <a:gd name="T73" fmla="*/ 40 h 255"/>
                <a:gd name="T74" fmla="*/ 68 w 147"/>
                <a:gd name="T75" fmla="*/ 25 h 255"/>
                <a:gd name="T76" fmla="*/ 47 w 147"/>
                <a:gd name="T77" fmla="*/ 13 h 255"/>
                <a:gd name="T78" fmla="*/ 25 w 147"/>
                <a:gd name="T79" fmla="*/ 4 h 255"/>
                <a:gd name="T80" fmla="*/ 1 w 147"/>
                <a:gd name="T81" fmla="*/ 0 h 255"/>
                <a:gd name="T82" fmla="*/ 0 w 147"/>
                <a:gd name="T83" fmla="*/ 0 h 255"/>
                <a:gd name="T84" fmla="*/ 0 w 147"/>
                <a:gd name="T85" fmla="*/ 0 h 255"/>
                <a:gd name="T86" fmla="*/ 0 w 147"/>
                <a:gd name="T87" fmla="*/ 0 h 255"/>
                <a:gd name="T88" fmla="*/ 0 w 147"/>
                <a:gd name="T89" fmla="*/ 0 h 255"/>
                <a:gd name="T90" fmla="*/ 0 w 147"/>
                <a:gd name="T9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255">
                  <a:moveTo>
                    <a:pt x="0" y="0"/>
                  </a:moveTo>
                  <a:lnTo>
                    <a:pt x="15" y="4"/>
                  </a:lnTo>
                  <a:lnTo>
                    <a:pt x="31" y="10"/>
                  </a:lnTo>
                  <a:lnTo>
                    <a:pt x="47" y="19"/>
                  </a:lnTo>
                  <a:lnTo>
                    <a:pt x="62" y="30"/>
                  </a:lnTo>
                  <a:lnTo>
                    <a:pt x="77" y="41"/>
                  </a:lnTo>
                  <a:lnTo>
                    <a:pt x="91" y="55"/>
                  </a:lnTo>
                  <a:lnTo>
                    <a:pt x="102" y="67"/>
                  </a:lnTo>
                  <a:lnTo>
                    <a:pt x="112" y="80"/>
                  </a:lnTo>
                  <a:lnTo>
                    <a:pt x="125" y="101"/>
                  </a:lnTo>
                  <a:lnTo>
                    <a:pt x="131" y="123"/>
                  </a:lnTo>
                  <a:lnTo>
                    <a:pt x="133" y="147"/>
                  </a:lnTo>
                  <a:lnTo>
                    <a:pt x="131" y="172"/>
                  </a:lnTo>
                  <a:lnTo>
                    <a:pt x="128" y="183"/>
                  </a:lnTo>
                  <a:lnTo>
                    <a:pt x="123" y="193"/>
                  </a:lnTo>
                  <a:lnTo>
                    <a:pt x="117" y="203"/>
                  </a:lnTo>
                  <a:lnTo>
                    <a:pt x="110" y="212"/>
                  </a:lnTo>
                  <a:lnTo>
                    <a:pt x="102" y="221"/>
                  </a:lnTo>
                  <a:lnTo>
                    <a:pt x="93" y="228"/>
                  </a:lnTo>
                  <a:lnTo>
                    <a:pt x="85" y="237"/>
                  </a:lnTo>
                  <a:lnTo>
                    <a:pt x="77" y="244"/>
                  </a:lnTo>
                  <a:lnTo>
                    <a:pt x="76" y="249"/>
                  </a:lnTo>
                  <a:lnTo>
                    <a:pt x="76" y="253"/>
                  </a:lnTo>
                  <a:lnTo>
                    <a:pt x="77" y="255"/>
                  </a:lnTo>
                  <a:lnTo>
                    <a:pt x="82" y="254"/>
                  </a:lnTo>
                  <a:lnTo>
                    <a:pt x="98" y="242"/>
                  </a:lnTo>
                  <a:lnTo>
                    <a:pt x="112" y="228"/>
                  </a:lnTo>
                  <a:lnTo>
                    <a:pt x="126" y="213"/>
                  </a:lnTo>
                  <a:lnTo>
                    <a:pt x="136" y="197"/>
                  </a:lnTo>
                  <a:lnTo>
                    <a:pt x="143" y="181"/>
                  </a:lnTo>
                  <a:lnTo>
                    <a:pt x="147" y="162"/>
                  </a:lnTo>
                  <a:lnTo>
                    <a:pt x="147" y="142"/>
                  </a:lnTo>
                  <a:lnTo>
                    <a:pt x="143" y="121"/>
                  </a:lnTo>
                  <a:lnTo>
                    <a:pt x="134" y="99"/>
                  </a:lnTo>
                  <a:lnTo>
                    <a:pt x="122" y="77"/>
                  </a:lnTo>
                  <a:lnTo>
                    <a:pt x="107" y="57"/>
                  </a:lnTo>
                  <a:lnTo>
                    <a:pt x="90" y="40"/>
                  </a:lnTo>
                  <a:lnTo>
                    <a:pt x="68" y="25"/>
                  </a:lnTo>
                  <a:lnTo>
                    <a:pt x="47" y="13"/>
                  </a:lnTo>
                  <a:lnTo>
                    <a:pt x="25" y="4"/>
                  </a:lnTo>
                  <a:lnTo>
                    <a:pt x="1"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2" name="Freeform 165"/>
            <p:cNvSpPr>
              <a:spLocks/>
            </p:cNvSpPr>
            <p:nvPr/>
          </p:nvSpPr>
          <p:spPr bwMode="auto">
            <a:xfrm>
              <a:off x="4802" y="1345"/>
              <a:ext cx="185" cy="30"/>
            </a:xfrm>
            <a:custGeom>
              <a:avLst/>
              <a:gdLst>
                <a:gd name="T0" fmla="*/ 12 w 928"/>
                <a:gd name="T1" fmla="*/ 111 h 151"/>
                <a:gd name="T2" fmla="*/ 35 w 928"/>
                <a:gd name="T3" fmla="*/ 111 h 151"/>
                <a:gd name="T4" fmla="*/ 57 w 928"/>
                <a:gd name="T5" fmla="*/ 111 h 151"/>
                <a:gd name="T6" fmla="*/ 81 w 928"/>
                <a:gd name="T7" fmla="*/ 109 h 151"/>
                <a:gd name="T8" fmla="*/ 109 w 928"/>
                <a:gd name="T9" fmla="*/ 107 h 151"/>
                <a:gd name="T10" fmla="*/ 144 w 928"/>
                <a:gd name="T11" fmla="*/ 107 h 151"/>
                <a:gd name="T12" fmla="*/ 179 w 928"/>
                <a:gd name="T13" fmla="*/ 108 h 151"/>
                <a:gd name="T14" fmla="*/ 214 w 928"/>
                <a:gd name="T15" fmla="*/ 111 h 151"/>
                <a:gd name="T16" fmla="*/ 249 w 928"/>
                <a:gd name="T17" fmla="*/ 116 h 151"/>
                <a:gd name="T18" fmla="*/ 284 w 928"/>
                <a:gd name="T19" fmla="*/ 121 h 151"/>
                <a:gd name="T20" fmla="*/ 317 w 928"/>
                <a:gd name="T21" fmla="*/ 127 h 151"/>
                <a:gd name="T22" fmla="*/ 352 w 928"/>
                <a:gd name="T23" fmla="*/ 132 h 151"/>
                <a:gd name="T24" fmla="*/ 386 w 928"/>
                <a:gd name="T25" fmla="*/ 137 h 151"/>
                <a:gd name="T26" fmla="*/ 421 w 928"/>
                <a:gd name="T27" fmla="*/ 142 h 151"/>
                <a:gd name="T28" fmla="*/ 455 w 928"/>
                <a:gd name="T29" fmla="*/ 146 h 151"/>
                <a:gd name="T30" fmla="*/ 489 w 928"/>
                <a:gd name="T31" fmla="*/ 148 h 151"/>
                <a:gd name="T32" fmla="*/ 522 w 928"/>
                <a:gd name="T33" fmla="*/ 149 h 151"/>
                <a:gd name="T34" fmla="*/ 550 w 928"/>
                <a:gd name="T35" fmla="*/ 149 h 151"/>
                <a:gd name="T36" fmla="*/ 580 w 928"/>
                <a:gd name="T37" fmla="*/ 148 h 151"/>
                <a:gd name="T38" fmla="*/ 609 w 928"/>
                <a:gd name="T39" fmla="*/ 146 h 151"/>
                <a:gd name="T40" fmla="*/ 639 w 928"/>
                <a:gd name="T41" fmla="*/ 142 h 151"/>
                <a:gd name="T42" fmla="*/ 668 w 928"/>
                <a:gd name="T43" fmla="*/ 136 h 151"/>
                <a:gd name="T44" fmla="*/ 696 w 928"/>
                <a:gd name="T45" fmla="*/ 129 h 151"/>
                <a:gd name="T46" fmla="*/ 725 w 928"/>
                <a:gd name="T47" fmla="*/ 121 h 151"/>
                <a:gd name="T48" fmla="*/ 763 w 928"/>
                <a:gd name="T49" fmla="*/ 107 h 151"/>
                <a:gd name="T50" fmla="*/ 813 w 928"/>
                <a:gd name="T51" fmla="*/ 86 h 151"/>
                <a:gd name="T52" fmla="*/ 862 w 928"/>
                <a:gd name="T53" fmla="*/ 61 h 151"/>
                <a:gd name="T54" fmla="*/ 905 w 928"/>
                <a:gd name="T55" fmla="*/ 30 h 151"/>
                <a:gd name="T56" fmla="*/ 928 w 928"/>
                <a:gd name="T57" fmla="*/ 6 h 151"/>
                <a:gd name="T58" fmla="*/ 925 w 928"/>
                <a:gd name="T59" fmla="*/ 0 h 151"/>
                <a:gd name="T60" fmla="*/ 898 w 928"/>
                <a:gd name="T61" fmla="*/ 16 h 151"/>
                <a:gd name="T62" fmla="*/ 851 w 928"/>
                <a:gd name="T63" fmla="*/ 43 h 151"/>
                <a:gd name="T64" fmla="*/ 802 w 928"/>
                <a:gd name="T65" fmla="*/ 66 h 151"/>
                <a:gd name="T66" fmla="*/ 751 w 928"/>
                <a:gd name="T67" fmla="*/ 85 h 151"/>
                <a:gd name="T68" fmla="*/ 700 w 928"/>
                <a:gd name="T69" fmla="*/ 99 h 151"/>
                <a:gd name="T70" fmla="*/ 648 w 928"/>
                <a:gd name="T71" fmla="*/ 109 h 151"/>
                <a:gd name="T72" fmla="*/ 594 w 928"/>
                <a:gd name="T73" fmla="*/ 116 h 151"/>
                <a:gd name="T74" fmla="*/ 539 w 928"/>
                <a:gd name="T75" fmla="*/ 119 h 151"/>
                <a:gd name="T76" fmla="*/ 504 w 928"/>
                <a:gd name="T77" fmla="*/ 119 h 151"/>
                <a:gd name="T78" fmla="*/ 488 w 928"/>
                <a:gd name="T79" fmla="*/ 119 h 151"/>
                <a:gd name="T80" fmla="*/ 471 w 928"/>
                <a:gd name="T81" fmla="*/ 118 h 151"/>
                <a:gd name="T82" fmla="*/ 455 w 928"/>
                <a:gd name="T83" fmla="*/ 117 h 151"/>
                <a:gd name="T84" fmla="*/ 432 w 928"/>
                <a:gd name="T85" fmla="*/ 116 h 151"/>
                <a:gd name="T86" fmla="*/ 401 w 928"/>
                <a:gd name="T87" fmla="*/ 113 h 151"/>
                <a:gd name="T88" fmla="*/ 371 w 928"/>
                <a:gd name="T89" fmla="*/ 109 h 151"/>
                <a:gd name="T90" fmla="*/ 340 w 928"/>
                <a:gd name="T91" fmla="*/ 107 h 151"/>
                <a:gd name="T92" fmla="*/ 310 w 928"/>
                <a:gd name="T93" fmla="*/ 103 h 151"/>
                <a:gd name="T94" fmla="*/ 279 w 928"/>
                <a:gd name="T95" fmla="*/ 99 h 151"/>
                <a:gd name="T96" fmla="*/ 249 w 928"/>
                <a:gd name="T97" fmla="*/ 97 h 151"/>
                <a:gd name="T98" fmla="*/ 218 w 928"/>
                <a:gd name="T99" fmla="*/ 96 h 151"/>
                <a:gd name="T100" fmla="*/ 190 w 928"/>
                <a:gd name="T101" fmla="*/ 94 h 151"/>
                <a:gd name="T102" fmla="*/ 164 w 928"/>
                <a:gd name="T103" fmla="*/ 94 h 151"/>
                <a:gd name="T104" fmla="*/ 138 w 928"/>
                <a:gd name="T105" fmla="*/ 96 h 151"/>
                <a:gd name="T106" fmla="*/ 113 w 928"/>
                <a:gd name="T107" fmla="*/ 98 h 151"/>
                <a:gd name="T108" fmla="*/ 88 w 928"/>
                <a:gd name="T109" fmla="*/ 101 h 151"/>
                <a:gd name="T110" fmla="*/ 62 w 928"/>
                <a:gd name="T111" fmla="*/ 104 h 151"/>
                <a:gd name="T112" fmla="*/ 37 w 928"/>
                <a:gd name="T113" fmla="*/ 107 h 151"/>
                <a:gd name="T114" fmla="*/ 12 w 928"/>
                <a:gd name="T115" fmla="*/ 109 h 151"/>
                <a:gd name="T116" fmla="*/ 0 w 928"/>
                <a:gd name="T117" fmla="*/ 111 h 151"/>
                <a:gd name="T118" fmla="*/ 0 w 928"/>
                <a:gd name="T119" fmla="*/ 111 h 151"/>
                <a:gd name="T120" fmla="*/ 0 w 928"/>
                <a:gd name="T121"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8" h="151">
                  <a:moveTo>
                    <a:pt x="0" y="111"/>
                  </a:moveTo>
                  <a:lnTo>
                    <a:pt x="12" y="111"/>
                  </a:lnTo>
                  <a:lnTo>
                    <a:pt x="24" y="111"/>
                  </a:lnTo>
                  <a:lnTo>
                    <a:pt x="35" y="111"/>
                  </a:lnTo>
                  <a:lnTo>
                    <a:pt x="46" y="111"/>
                  </a:lnTo>
                  <a:lnTo>
                    <a:pt x="57" y="111"/>
                  </a:lnTo>
                  <a:lnTo>
                    <a:pt x="70" y="109"/>
                  </a:lnTo>
                  <a:lnTo>
                    <a:pt x="81" y="109"/>
                  </a:lnTo>
                  <a:lnTo>
                    <a:pt x="92" y="108"/>
                  </a:lnTo>
                  <a:lnTo>
                    <a:pt x="109" y="107"/>
                  </a:lnTo>
                  <a:lnTo>
                    <a:pt x="127" y="107"/>
                  </a:lnTo>
                  <a:lnTo>
                    <a:pt x="144" y="107"/>
                  </a:lnTo>
                  <a:lnTo>
                    <a:pt x="162" y="107"/>
                  </a:lnTo>
                  <a:lnTo>
                    <a:pt x="179" y="108"/>
                  </a:lnTo>
                  <a:lnTo>
                    <a:pt x="198" y="109"/>
                  </a:lnTo>
                  <a:lnTo>
                    <a:pt x="214" y="111"/>
                  </a:lnTo>
                  <a:lnTo>
                    <a:pt x="232" y="113"/>
                  </a:lnTo>
                  <a:lnTo>
                    <a:pt x="249" y="116"/>
                  </a:lnTo>
                  <a:lnTo>
                    <a:pt x="266" y="118"/>
                  </a:lnTo>
                  <a:lnTo>
                    <a:pt x="284" y="121"/>
                  </a:lnTo>
                  <a:lnTo>
                    <a:pt x="300" y="124"/>
                  </a:lnTo>
                  <a:lnTo>
                    <a:pt x="317" y="127"/>
                  </a:lnTo>
                  <a:lnTo>
                    <a:pt x="335" y="129"/>
                  </a:lnTo>
                  <a:lnTo>
                    <a:pt x="352" y="132"/>
                  </a:lnTo>
                  <a:lnTo>
                    <a:pt x="370" y="134"/>
                  </a:lnTo>
                  <a:lnTo>
                    <a:pt x="386" y="137"/>
                  </a:lnTo>
                  <a:lnTo>
                    <a:pt x="403" y="139"/>
                  </a:lnTo>
                  <a:lnTo>
                    <a:pt x="421" y="142"/>
                  </a:lnTo>
                  <a:lnTo>
                    <a:pt x="438" y="143"/>
                  </a:lnTo>
                  <a:lnTo>
                    <a:pt x="455" y="146"/>
                  </a:lnTo>
                  <a:lnTo>
                    <a:pt x="472" y="147"/>
                  </a:lnTo>
                  <a:lnTo>
                    <a:pt x="489" y="148"/>
                  </a:lnTo>
                  <a:lnTo>
                    <a:pt x="507" y="149"/>
                  </a:lnTo>
                  <a:lnTo>
                    <a:pt x="522" y="149"/>
                  </a:lnTo>
                  <a:lnTo>
                    <a:pt x="537" y="151"/>
                  </a:lnTo>
                  <a:lnTo>
                    <a:pt x="550" y="149"/>
                  </a:lnTo>
                  <a:lnTo>
                    <a:pt x="565" y="149"/>
                  </a:lnTo>
                  <a:lnTo>
                    <a:pt x="580" y="148"/>
                  </a:lnTo>
                  <a:lnTo>
                    <a:pt x="595" y="147"/>
                  </a:lnTo>
                  <a:lnTo>
                    <a:pt x="609" y="146"/>
                  </a:lnTo>
                  <a:lnTo>
                    <a:pt x="624" y="143"/>
                  </a:lnTo>
                  <a:lnTo>
                    <a:pt x="639" y="142"/>
                  </a:lnTo>
                  <a:lnTo>
                    <a:pt x="653" y="139"/>
                  </a:lnTo>
                  <a:lnTo>
                    <a:pt x="668" y="136"/>
                  </a:lnTo>
                  <a:lnTo>
                    <a:pt x="681" y="132"/>
                  </a:lnTo>
                  <a:lnTo>
                    <a:pt x="696" y="129"/>
                  </a:lnTo>
                  <a:lnTo>
                    <a:pt x="710" y="124"/>
                  </a:lnTo>
                  <a:lnTo>
                    <a:pt x="725" y="121"/>
                  </a:lnTo>
                  <a:lnTo>
                    <a:pt x="739" y="116"/>
                  </a:lnTo>
                  <a:lnTo>
                    <a:pt x="763" y="107"/>
                  </a:lnTo>
                  <a:lnTo>
                    <a:pt x="788" y="97"/>
                  </a:lnTo>
                  <a:lnTo>
                    <a:pt x="813" y="86"/>
                  </a:lnTo>
                  <a:lnTo>
                    <a:pt x="838" y="73"/>
                  </a:lnTo>
                  <a:lnTo>
                    <a:pt x="862" y="61"/>
                  </a:lnTo>
                  <a:lnTo>
                    <a:pt x="884" y="46"/>
                  </a:lnTo>
                  <a:lnTo>
                    <a:pt x="905" y="30"/>
                  </a:lnTo>
                  <a:lnTo>
                    <a:pt x="925" y="11"/>
                  </a:lnTo>
                  <a:lnTo>
                    <a:pt x="928" y="6"/>
                  </a:lnTo>
                  <a:lnTo>
                    <a:pt x="928" y="2"/>
                  </a:lnTo>
                  <a:lnTo>
                    <a:pt x="925" y="0"/>
                  </a:lnTo>
                  <a:lnTo>
                    <a:pt x="922" y="1"/>
                  </a:lnTo>
                  <a:lnTo>
                    <a:pt x="898" y="16"/>
                  </a:lnTo>
                  <a:lnTo>
                    <a:pt x="874" y="31"/>
                  </a:lnTo>
                  <a:lnTo>
                    <a:pt x="851" y="43"/>
                  </a:lnTo>
                  <a:lnTo>
                    <a:pt x="826" y="56"/>
                  </a:lnTo>
                  <a:lnTo>
                    <a:pt x="802" y="66"/>
                  </a:lnTo>
                  <a:lnTo>
                    <a:pt x="777" y="76"/>
                  </a:lnTo>
                  <a:lnTo>
                    <a:pt x="751" y="85"/>
                  </a:lnTo>
                  <a:lnTo>
                    <a:pt x="726" y="92"/>
                  </a:lnTo>
                  <a:lnTo>
                    <a:pt x="700" y="99"/>
                  </a:lnTo>
                  <a:lnTo>
                    <a:pt x="674" y="104"/>
                  </a:lnTo>
                  <a:lnTo>
                    <a:pt x="648" y="109"/>
                  </a:lnTo>
                  <a:lnTo>
                    <a:pt x="620" y="113"/>
                  </a:lnTo>
                  <a:lnTo>
                    <a:pt x="594" y="116"/>
                  </a:lnTo>
                  <a:lnTo>
                    <a:pt x="567" y="118"/>
                  </a:lnTo>
                  <a:lnTo>
                    <a:pt x="539" y="119"/>
                  </a:lnTo>
                  <a:lnTo>
                    <a:pt x="512" y="119"/>
                  </a:lnTo>
                  <a:lnTo>
                    <a:pt x="504" y="119"/>
                  </a:lnTo>
                  <a:lnTo>
                    <a:pt x="496" y="119"/>
                  </a:lnTo>
                  <a:lnTo>
                    <a:pt x="488" y="119"/>
                  </a:lnTo>
                  <a:lnTo>
                    <a:pt x="479" y="118"/>
                  </a:lnTo>
                  <a:lnTo>
                    <a:pt x="471" y="118"/>
                  </a:lnTo>
                  <a:lnTo>
                    <a:pt x="463" y="118"/>
                  </a:lnTo>
                  <a:lnTo>
                    <a:pt x="455" y="117"/>
                  </a:lnTo>
                  <a:lnTo>
                    <a:pt x="447" y="117"/>
                  </a:lnTo>
                  <a:lnTo>
                    <a:pt x="432" y="116"/>
                  </a:lnTo>
                  <a:lnTo>
                    <a:pt x="416" y="114"/>
                  </a:lnTo>
                  <a:lnTo>
                    <a:pt x="401" y="113"/>
                  </a:lnTo>
                  <a:lnTo>
                    <a:pt x="386" y="111"/>
                  </a:lnTo>
                  <a:lnTo>
                    <a:pt x="371" y="109"/>
                  </a:lnTo>
                  <a:lnTo>
                    <a:pt x="355" y="108"/>
                  </a:lnTo>
                  <a:lnTo>
                    <a:pt x="340" y="107"/>
                  </a:lnTo>
                  <a:lnTo>
                    <a:pt x="325" y="104"/>
                  </a:lnTo>
                  <a:lnTo>
                    <a:pt x="310" y="103"/>
                  </a:lnTo>
                  <a:lnTo>
                    <a:pt x="295" y="102"/>
                  </a:lnTo>
                  <a:lnTo>
                    <a:pt x="279" y="99"/>
                  </a:lnTo>
                  <a:lnTo>
                    <a:pt x="264" y="98"/>
                  </a:lnTo>
                  <a:lnTo>
                    <a:pt x="249" y="97"/>
                  </a:lnTo>
                  <a:lnTo>
                    <a:pt x="234" y="96"/>
                  </a:lnTo>
                  <a:lnTo>
                    <a:pt x="218" y="96"/>
                  </a:lnTo>
                  <a:lnTo>
                    <a:pt x="203" y="94"/>
                  </a:lnTo>
                  <a:lnTo>
                    <a:pt x="190" y="94"/>
                  </a:lnTo>
                  <a:lnTo>
                    <a:pt x="177" y="94"/>
                  </a:lnTo>
                  <a:lnTo>
                    <a:pt x="164" y="94"/>
                  </a:lnTo>
                  <a:lnTo>
                    <a:pt x="152" y="94"/>
                  </a:lnTo>
                  <a:lnTo>
                    <a:pt x="138" y="96"/>
                  </a:lnTo>
                  <a:lnTo>
                    <a:pt x="126" y="97"/>
                  </a:lnTo>
                  <a:lnTo>
                    <a:pt x="113" y="98"/>
                  </a:lnTo>
                  <a:lnTo>
                    <a:pt x="101" y="99"/>
                  </a:lnTo>
                  <a:lnTo>
                    <a:pt x="88" y="101"/>
                  </a:lnTo>
                  <a:lnTo>
                    <a:pt x="76" y="103"/>
                  </a:lnTo>
                  <a:lnTo>
                    <a:pt x="62" y="104"/>
                  </a:lnTo>
                  <a:lnTo>
                    <a:pt x="50" y="106"/>
                  </a:lnTo>
                  <a:lnTo>
                    <a:pt x="37" y="107"/>
                  </a:lnTo>
                  <a:lnTo>
                    <a:pt x="25" y="108"/>
                  </a:lnTo>
                  <a:lnTo>
                    <a:pt x="12" y="109"/>
                  </a:lnTo>
                  <a:lnTo>
                    <a:pt x="0" y="111"/>
                  </a:lnTo>
                  <a:lnTo>
                    <a:pt x="0" y="111"/>
                  </a:lnTo>
                  <a:lnTo>
                    <a:pt x="0" y="111"/>
                  </a:lnTo>
                  <a:lnTo>
                    <a:pt x="0" y="111"/>
                  </a:lnTo>
                  <a:lnTo>
                    <a:pt x="0" y="111"/>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3" name="Freeform 166"/>
            <p:cNvSpPr>
              <a:spLocks/>
            </p:cNvSpPr>
            <p:nvPr/>
          </p:nvSpPr>
          <p:spPr bwMode="auto">
            <a:xfrm>
              <a:off x="4806" y="1280"/>
              <a:ext cx="171" cy="38"/>
            </a:xfrm>
            <a:custGeom>
              <a:avLst/>
              <a:gdLst>
                <a:gd name="T0" fmla="*/ 16 w 855"/>
                <a:gd name="T1" fmla="*/ 153 h 188"/>
                <a:gd name="T2" fmla="*/ 46 w 855"/>
                <a:gd name="T3" fmla="*/ 144 h 188"/>
                <a:gd name="T4" fmla="*/ 74 w 855"/>
                <a:gd name="T5" fmla="*/ 144 h 188"/>
                <a:gd name="T6" fmla="*/ 102 w 855"/>
                <a:gd name="T7" fmla="*/ 152 h 188"/>
                <a:gd name="T8" fmla="*/ 129 w 855"/>
                <a:gd name="T9" fmla="*/ 163 h 188"/>
                <a:gd name="T10" fmla="*/ 157 w 855"/>
                <a:gd name="T11" fmla="*/ 175 h 188"/>
                <a:gd name="T12" fmla="*/ 185 w 855"/>
                <a:gd name="T13" fmla="*/ 184 h 188"/>
                <a:gd name="T14" fmla="*/ 216 w 855"/>
                <a:gd name="T15" fmla="*/ 188 h 188"/>
                <a:gd name="T16" fmla="*/ 259 w 855"/>
                <a:gd name="T17" fmla="*/ 180 h 188"/>
                <a:gd name="T18" fmla="*/ 303 w 855"/>
                <a:gd name="T19" fmla="*/ 157 h 188"/>
                <a:gd name="T20" fmla="*/ 342 w 855"/>
                <a:gd name="T21" fmla="*/ 124 h 188"/>
                <a:gd name="T22" fmla="*/ 379 w 855"/>
                <a:gd name="T23" fmla="*/ 90 h 188"/>
                <a:gd name="T24" fmla="*/ 431 w 855"/>
                <a:gd name="T25" fmla="*/ 57 h 188"/>
                <a:gd name="T26" fmla="*/ 493 w 855"/>
                <a:gd name="T27" fmla="*/ 35 h 188"/>
                <a:gd name="T28" fmla="*/ 555 w 855"/>
                <a:gd name="T29" fmla="*/ 27 h 188"/>
                <a:gd name="T30" fmla="*/ 616 w 855"/>
                <a:gd name="T31" fmla="*/ 32 h 188"/>
                <a:gd name="T32" fmla="*/ 676 w 855"/>
                <a:gd name="T33" fmla="*/ 50 h 188"/>
                <a:gd name="T34" fmla="*/ 733 w 855"/>
                <a:gd name="T35" fmla="*/ 77 h 188"/>
                <a:gd name="T36" fmla="*/ 786 w 855"/>
                <a:gd name="T37" fmla="*/ 114 h 188"/>
                <a:gd name="T38" fmla="*/ 833 w 855"/>
                <a:gd name="T39" fmla="*/ 158 h 188"/>
                <a:gd name="T40" fmla="*/ 854 w 855"/>
                <a:gd name="T41" fmla="*/ 182 h 188"/>
                <a:gd name="T42" fmla="*/ 855 w 855"/>
                <a:gd name="T43" fmla="*/ 180 h 188"/>
                <a:gd name="T44" fmla="*/ 837 w 855"/>
                <a:gd name="T45" fmla="*/ 156 h 188"/>
                <a:gd name="T46" fmla="*/ 794 w 855"/>
                <a:gd name="T47" fmla="*/ 111 h 188"/>
                <a:gd name="T48" fmla="*/ 747 w 855"/>
                <a:gd name="T49" fmla="*/ 70 h 188"/>
                <a:gd name="T50" fmla="*/ 696 w 855"/>
                <a:gd name="T51" fmla="*/ 36 h 188"/>
                <a:gd name="T52" fmla="*/ 655 w 855"/>
                <a:gd name="T53" fmla="*/ 15 h 188"/>
                <a:gd name="T54" fmla="*/ 629 w 855"/>
                <a:gd name="T55" fmla="*/ 6 h 188"/>
                <a:gd name="T56" fmla="*/ 601 w 855"/>
                <a:gd name="T57" fmla="*/ 1 h 188"/>
                <a:gd name="T58" fmla="*/ 574 w 855"/>
                <a:gd name="T59" fmla="*/ 0 h 188"/>
                <a:gd name="T60" fmla="*/ 545 w 855"/>
                <a:gd name="T61" fmla="*/ 1 h 188"/>
                <a:gd name="T62" fmla="*/ 518 w 855"/>
                <a:gd name="T63" fmla="*/ 4 h 188"/>
                <a:gd name="T64" fmla="*/ 490 w 855"/>
                <a:gd name="T65" fmla="*/ 9 h 188"/>
                <a:gd name="T66" fmla="*/ 463 w 855"/>
                <a:gd name="T67" fmla="*/ 16 h 188"/>
                <a:gd name="T68" fmla="*/ 436 w 855"/>
                <a:gd name="T69" fmla="*/ 25 h 188"/>
                <a:gd name="T70" fmla="*/ 411 w 855"/>
                <a:gd name="T71" fmla="*/ 35 h 188"/>
                <a:gd name="T72" fmla="*/ 387 w 855"/>
                <a:gd name="T73" fmla="*/ 48 h 188"/>
                <a:gd name="T74" fmla="*/ 363 w 855"/>
                <a:gd name="T75" fmla="*/ 63 h 188"/>
                <a:gd name="T76" fmla="*/ 336 w 855"/>
                <a:gd name="T77" fmla="*/ 86 h 188"/>
                <a:gd name="T78" fmla="*/ 306 w 855"/>
                <a:gd name="T79" fmla="*/ 113 h 188"/>
                <a:gd name="T80" fmla="*/ 275 w 855"/>
                <a:gd name="T81" fmla="*/ 137 h 188"/>
                <a:gd name="T82" fmla="*/ 239 w 855"/>
                <a:gd name="T83" fmla="*/ 153 h 188"/>
                <a:gd name="T84" fmla="*/ 200 w 855"/>
                <a:gd name="T85" fmla="*/ 156 h 188"/>
                <a:gd name="T86" fmla="*/ 166 w 855"/>
                <a:gd name="T87" fmla="*/ 149 h 188"/>
                <a:gd name="T88" fmla="*/ 133 w 855"/>
                <a:gd name="T89" fmla="*/ 139 h 188"/>
                <a:gd name="T90" fmla="*/ 99 w 855"/>
                <a:gd name="T91" fmla="*/ 131 h 188"/>
                <a:gd name="T92" fmla="*/ 71 w 855"/>
                <a:gd name="T93" fmla="*/ 128 h 188"/>
                <a:gd name="T94" fmla="*/ 48 w 855"/>
                <a:gd name="T95" fmla="*/ 132 h 188"/>
                <a:gd name="T96" fmla="*/ 28 w 855"/>
                <a:gd name="T97" fmla="*/ 141 h 188"/>
                <a:gd name="T98" fmla="*/ 10 w 855"/>
                <a:gd name="T99" fmla="*/ 153 h 188"/>
                <a:gd name="T100" fmla="*/ 0 w 855"/>
                <a:gd name="T101" fmla="*/ 161 h 188"/>
                <a:gd name="T102" fmla="*/ 0 w 855"/>
                <a:gd name="T103" fmla="*/ 162 h 188"/>
                <a:gd name="T104" fmla="*/ 0 w 855"/>
                <a:gd name="T105" fmla="*/ 16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5" h="188">
                  <a:moveTo>
                    <a:pt x="0" y="162"/>
                  </a:moveTo>
                  <a:lnTo>
                    <a:pt x="16" y="153"/>
                  </a:lnTo>
                  <a:lnTo>
                    <a:pt x="31" y="147"/>
                  </a:lnTo>
                  <a:lnTo>
                    <a:pt x="46" y="144"/>
                  </a:lnTo>
                  <a:lnTo>
                    <a:pt x="59" y="143"/>
                  </a:lnTo>
                  <a:lnTo>
                    <a:pt x="74" y="144"/>
                  </a:lnTo>
                  <a:lnTo>
                    <a:pt x="88" y="148"/>
                  </a:lnTo>
                  <a:lnTo>
                    <a:pt x="102" y="152"/>
                  </a:lnTo>
                  <a:lnTo>
                    <a:pt x="115" y="157"/>
                  </a:lnTo>
                  <a:lnTo>
                    <a:pt x="129" y="163"/>
                  </a:lnTo>
                  <a:lnTo>
                    <a:pt x="143" y="169"/>
                  </a:lnTo>
                  <a:lnTo>
                    <a:pt x="157" y="175"/>
                  </a:lnTo>
                  <a:lnTo>
                    <a:pt x="171" y="180"/>
                  </a:lnTo>
                  <a:lnTo>
                    <a:pt x="185" y="184"/>
                  </a:lnTo>
                  <a:lnTo>
                    <a:pt x="200" y="187"/>
                  </a:lnTo>
                  <a:lnTo>
                    <a:pt x="216" y="188"/>
                  </a:lnTo>
                  <a:lnTo>
                    <a:pt x="232" y="187"/>
                  </a:lnTo>
                  <a:lnTo>
                    <a:pt x="259" y="180"/>
                  </a:lnTo>
                  <a:lnTo>
                    <a:pt x="282" y="170"/>
                  </a:lnTo>
                  <a:lnTo>
                    <a:pt x="303" y="157"/>
                  </a:lnTo>
                  <a:lnTo>
                    <a:pt x="322" y="142"/>
                  </a:lnTo>
                  <a:lnTo>
                    <a:pt x="342" y="124"/>
                  </a:lnTo>
                  <a:lnTo>
                    <a:pt x="361" y="107"/>
                  </a:lnTo>
                  <a:lnTo>
                    <a:pt x="379" y="90"/>
                  </a:lnTo>
                  <a:lnTo>
                    <a:pt x="401" y="75"/>
                  </a:lnTo>
                  <a:lnTo>
                    <a:pt x="431" y="57"/>
                  </a:lnTo>
                  <a:lnTo>
                    <a:pt x="462" y="45"/>
                  </a:lnTo>
                  <a:lnTo>
                    <a:pt x="493" y="35"/>
                  </a:lnTo>
                  <a:lnTo>
                    <a:pt x="524" y="30"/>
                  </a:lnTo>
                  <a:lnTo>
                    <a:pt x="555" y="27"/>
                  </a:lnTo>
                  <a:lnTo>
                    <a:pt x="585" y="29"/>
                  </a:lnTo>
                  <a:lnTo>
                    <a:pt x="616" y="32"/>
                  </a:lnTo>
                  <a:lnTo>
                    <a:pt x="646" y="40"/>
                  </a:lnTo>
                  <a:lnTo>
                    <a:pt x="676" y="50"/>
                  </a:lnTo>
                  <a:lnTo>
                    <a:pt x="705" y="62"/>
                  </a:lnTo>
                  <a:lnTo>
                    <a:pt x="733" y="77"/>
                  </a:lnTo>
                  <a:lnTo>
                    <a:pt x="759" y="95"/>
                  </a:lnTo>
                  <a:lnTo>
                    <a:pt x="786" y="114"/>
                  </a:lnTo>
                  <a:lnTo>
                    <a:pt x="810" y="134"/>
                  </a:lnTo>
                  <a:lnTo>
                    <a:pt x="833" y="158"/>
                  </a:lnTo>
                  <a:lnTo>
                    <a:pt x="854" y="182"/>
                  </a:lnTo>
                  <a:lnTo>
                    <a:pt x="854" y="182"/>
                  </a:lnTo>
                  <a:lnTo>
                    <a:pt x="855" y="180"/>
                  </a:lnTo>
                  <a:lnTo>
                    <a:pt x="855" y="180"/>
                  </a:lnTo>
                  <a:lnTo>
                    <a:pt x="855" y="180"/>
                  </a:lnTo>
                  <a:lnTo>
                    <a:pt x="837" y="156"/>
                  </a:lnTo>
                  <a:lnTo>
                    <a:pt x="815" y="132"/>
                  </a:lnTo>
                  <a:lnTo>
                    <a:pt x="794" y="111"/>
                  </a:lnTo>
                  <a:lnTo>
                    <a:pt x="772" y="90"/>
                  </a:lnTo>
                  <a:lnTo>
                    <a:pt x="747" y="70"/>
                  </a:lnTo>
                  <a:lnTo>
                    <a:pt x="722" y="52"/>
                  </a:lnTo>
                  <a:lnTo>
                    <a:pt x="696" y="36"/>
                  </a:lnTo>
                  <a:lnTo>
                    <a:pt x="668" y="21"/>
                  </a:lnTo>
                  <a:lnTo>
                    <a:pt x="655" y="15"/>
                  </a:lnTo>
                  <a:lnTo>
                    <a:pt x="642" y="11"/>
                  </a:lnTo>
                  <a:lnTo>
                    <a:pt x="629" y="6"/>
                  </a:lnTo>
                  <a:lnTo>
                    <a:pt x="615" y="4"/>
                  </a:lnTo>
                  <a:lnTo>
                    <a:pt x="601" y="1"/>
                  </a:lnTo>
                  <a:lnTo>
                    <a:pt x="587" y="0"/>
                  </a:lnTo>
                  <a:lnTo>
                    <a:pt x="574" y="0"/>
                  </a:lnTo>
                  <a:lnTo>
                    <a:pt x="559" y="0"/>
                  </a:lnTo>
                  <a:lnTo>
                    <a:pt x="545" y="1"/>
                  </a:lnTo>
                  <a:lnTo>
                    <a:pt x="531" y="2"/>
                  </a:lnTo>
                  <a:lnTo>
                    <a:pt x="518" y="4"/>
                  </a:lnTo>
                  <a:lnTo>
                    <a:pt x="504" y="6"/>
                  </a:lnTo>
                  <a:lnTo>
                    <a:pt x="490" y="9"/>
                  </a:lnTo>
                  <a:lnTo>
                    <a:pt x="477" y="12"/>
                  </a:lnTo>
                  <a:lnTo>
                    <a:pt x="463" y="16"/>
                  </a:lnTo>
                  <a:lnTo>
                    <a:pt x="449" y="20"/>
                  </a:lnTo>
                  <a:lnTo>
                    <a:pt x="436" y="25"/>
                  </a:lnTo>
                  <a:lnTo>
                    <a:pt x="423" y="30"/>
                  </a:lnTo>
                  <a:lnTo>
                    <a:pt x="411" y="35"/>
                  </a:lnTo>
                  <a:lnTo>
                    <a:pt x="398" y="42"/>
                  </a:lnTo>
                  <a:lnTo>
                    <a:pt x="387" y="48"/>
                  </a:lnTo>
                  <a:lnTo>
                    <a:pt x="374" y="56"/>
                  </a:lnTo>
                  <a:lnTo>
                    <a:pt x="363" y="63"/>
                  </a:lnTo>
                  <a:lnTo>
                    <a:pt x="352" y="72"/>
                  </a:lnTo>
                  <a:lnTo>
                    <a:pt x="336" y="86"/>
                  </a:lnTo>
                  <a:lnTo>
                    <a:pt x="321" y="99"/>
                  </a:lnTo>
                  <a:lnTo>
                    <a:pt x="306" y="113"/>
                  </a:lnTo>
                  <a:lnTo>
                    <a:pt x="291" y="126"/>
                  </a:lnTo>
                  <a:lnTo>
                    <a:pt x="275" y="137"/>
                  </a:lnTo>
                  <a:lnTo>
                    <a:pt x="257" y="147"/>
                  </a:lnTo>
                  <a:lnTo>
                    <a:pt x="239" y="153"/>
                  </a:lnTo>
                  <a:lnTo>
                    <a:pt x="216" y="156"/>
                  </a:lnTo>
                  <a:lnTo>
                    <a:pt x="200" y="156"/>
                  </a:lnTo>
                  <a:lnTo>
                    <a:pt x="183" y="153"/>
                  </a:lnTo>
                  <a:lnTo>
                    <a:pt x="166" y="149"/>
                  </a:lnTo>
                  <a:lnTo>
                    <a:pt x="150" y="144"/>
                  </a:lnTo>
                  <a:lnTo>
                    <a:pt x="133" y="139"/>
                  </a:lnTo>
                  <a:lnTo>
                    <a:pt x="117" y="136"/>
                  </a:lnTo>
                  <a:lnTo>
                    <a:pt x="99" y="131"/>
                  </a:lnTo>
                  <a:lnTo>
                    <a:pt x="83" y="128"/>
                  </a:lnTo>
                  <a:lnTo>
                    <a:pt x="71" y="128"/>
                  </a:lnTo>
                  <a:lnTo>
                    <a:pt x="59" y="129"/>
                  </a:lnTo>
                  <a:lnTo>
                    <a:pt x="48" y="132"/>
                  </a:lnTo>
                  <a:lnTo>
                    <a:pt x="38" y="136"/>
                  </a:lnTo>
                  <a:lnTo>
                    <a:pt x="28" y="141"/>
                  </a:lnTo>
                  <a:lnTo>
                    <a:pt x="19" y="147"/>
                  </a:lnTo>
                  <a:lnTo>
                    <a:pt x="10" y="153"/>
                  </a:lnTo>
                  <a:lnTo>
                    <a:pt x="0" y="161"/>
                  </a:lnTo>
                  <a:lnTo>
                    <a:pt x="0" y="161"/>
                  </a:lnTo>
                  <a:lnTo>
                    <a:pt x="0" y="161"/>
                  </a:lnTo>
                  <a:lnTo>
                    <a:pt x="0" y="162"/>
                  </a:lnTo>
                  <a:lnTo>
                    <a:pt x="0"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4" name="Freeform 167"/>
            <p:cNvSpPr>
              <a:spLocks/>
            </p:cNvSpPr>
            <p:nvPr/>
          </p:nvSpPr>
          <p:spPr bwMode="auto">
            <a:xfrm>
              <a:off x="4746" y="1102"/>
              <a:ext cx="36" cy="34"/>
            </a:xfrm>
            <a:custGeom>
              <a:avLst/>
              <a:gdLst>
                <a:gd name="T0" fmla="*/ 23 w 177"/>
                <a:gd name="T1" fmla="*/ 0 h 171"/>
                <a:gd name="T2" fmla="*/ 5 w 177"/>
                <a:gd name="T3" fmla="*/ 10 h 171"/>
                <a:gd name="T4" fmla="*/ 0 w 177"/>
                <a:gd name="T5" fmla="*/ 30 h 171"/>
                <a:gd name="T6" fmla="*/ 5 w 177"/>
                <a:gd name="T7" fmla="*/ 51 h 171"/>
                <a:gd name="T8" fmla="*/ 11 w 177"/>
                <a:gd name="T9" fmla="*/ 71 h 171"/>
                <a:gd name="T10" fmla="*/ 24 w 177"/>
                <a:gd name="T11" fmla="*/ 93 h 171"/>
                <a:gd name="T12" fmla="*/ 39 w 177"/>
                <a:gd name="T13" fmla="*/ 111 h 171"/>
                <a:gd name="T14" fmla="*/ 57 w 177"/>
                <a:gd name="T15" fmla="*/ 126 h 171"/>
                <a:gd name="T16" fmla="*/ 77 w 177"/>
                <a:gd name="T17" fmla="*/ 140 h 171"/>
                <a:gd name="T18" fmla="*/ 100 w 177"/>
                <a:gd name="T19" fmla="*/ 151 h 171"/>
                <a:gd name="T20" fmla="*/ 123 w 177"/>
                <a:gd name="T21" fmla="*/ 160 h 171"/>
                <a:gd name="T22" fmla="*/ 146 w 177"/>
                <a:gd name="T23" fmla="*/ 166 h 171"/>
                <a:gd name="T24" fmla="*/ 170 w 177"/>
                <a:gd name="T25" fmla="*/ 171 h 171"/>
                <a:gd name="T26" fmla="*/ 173 w 177"/>
                <a:gd name="T27" fmla="*/ 170 h 171"/>
                <a:gd name="T28" fmla="*/ 177 w 177"/>
                <a:gd name="T29" fmla="*/ 166 h 171"/>
                <a:gd name="T30" fmla="*/ 177 w 177"/>
                <a:gd name="T31" fmla="*/ 161 h 171"/>
                <a:gd name="T32" fmla="*/ 176 w 177"/>
                <a:gd name="T33" fmla="*/ 159 h 171"/>
                <a:gd name="T34" fmla="*/ 162 w 177"/>
                <a:gd name="T35" fmla="*/ 154 h 171"/>
                <a:gd name="T36" fmla="*/ 150 w 177"/>
                <a:gd name="T37" fmla="*/ 147 h 171"/>
                <a:gd name="T38" fmla="*/ 136 w 177"/>
                <a:gd name="T39" fmla="*/ 141 h 171"/>
                <a:gd name="T40" fmla="*/ 123 w 177"/>
                <a:gd name="T41" fmla="*/ 134 h 171"/>
                <a:gd name="T42" fmla="*/ 111 w 177"/>
                <a:gd name="T43" fmla="*/ 127 h 171"/>
                <a:gd name="T44" fmla="*/ 99 w 177"/>
                <a:gd name="T45" fmla="*/ 119 h 171"/>
                <a:gd name="T46" fmla="*/ 86 w 177"/>
                <a:gd name="T47" fmla="*/ 111 h 171"/>
                <a:gd name="T48" fmla="*/ 75 w 177"/>
                <a:gd name="T49" fmla="*/ 102 h 171"/>
                <a:gd name="T50" fmla="*/ 66 w 177"/>
                <a:gd name="T51" fmla="*/ 96 h 171"/>
                <a:gd name="T52" fmla="*/ 54 w 177"/>
                <a:gd name="T53" fmla="*/ 85 h 171"/>
                <a:gd name="T54" fmla="*/ 39 w 177"/>
                <a:gd name="T55" fmla="*/ 71 h 171"/>
                <a:gd name="T56" fmla="*/ 24 w 177"/>
                <a:gd name="T57" fmla="*/ 55 h 171"/>
                <a:gd name="T58" fmla="*/ 11 w 177"/>
                <a:gd name="T59" fmla="*/ 39 h 171"/>
                <a:gd name="T60" fmla="*/ 6 w 177"/>
                <a:gd name="T61" fmla="*/ 24 h 171"/>
                <a:gd name="T62" fmla="*/ 9 w 177"/>
                <a:gd name="T63" fmla="*/ 10 h 171"/>
                <a:gd name="T64" fmla="*/ 23 w 177"/>
                <a:gd name="T65" fmla="*/ 2 h 171"/>
                <a:gd name="T66" fmla="*/ 23 w 177"/>
                <a:gd name="T67" fmla="*/ 2 h 171"/>
                <a:gd name="T68" fmla="*/ 23 w 177"/>
                <a:gd name="T69" fmla="*/ 0 h 171"/>
                <a:gd name="T70" fmla="*/ 23 w 177"/>
                <a:gd name="T71" fmla="*/ 0 h 171"/>
                <a:gd name="T72" fmla="*/ 23 w 177"/>
                <a:gd name="T73" fmla="*/ 0 h 171"/>
                <a:gd name="T74" fmla="*/ 23 w 177"/>
                <a:gd name="T7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71">
                  <a:moveTo>
                    <a:pt x="23" y="0"/>
                  </a:moveTo>
                  <a:lnTo>
                    <a:pt x="5" y="10"/>
                  </a:lnTo>
                  <a:lnTo>
                    <a:pt x="0" y="30"/>
                  </a:lnTo>
                  <a:lnTo>
                    <a:pt x="5" y="51"/>
                  </a:lnTo>
                  <a:lnTo>
                    <a:pt x="11" y="71"/>
                  </a:lnTo>
                  <a:lnTo>
                    <a:pt x="24" y="93"/>
                  </a:lnTo>
                  <a:lnTo>
                    <a:pt x="39" y="111"/>
                  </a:lnTo>
                  <a:lnTo>
                    <a:pt x="57" y="126"/>
                  </a:lnTo>
                  <a:lnTo>
                    <a:pt x="77" y="140"/>
                  </a:lnTo>
                  <a:lnTo>
                    <a:pt x="100" y="151"/>
                  </a:lnTo>
                  <a:lnTo>
                    <a:pt x="123" y="160"/>
                  </a:lnTo>
                  <a:lnTo>
                    <a:pt x="146" y="166"/>
                  </a:lnTo>
                  <a:lnTo>
                    <a:pt x="170" y="171"/>
                  </a:lnTo>
                  <a:lnTo>
                    <a:pt x="173" y="170"/>
                  </a:lnTo>
                  <a:lnTo>
                    <a:pt x="177" y="166"/>
                  </a:lnTo>
                  <a:lnTo>
                    <a:pt x="177" y="161"/>
                  </a:lnTo>
                  <a:lnTo>
                    <a:pt x="176" y="159"/>
                  </a:lnTo>
                  <a:lnTo>
                    <a:pt x="162" y="154"/>
                  </a:lnTo>
                  <a:lnTo>
                    <a:pt x="150" y="147"/>
                  </a:lnTo>
                  <a:lnTo>
                    <a:pt x="136" y="141"/>
                  </a:lnTo>
                  <a:lnTo>
                    <a:pt x="123" y="134"/>
                  </a:lnTo>
                  <a:lnTo>
                    <a:pt x="111" y="127"/>
                  </a:lnTo>
                  <a:lnTo>
                    <a:pt x="99" y="119"/>
                  </a:lnTo>
                  <a:lnTo>
                    <a:pt x="86" y="111"/>
                  </a:lnTo>
                  <a:lnTo>
                    <a:pt x="75" y="102"/>
                  </a:lnTo>
                  <a:lnTo>
                    <a:pt x="66" y="96"/>
                  </a:lnTo>
                  <a:lnTo>
                    <a:pt x="54" y="85"/>
                  </a:lnTo>
                  <a:lnTo>
                    <a:pt x="39" y="71"/>
                  </a:lnTo>
                  <a:lnTo>
                    <a:pt x="24" y="55"/>
                  </a:lnTo>
                  <a:lnTo>
                    <a:pt x="11" y="39"/>
                  </a:lnTo>
                  <a:lnTo>
                    <a:pt x="6" y="24"/>
                  </a:lnTo>
                  <a:lnTo>
                    <a:pt x="9" y="10"/>
                  </a:lnTo>
                  <a:lnTo>
                    <a:pt x="23" y="2"/>
                  </a:lnTo>
                  <a:lnTo>
                    <a:pt x="23" y="2"/>
                  </a:lnTo>
                  <a:lnTo>
                    <a:pt x="23" y="0"/>
                  </a:lnTo>
                  <a:lnTo>
                    <a:pt x="23" y="0"/>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5" name="Freeform 168"/>
            <p:cNvSpPr>
              <a:spLocks/>
            </p:cNvSpPr>
            <p:nvPr/>
          </p:nvSpPr>
          <p:spPr bwMode="auto">
            <a:xfrm>
              <a:off x="4732" y="1124"/>
              <a:ext cx="49" cy="40"/>
            </a:xfrm>
            <a:custGeom>
              <a:avLst/>
              <a:gdLst>
                <a:gd name="T0" fmla="*/ 9 w 246"/>
                <a:gd name="T1" fmla="*/ 1 h 200"/>
                <a:gd name="T2" fmla="*/ 1 w 246"/>
                <a:gd name="T3" fmla="*/ 22 h 200"/>
                <a:gd name="T4" fmla="*/ 0 w 246"/>
                <a:gd name="T5" fmla="*/ 45 h 200"/>
                <a:gd name="T6" fmla="*/ 2 w 246"/>
                <a:gd name="T7" fmla="*/ 66 h 200"/>
                <a:gd name="T8" fmla="*/ 9 w 246"/>
                <a:gd name="T9" fmla="*/ 86 h 200"/>
                <a:gd name="T10" fmla="*/ 19 w 246"/>
                <a:gd name="T11" fmla="*/ 106 h 200"/>
                <a:gd name="T12" fmla="*/ 32 w 246"/>
                <a:gd name="T13" fmla="*/ 124 h 200"/>
                <a:gd name="T14" fmla="*/ 48 w 246"/>
                <a:gd name="T15" fmla="*/ 142 h 200"/>
                <a:gd name="T16" fmla="*/ 67 w 246"/>
                <a:gd name="T17" fmla="*/ 157 h 200"/>
                <a:gd name="T18" fmla="*/ 87 w 246"/>
                <a:gd name="T19" fmla="*/ 170 h 200"/>
                <a:gd name="T20" fmla="*/ 108 w 246"/>
                <a:gd name="T21" fmla="*/ 181 h 200"/>
                <a:gd name="T22" fmla="*/ 131 w 246"/>
                <a:gd name="T23" fmla="*/ 191 h 200"/>
                <a:gd name="T24" fmla="*/ 153 w 246"/>
                <a:gd name="T25" fmla="*/ 198 h 200"/>
                <a:gd name="T26" fmla="*/ 177 w 246"/>
                <a:gd name="T27" fmla="*/ 200 h 200"/>
                <a:gd name="T28" fmla="*/ 198 w 246"/>
                <a:gd name="T29" fmla="*/ 200 h 200"/>
                <a:gd name="T30" fmla="*/ 219 w 246"/>
                <a:gd name="T31" fmla="*/ 198 h 200"/>
                <a:gd name="T32" fmla="*/ 239 w 246"/>
                <a:gd name="T33" fmla="*/ 190 h 200"/>
                <a:gd name="T34" fmla="*/ 243 w 246"/>
                <a:gd name="T35" fmla="*/ 186 h 200"/>
                <a:gd name="T36" fmla="*/ 246 w 246"/>
                <a:gd name="T37" fmla="*/ 181 h 200"/>
                <a:gd name="T38" fmla="*/ 246 w 246"/>
                <a:gd name="T39" fmla="*/ 178 h 200"/>
                <a:gd name="T40" fmla="*/ 242 w 246"/>
                <a:gd name="T41" fmla="*/ 177 h 200"/>
                <a:gd name="T42" fmla="*/ 224 w 246"/>
                <a:gd name="T43" fmla="*/ 179 h 200"/>
                <a:gd name="T44" fmla="*/ 204 w 246"/>
                <a:gd name="T45" fmla="*/ 179 h 200"/>
                <a:gd name="T46" fmla="*/ 184 w 246"/>
                <a:gd name="T47" fmla="*/ 178 h 200"/>
                <a:gd name="T48" fmla="*/ 162 w 246"/>
                <a:gd name="T49" fmla="*/ 174 h 200"/>
                <a:gd name="T50" fmla="*/ 141 w 246"/>
                <a:gd name="T51" fmla="*/ 168 h 200"/>
                <a:gd name="T52" fmla="*/ 118 w 246"/>
                <a:gd name="T53" fmla="*/ 159 h 200"/>
                <a:gd name="T54" fmla="*/ 97 w 246"/>
                <a:gd name="T55" fmla="*/ 150 h 200"/>
                <a:gd name="T56" fmla="*/ 77 w 246"/>
                <a:gd name="T57" fmla="*/ 139 h 200"/>
                <a:gd name="T58" fmla="*/ 57 w 246"/>
                <a:gd name="T59" fmla="*/ 125 h 200"/>
                <a:gd name="T60" fmla="*/ 41 w 246"/>
                <a:gd name="T61" fmla="*/ 112 h 200"/>
                <a:gd name="T62" fmla="*/ 26 w 246"/>
                <a:gd name="T63" fmla="*/ 96 h 200"/>
                <a:gd name="T64" fmla="*/ 15 w 246"/>
                <a:gd name="T65" fmla="*/ 79 h 200"/>
                <a:gd name="T66" fmla="*/ 7 w 246"/>
                <a:gd name="T67" fmla="*/ 61 h 200"/>
                <a:gd name="T68" fmla="*/ 4 w 246"/>
                <a:gd name="T69" fmla="*/ 42 h 200"/>
                <a:gd name="T70" fmla="*/ 4 w 246"/>
                <a:gd name="T71" fmla="*/ 22 h 200"/>
                <a:gd name="T72" fmla="*/ 9 w 246"/>
                <a:gd name="T73" fmla="*/ 1 h 200"/>
                <a:gd name="T74" fmla="*/ 9 w 246"/>
                <a:gd name="T75" fmla="*/ 0 h 200"/>
                <a:gd name="T76" fmla="*/ 9 w 246"/>
                <a:gd name="T77" fmla="*/ 0 h 200"/>
                <a:gd name="T78" fmla="*/ 9 w 246"/>
                <a:gd name="T79" fmla="*/ 0 h 200"/>
                <a:gd name="T80" fmla="*/ 9 w 246"/>
                <a:gd name="T81" fmla="*/ 1 h 200"/>
                <a:gd name="T82" fmla="*/ 9 w 246"/>
                <a:gd name="T8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200">
                  <a:moveTo>
                    <a:pt x="9" y="1"/>
                  </a:moveTo>
                  <a:lnTo>
                    <a:pt x="1" y="22"/>
                  </a:lnTo>
                  <a:lnTo>
                    <a:pt x="0" y="45"/>
                  </a:lnTo>
                  <a:lnTo>
                    <a:pt x="2" y="66"/>
                  </a:lnTo>
                  <a:lnTo>
                    <a:pt x="9" y="86"/>
                  </a:lnTo>
                  <a:lnTo>
                    <a:pt x="19" y="106"/>
                  </a:lnTo>
                  <a:lnTo>
                    <a:pt x="32" y="124"/>
                  </a:lnTo>
                  <a:lnTo>
                    <a:pt x="48" y="142"/>
                  </a:lnTo>
                  <a:lnTo>
                    <a:pt x="67" y="157"/>
                  </a:lnTo>
                  <a:lnTo>
                    <a:pt x="87" y="170"/>
                  </a:lnTo>
                  <a:lnTo>
                    <a:pt x="108" y="181"/>
                  </a:lnTo>
                  <a:lnTo>
                    <a:pt x="131" y="191"/>
                  </a:lnTo>
                  <a:lnTo>
                    <a:pt x="153" y="198"/>
                  </a:lnTo>
                  <a:lnTo>
                    <a:pt x="177" y="200"/>
                  </a:lnTo>
                  <a:lnTo>
                    <a:pt x="198" y="200"/>
                  </a:lnTo>
                  <a:lnTo>
                    <a:pt x="219" y="198"/>
                  </a:lnTo>
                  <a:lnTo>
                    <a:pt x="239" y="190"/>
                  </a:lnTo>
                  <a:lnTo>
                    <a:pt x="243" y="186"/>
                  </a:lnTo>
                  <a:lnTo>
                    <a:pt x="246" y="181"/>
                  </a:lnTo>
                  <a:lnTo>
                    <a:pt x="246" y="178"/>
                  </a:lnTo>
                  <a:lnTo>
                    <a:pt x="242" y="177"/>
                  </a:lnTo>
                  <a:lnTo>
                    <a:pt x="224" y="179"/>
                  </a:lnTo>
                  <a:lnTo>
                    <a:pt x="204" y="179"/>
                  </a:lnTo>
                  <a:lnTo>
                    <a:pt x="184" y="178"/>
                  </a:lnTo>
                  <a:lnTo>
                    <a:pt x="162" y="174"/>
                  </a:lnTo>
                  <a:lnTo>
                    <a:pt x="141" y="168"/>
                  </a:lnTo>
                  <a:lnTo>
                    <a:pt x="118" y="159"/>
                  </a:lnTo>
                  <a:lnTo>
                    <a:pt x="97" y="150"/>
                  </a:lnTo>
                  <a:lnTo>
                    <a:pt x="77" y="139"/>
                  </a:lnTo>
                  <a:lnTo>
                    <a:pt x="57" y="125"/>
                  </a:lnTo>
                  <a:lnTo>
                    <a:pt x="41" y="112"/>
                  </a:lnTo>
                  <a:lnTo>
                    <a:pt x="26" y="96"/>
                  </a:lnTo>
                  <a:lnTo>
                    <a:pt x="15" y="79"/>
                  </a:lnTo>
                  <a:lnTo>
                    <a:pt x="7" y="61"/>
                  </a:lnTo>
                  <a:lnTo>
                    <a:pt x="4" y="42"/>
                  </a:lnTo>
                  <a:lnTo>
                    <a:pt x="4" y="22"/>
                  </a:lnTo>
                  <a:lnTo>
                    <a:pt x="9" y="1"/>
                  </a:lnTo>
                  <a:lnTo>
                    <a:pt x="9" y="0"/>
                  </a:lnTo>
                  <a:lnTo>
                    <a:pt x="9" y="0"/>
                  </a:lnTo>
                  <a:lnTo>
                    <a:pt x="9" y="0"/>
                  </a:lnTo>
                  <a:lnTo>
                    <a:pt x="9" y="1"/>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6" name="Freeform 169"/>
            <p:cNvSpPr>
              <a:spLocks/>
            </p:cNvSpPr>
            <p:nvPr/>
          </p:nvSpPr>
          <p:spPr bwMode="auto">
            <a:xfrm>
              <a:off x="4647" y="1102"/>
              <a:ext cx="104" cy="125"/>
            </a:xfrm>
            <a:custGeom>
              <a:avLst/>
              <a:gdLst>
                <a:gd name="T0" fmla="*/ 502 w 521"/>
                <a:gd name="T1" fmla="*/ 30 h 628"/>
                <a:gd name="T2" fmla="*/ 465 w 521"/>
                <a:gd name="T3" fmla="*/ 81 h 628"/>
                <a:gd name="T4" fmla="*/ 420 w 521"/>
                <a:gd name="T5" fmla="*/ 127 h 628"/>
                <a:gd name="T6" fmla="*/ 371 w 521"/>
                <a:gd name="T7" fmla="*/ 170 h 628"/>
                <a:gd name="T8" fmla="*/ 321 w 521"/>
                <a:gd name="T9" fmla="*/ 203 h 628"/>
                <a:gd name="T10" fmla="*/ 277 w 521"/>
                <a:gd name="T11" fmla="*/ 229 h 628"/>
                <a:gd name="T12" fmla="*/ 232 w 521"/>
                <a:gd name="T13" fmla="*/ 257 h 628"/>
                <a:gd name="T14" fmla="*/ 187 w 521"/>
                <a:gd name="T15" fmla="*/ 283 h 628"/>
                <a:gd name="T16" fmla="*/ 125 w 521"/>
                <a:gd name="T17" fmla="*/ 329 h 628"/>
                <a:gd name="T18" fmla="*/ 59 w 521"/>
                <a:gd name="T19" fmla="*/ 399 h 628"/>
                <a:gd name="T20" fmla="*/ 14 w 521"/>
                <a:gd name="T21" fmla="*/ 481 h 628"/>
                <a:gd name="T22" fmla="*/ 0 w 521"/>
                <a:gd name="T23" fmla="*/ 574 h 628"/>
                <a:gd name="T24" fmla="*/ 8 w 521"/>
                <a:gd name="T25" fmla="*/ 628 h 628"/>
                <a:gd name="T26" fmla="*/ 18 w 521"/>
                <a:gd name="T27" fmla="*/ 623 h 628"/>
                <a:gd name="T28" fmla="*/ 25 w 521"/>
                <a:gd name="T29" fmla="*/ 591 h 628"/>
                <a:gd name="T30" fmla="*/ 36 w 521"/>
                <a:gd name="T31" fmla="*/ 536 h 628"/>
                <a:gd name="T32" fmla="*/ 52 w 521"/>
                <a:gd name="T33" fmla="*/ 482 h 628"/>
                <a:gd name="T34" fmla="*/ 77 w 521"/>
                <a:gd name="T35" fmla="*/ 431 h 628"/>
                <a:gd name="T36" fmla="*/ 108 w 521"/>
                <a:gd name="T37" fmla="*/ 389 h 628"/>
                <a:gd name="T38" fmla="*/ 143 w 521"/>
                <a:gd name="T39" fmla="*/ 355 h 628"/>
                <a:gd name="T40" fmla="*/ 181 w 521"/>
                <a:gd name="T41" fmla="*/ 325 h 628"/>
                <a:gd name="T42" fmla="*/ 221 w 521"/>
                <a:gd name="T43" fmla="*/ 297 h 628"/>
                <a:gd name="T44" fmla="*/ 260 w 521"/>
                <a:gd name="T45" fmla="*/ 267 h 628"/>
                <a:gd name="T46" fmla="*/ 302 w 521"/>
                <a:gd name="T47" fmla="*/ 237 h 628"/>
                <a:gd name="T48" fmla="*/ 341 w 521"/>
                <a:gd name="T49" fmla="*/ 206 h 628"/>
                <a:gd name="T50" fmla="*/ 379 w 521"/>
                <a:gd name="T51" fmla="*/ 175 h 628"/>
                <a:gd name="T52" fmla="*/ 415 w 521"/>
                <a:gd name="T53" fmla="*/ 141 h 628"/>
                <a:gd name="T54" fmla="*/ 449 w 521"/>
                <a:gd name="T55" fmla="*/ 105 h 628"/>
                <a:gd name="T56" fmla="*/ 480 w 521"/>
                <a:gd name="T57" fmla="*/ 66 h 628"/>
                <a:gd name="T58" fmla="*/ 508 w 521"/>
                <a:gd name="T59" fmla="*/ 24 h 628"/>
                <a:gd name="T60" fmla="*/ 521 w 521"/>
                <a:gd name="T61" fmla="*/ 0 h 628"/>
                <a:gd name="T62" fmla="*/ 520 w 521"/>
                <a:gd name="T63" fmla="*/ 0 h 628"/>
                <a:gd name="T64" fmla="*/ 520 w 521"/>
                <a:gd name="T65"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628">
                  <a:moveTo>
                    <a:pt x="520" y="2"/>
                  </a:moveTo>
                  <a:lnTo>
                    <a:pt x="502" y="30"/>
                  </a:lnTo>
                  <a:lnTo>
                    <a:pt x="485" y="56"/>
                  </a:lnTo>
                  <a:lnTo>
                    <a:pt x="465" y="81"/>
                  </a:lnTo>
                  <a:lnTo>
                    <a:pt x="444" y="105"/>
                  </a:lnTo>
                  <a:lnTo>
                    <a:pt x="420" y="127"/>
                  </a:lnTo>
                  <a:lnTo>
                    <a:pt x="396" y="149"/>
                  </a:lnTo>
                  <a:lnTo>
                    <a:pt x="371" y="170"/>
                  </a:lnTo>
                  <a:lnTo>
                    <a:pt x="344" y="188"/>
                  </a:lnTo>
                  <a:lnTo>
                    <a:pt x="321" y="203"/>
                  </a:lnTo>
                  <a:lnTo>
                    <a:pt x="300" y="217"/>
                  </a:lnTo>
                  <a:lnTo>
                    <a:pt x="277" y="229"/>
                  </a:lnTo>
                  <a:lnTo>
                    <a:pt x="254" y="243"/>
                  </a:lnTo>
                  <a:lnTo>
                    <a:pt x="232" y="257"/>
                  </a:lnTo>
                  <a:lnTo>
                    <a:pt x="208" y="269"/>
                  </a:lnTo>
                  <a:lnTo>
                    <a:pt x="187" y="283"/>
                  </a:lnTo>
                  <a:lnTo>
                    <a:pt x="165" y="298"/>
                  </a:lnTo>
                  <a:lnTo>
                    <a:pt x="125" y="329"/>
                  </a:lnTo>
                  <a:lnTo>
                    <a:pt x="89" y="363"/>
                  </a:lnTo>
                  <a:lnTo>
                    <a:pt x="59" y="399"/>
                  </a:lnTo>
                  <a:lnTo>
                    <a:pt x="33" y="439"/>
                  </a:lnTo>
                  <a:lnTo>
                    <a:pt x="14" y="481"/>
                  </a:lnTo>
                  <a:lnTo>
                    <a:pt x="3" y="527"/>
                  </a:lnTo>
                  <a:lnTo>
                    <a:pt x="0" y="574"/>
                  </a:lnTo>
                  <a:lnTo>
                    <a:pt x="5" y="625"/>
                  </a:lnTo>
                  <a:lnTo>
                    <a:pt x="8" y="628"/>
                  </a:lnTo>
                  <a:lnTo>
                    <a:pt x="13" y="627"/>
                  </a:lnTo>
                  <a:lnTo>
                    <a:pt x="18" y="623"/>
                  </a:lnTo>
                  <a:lnTo>
                    <a:pt x="20" y="619"/>
                  </a:lnTo>
                  <a:lnTo>
                    <a:pt x="25" y="591"/>
                  </a:lnTo>
                  <a:lnTo>
                    <a:pt x="30" y="563"/>
                  </a:lnTo>
                  <a:lnTo>
                    <a:pt x="36" y="536"/>
                  </a:lnTo>
                  <a:lnTo>
                    <a:pt x="44" y="508"/>
                  </a:lnTo>
                  <a:lnTo>
                    <a:pt x="52" y="482"/>
                  </a:lnTo>
                  <a:lnTo>
                    <a:pt x="64" y="456"/>
                  </a:lnTo>
                  <a:lnTo>
                    <a:pt x="77" y="431"/>
                  </a:lnTo>
                  <a:lnTo>
                    <a:pt x="94" y="408"/>
                  </a:lnTo>
                  <a:lnTo>
                    <a:pt x="108" y="389"/>
                  </a:lnTo>
                  <a:lnTo>
                    <a:pt x="126" y="371"/>
                  </a:lnTo>
                  <a:lnTo>
                    <a:pt x="143" y="355"/>
                  </a:lnTo>
                  <a:lnTo>
                    <a:pt x="162" y="340"/>
                  </a:lnTo>
                  <a:lnTo>
                    <a:pt x="181" y="325"/>
                  </a:lnTo>
                  <a:lnTo>
                    <a:pt x="201" y="310"/>
                  </a:lnTo>
                  <a:lnTo>
                    <a:pt x="221" y="297"/>
                  </a:lnTo>
                  <a:lnTo>
                    <a:pt x="241" y="282"/>
                  </a:lnTo>
                  <a:lnTo>
                    <a:pt x="260" y="267"/>
                  </a:lnTo>
                  <a:lnTo>
                    <a:pt x="282" y="252"/>
                  </a:lnTo>
                  <a:lnTo>
                    <a:pt x="302" y="237"/>
                  </a:lnTo>
                  <a:lnTo>
                    <a:pt x="321" y="222"/>
                  </a:lnTo>
                  <a:lnTo>
                    <a:pt x="341" y="206"/>
                  </a:lnTo>
                  <a:lnTo>
                    <a:pt x="360" y="191"/>
                  </a:lnTo>
                  <a:lnTo>
                    <a:pt x="379" y="175"/>
                  </a:lnTo>
                  <a:lnTo>
                    <a:pt x="397" y="157"/>
                  </a:lnTo>
                  <a:lnTo>
                    <a:pt x="415" y="141"/>
                  </a:lnTo>
                  <a:lnTo>
                    <a:pt x="432" y="122"/>
                  </a:lnTo>
                  <a:lnTo>
                    <a:pt x="449" y="105"/>
                  </a:lnTo>
                  <a:lnTo>
                    <a:pt x="465" y="85"/>
                  </a:lnTo>
                  <a:lnTo>
                    <a:pt x="480" y="66"/>
                  </a:lnTo>
                  <a:lnTo>
                    <a:pt x="495" y="45"/>
                  </a:lnTo>
                  <a:lnTo>
                    <a:pt x="508" y="24"/>
                  </a:lnTo>
                  <a:lnTo>
                    <a:pt x="521" y="2"/>
                  </a:lnTo>
                  <a:lnTo>
                    <a:pt x="521" y="0"/>
                  </a:lnTo>
                  <a:lnTo>
                    <a:pt x="521" y="0"/>
                  </a:lnTo>
                  <a:lnTo>
                    <a:pt x="520" y="0"/>
                  </a:lnTo>
                  <a:lnTo>
                    <a:pt x="520" y="2"/>
                  </a:lnTo>
                  <a:lnTo>
                    <a:pt x="5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7" name="Freeform 170"/>
            <p:cNvSpPr>
              <a:spLocks/>
            </p:cNvSpPr>
            <p:nvPr/>
          </p:nvSpPr>
          <p:spPr bwMode="auto">
            <a:xfrm>
              <a:off x="4732" y="1288"/>
              <a:ext cx="130" cy="21"/>
            </a:xfrm>
            <a:custGeom>
              <a:avLst/>
              <a:gdLst>
                <a:gd name="T0" fmla="*/ 21 w 651"/>
                <a:gd name="T1" fmla="*/ 2 h 106"/>
                <a:gd name="T2" fmla="*/ 62 w 651"/>
                <a:gd name="T3" fmla="*/ 5 h 106"/>
                <a:gd name="T4" fmla="*/ 103 w 651"/>
                <a:gd name="T5" fmla="*/ 10 h 106"/>
                <a:gd name="T6" fmla="*/ 144 w 651"/>
                <a:gd name="T7" fmla="*/ 16 h 106"/>
                <a:gd name="T8" fmla="*/ 185 w 651"/>
                <a:gd name="T9" fmla="*/ 23 h 106"/>
                <a:gd name="T10" fmla="*/ 227 w 651"/>
                <a:gd name="T11" fmla="*/ 31 h 106"/>
                <a:gd name="T12" fmla="*/ 268 w 651"/>
                <a:gd name="T13" fmla="*/ 40 h 106"/>
                <a:gd name="T14" fmla="*/ 309 w 651"/>
                <a:gd name="T15" fmla="*/ 47 h 106"/>
                <a:gd name="T16" fmla="*/ 347 w 651"/>
                <a:gd name="T17" fmla="*/ 55 h 106"/>
                <a:gd name="T18" fmla="*/ 386 w 651"/>
                <a:gd name="T19" fmla="*/ 63 h 106"/>
                <a:gd name="T20" fmla="*/ 425 w 651"/>
                <a:gd name="T21" fmla="*/ 72 h 106"/>
                <a:gd name="T22" fmla="*/ 464 w 651"/>
                <a:gd name="T23" fmla="*/ 82 h 106"/>
                <a:gd name="T24" fmla="*/ 503 w 651"/>
                <a:gd name="T25" fmla="*/ 89 h 106"/>
                <a:gd name="T26" fmla="*/ 543 w 651"/>
                <a:gd name="T27" fmla="*/ 97 h 106"/>
                <a:gd name="T28" fmla="*/ 582 w 651"/>
                <a:gd name="T29" fmla="*/ 102 h 106"/>
                <a:gd name="T30" fmla="*/ 621 w 651"/>
                <a:gd name="T31" fmla="*/ 106 h 106"/>
                <a:gd name="T32" fmla="*/ 645 w 651"/>
                <a:gd name="T33" fmla="*/ 104 h 106"/>
                <a:gd name="T34" fmla="*/ 651 w 651"/>
                <a:gd name="T35" fmla="*/ 96 h 106"/>
                <a:gd name="T36" fmla="*/ 629 w 651"/>
                <a:gd name="T37" fmla="*/ 87 h 106"/>
                <a:gd name="T38" fmla="*/ 588 w 651"/>
                <a:gd name="T39" fmla="*/ 78 h 106"/>
                <a:gd name="T40" fmla="*/ 545 w 651"/>
                <a:gd name="T41" fmla="*/ 71 h 106"/>
                <a:gd name="T42" fmla="*/ 504 w 651"/>
                <a:gd name="T43" fmla="*/ 64 h 106"/>
                <a:gd name="T44" fmla="*/ 463 w 651"/>
                <a:gd name="T45" fmla="*/ 57 h 106"/>
                <a:gd name="T46" fmla="*/ 422 w 651"/>
                <a:gd name="T47" fmla="*/ 50 h 106"/>
                <a:gd name="T48" fmla="*/ 381 w 651"/>
                <a:gd name="T49" fmla="*/ 41 h 106"/>
                <a:gd name="T50" fmla="*/ 340 w 651"/>
                <a:gd name="T51" fmla="*/ 35 h 106"/>
                <a:gd name="T52" fmla="*/ 299 w 651"/>
                <a:gd name="T53" fmla="*/ 30 h 106"/>
                <a:gd name="T54" fmla="*/ 259 w 651"/>
                <a:gd name="T55" fmla="*/ 25 h 106"/>
                <a:gd name="T56" fmla="*/ 220 w 651"/>
                <a:gd name="T57" fmla="*/ 20 h 106"/>
                <a:gd name="T58" fmla="*/ 179 w 651"/>
                <a:gd name="T59" fmla="*/ 15 h 106"/>
                <a:gd name="T60" fmla="*/ 139 w 651"/>
                <a:gd name="T61" fmla="*/ 10 h 106"/>
                <a:gd name="T62" fmla="*/ 100 w 651"/>
                <a:gd name="T63" fmla="*/ 6 h 106"/>
                <a:gd name="T64" fmla="*/ 60 w 651"/>
                <a:gd name="T65" fmla="*/ 2 h 106"/>
                <a:gd name="T66" fmla="*/ 20 w 651"/>
                <a:gd name="T67" fmla="*/ 0 h 106"/>
                <a:gd name="T68" fmla="*/ 0 w 651"/>
                <a:gd name="T69" fmla="*/ 0 h 106"/>
                <a:gd name="T70" fmla="*/ 0 w 651"/>
                <a:gd name="T71" fmla="*/ 1 h 106"/>
                <a:gd name="T72" fmla="*/ 0 w 651"/>
                <a:gd name="T7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106">
                  <a:moveTo>
                    <a:pt x="0" y="1"/>
                  </a:moveTo>
                  <a:lnTo>
                    <a:pt x="21" y="2"/>
                  </a:lnTo>
                  <a:lnTo>
                    <a:pt x="41" y="3"/>
                  </a:lnTo>
                  <a:lnTo>
                    <a:pt x="62" y="5"/>
                  </a:lnTo>
                  <a:lnTo>
                    <a:pt x="82" y="7"/>
                  </a:lnTo>
                  <a:lnTo>
                    <a:pt x="103" y="10"/>
                  </a:lnTo>
                  <a:lnTo>
                    <a:pt x="124" y="13"/>
                  </a:lnTo>
                  <a:lnTo>
                    <a:pt x="144" y="16"/>
                  </a:lnTo>
                  <a:lnTo>
                    <a:pt x="166" y="20"/>
                  </a:lnTo>
                  <a:lnTo>
                    <a:pt x="185" y="23"/>
                  </a:lnTo>
                  <a:lnTo>
                    <a:pt x="207" y="27"/>
                  </a:lnTo>
                  <a:lnTo>
                    <a:pt x="227" y="31"/>
                  </a:lnTo>
                  <a:lnTo>
                    <a:pt x="248" y="35"/>
                  </a:lnTo>
                  <a:lnTo>
                    <a:pt x="268" y="40"/>
                  </a:lnTo>
                  <a:lnTo>
                    <a:pt x="289" y="43"/>
                  </a:lnTo>
                  <a:lnTo>
                    <a:pt x="309" y="47"/>
                  </a:lnTo>
                  <a:lnTo>
                    <a:pt x="329" y="51"/>
                  </a:lnTo>
                  <a:lnTo>
                    <a:pt x="347" y="55"/>
                  </a:lnTo>
                  <a:lnTo>
                    <a:pt x="367" y="58"/>
                  </a:lnTo>
                  <a:lnTo>
                    <a:pt x="386" y="63"/>
                  </a:lnTo>
                  <a:lnTo>
                    <a:pt x="406" y="68"/>
                  </a:lnTo>
                  <a:lnTo>
                    <a:pt x="425" y="72"/>
                  </a:lnTo>
                  <a:lnTo>
                    <a:pt x="445" y="77"/>
                  </a:lnTo>
                  <a:lnTo>
                    <a:pt x="464" y="82"/>
                  </a:lnTo>
                  <a:lnTo>
                    <a:pt x="483" y="86"/>
                  </a:lnTo>
                  <a:lnTo>
                    <a:pt x="503" y="89"/>
                  </a:lnTo>
                  <a:lnTo>
                    <a:pt x="523" y="93"/>
                  </a:lnTo>
                  <a:lnTo>
                    <a:pt x="543" y="97"/>
                  </a:lnTo>
                  <a:lnTo>
                    <a:pt x="562" y="99"/>
                  </a:lnTo>
                  <a:lnTo>
                    <a:pt x="582" y="102"/>
                  </a:lnTo>
                  <a:lnTo>
                    <a:pt x="601" y="104"/>
                  </a:lnTo>
                  <a:lnTo>
                    <a:pt x="621" y="106"/>
                  </a:lnTo>
                  <a:lnTo>
                    <a:pt x="641" y="106"/>
                  </a:lnTo>
                  <a:lnTo>
                    <a:pt x="645" y="104"/>
                  </a:lnTo>
                  <a:lnTo>
                    <a:pt x="649" y="99"/>
                  </a:lnTo>
                  <a:lnTo>
                    <a:pt x="651" y="96"/>
                  </a:lnTo>
                  <a:lnTo>
                    <a:pt x="649" y="92"/>
                  </a:lnTo>
                  <a:lnTo>
                    <a:pt x="629" y="87"/>
                  </a:lnTo>
                  <a:lnTo>
                    <a:pt x="608" y="82"/>
                  </a:lnTo>
                  <a:lnTo>
                    <a:pt x="588" y="78"/>
                  </a:lnTo>
                  <a:lnTo>
                    <a:pt x="567" y="74"/>
                  </a:lnTo>
                  <a:lnTo>
                    <a:pt x="545" y="71"/>
                  </a:lnTo>
                  <a:lnTo>
                    <a:pt x="526" y="68"/>
                  </a:lnTo>
                  <a:lnTo>
                    <a:pt x="504" y="64"/>
                  </a:lnTo>
                  <a:lnTo>
                    <a:pt x="484" y="61"/>
                  </a:lnTo>
                  <a:lnTo>
                    <a:pt x="463" y="57"/>
                  </a:lnTo>
                  <a:lnTo>
                    <a:pt x="443" y="53"/>
                  </a:lnTo>
                  <a:lnTo>
                    <a:pt x="422" y="50"/>
                  </a:lnTo>
                  <a:lnTo>
                    <a:pt x="402" y="45"/>
                  </a:lnTo>
                  <a:lnTo>
                    <a:pt x="381" y="41"/>
                  </a:lnTo>
                  <a:lnTo>
                    <a:pt x="360" y="38"/>
                  </a:lnTo>
                  <a:lnTo>
                    <a:pt x="340" y="35"/>
                  </a:lnTo>
                  <a:lnTo>
                    <a:pt x="319" y="32"/>
                  </a:lnTo>
                  <a:lnTo>
                    <a:pt x="299" y="30"/>
                  </a:lnTo>
                  <a:lnTo>
                    <a:pt x="279" y="27"/>
                  </a:lnTo>
                  <a:lnTo>
                    <a:pt x="259" y="25"/>
                  </a:lnTo>
                  <a:lnTo>
                    <a:pt x="240" y="22"/>
                  </a:lnTo>
                  <a:lnTo>
                    <a:pt x="220" y="20"/>
                  </a:lnTo>
                  <a:lnTo>
                    <a:pt x="199" y="17"/>
                  </a:lnTo>
                  <a:lnTo>
                    <a:pt x="179" y="15"/>
                  </a:lnTo>
                  <a:lnTo>
                    <a:pt x="159" y="12"/>
                  </a:lnTo>
                  <a:lnTo>
                    <a:pt x="139" y="10"/>
                  </a:lnTo>
                  <a:lnTo>
                    <a:pt x="119" y="7"/>
                  </a:lnTo>
                  <a:lnTo>
                    <a:pt x="100" y="6"/>
                  </a:lnTo>
                  <a:lnTo>
                    <a:pt x="80" y="3"/>
                  </a:lnTo>
                  <a:lnTo>
                    <a:pt x="60" y="2"/>
                  </a:lnTo>
                  <a:lnTo>
                    <a:pt x="40" y="1"/>
                  </a:lnTo>
                  <a:lnTo>
                    <a:pt x="20" y="0"/>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8" name="Freeform 171"/>
            <p:cNvSpPr>
              <a:spLocks/>
            </p:cNvSpPr>
            <p:nvPr/>
          </p:nvSpPr>
          <p:spPr bwMode="auto">
            <a:xfrm>
              <a:off x="5001" y="1338"/>
              <a:ext cx="66" cy="12"/>
            </a:xfrm>
            <a:custGeom>
              <a:avLst/>
              <a:gdLst>
                <a:gd name="T0" fmla="*/ 0 w 331"/>
                <a:gd name="T1" fmla="*/ 0 h 59"/>
                <a:gd name="T2" fmla="*/ 17 w 331"/>
                <a:gd name="T3" fmla="*/ 5 h 59"/>
                <a:gd name="T4" fmla="*/ 33 w 331"/>
                <a:gd name="T5" fmla="*/ 10 h 59"/>
                <a:gd name="T6" fmla="*/ 51 w 331"/>
                <a:gd name="T7" fmla="*/ 14 h 59"/>
                <a:gd name="T8" fmla="*/ 68 w 331"/>
                <a:gd name="T9" fmla="*/ 18 h 59"/>
                <a:gd name="T10" fmla="*/ 86 w 331"/>
                <a:gd name="T11" fmla="*/ 20 h 59"/>
                <a:gd name="T12" fmla="*/ 104 w 331"/>
                <a:gd name="T13" fmla="*/ 23 h 59"/>
                <a:gd name="T14" fmla="*/ 122 w 331"/>
                <a:gd name="T15" fmla="*/ 25 h 59"/>
                <a:gd name="T16" fmla="*/ 139 w 331"/>
                <a:gd name="T17" fmla="*/ 28 h 59"/>
                <a:gd name="T18" fmla="*/ 163 w 331"/>
                <a:gd name="T19" fmla="*/ 31 h 59"/>
                <a:gd name="T20" fmla="*/ 185 w 331"/>
                <a:gd name="T21" fmla="*/ 35 h 59"/>
                <a:gd name="T22" fmla="*/ 209 w 331"/>
                <a:gd name="T23" fmla="*/ 39 h 59"/>
                <a:gd name="T24" fmla="*/ 232 w 331"/>
                <a:gd name="T25" fmla="*/ 43 h 59"/>
                <a:gd name="T26" fmla="*/ 254 w 331"/>
                <a:gd name="T27" fmla="*/ 48 h 59"/>
                <a:gd name="T28" fmla="*/ 278 w 331"/>
                <a:gd name="T29" fmla="*/ 51 h 59"/>
                <a:gd name="T30" fmla="*/ 300 w 331"/>
                <a:gd name="T31" fmla="*/ 55 h 59"/>
                <a:gd name="T32" fmla="*/ 324 w 331"/>
                <a:gd name="T33" fmla="*/ 59 h 59"/>
                <a:gd name="T34" fmla="*/ 327 w 331"/>
                <a:gd name="T35" fmla="*/ 58 h 59"/>
                <a:gd name="T36" fmla="*/ 330 w 331"/>
                <a:gd name="T37" fmla="*/ 54 h 59"/>
                <a:gd name="T38" fmla="*/ 331 w 331"/>
                <a:gd name="T39" fmla="*/ 49 h 59"/>
                <a:gd name="T40" fmla="*/ 329 w 331"/>
                <a:gd name="T41" fmla="*/ 46 h 59"/>
                <a:gd name="T42" fmla="*/ 309 w 331"/>
                <a:gd name="T43" fmla="*/ 40 h 59"/>
                <a:gd name="T44" fmla="*/ 289 w 331"/>
                <a:gd name="T45" fmla="*/ 35 h 59"/>
                <a:gd name="T46" fmla="*/ 268 w 331"/>
                <a:gd name="T47" fmla="*/ 31 h 59"/>
                <a:gd name="T48" fmla="*/ 248 w 331"/>
                <a:gd name="T49" fmla="*/ 26 h 59"/>
                <a:gd name="T50" fmla="*/ 228 w 331"/>
                <a:gd name="T51" fmla="*/ 24 h 59"/>
                <a:gd name="T52" fmla="*/ 207 w 331"/>
                <a:gd name="T53" fmla="*/ 20 h 59"/>
                <a:gd name="T54" fmla="*/ 187 w 331"/>
                <a:gd name="T55" fmla="*/ 18 h 59"/>
                <a:gd name="T56" fmla="*/ 166 w 331"/>
                <a:gd name="T57" fmla="*/ 15 h 59"/>
                <a:gd name="T58" fmla="*/ 146 w 331"/>
                <a:gd name="T59" fmla="*/ 14 h 59"/>
                <a:gd name="T60" fmla="*/ 124 w 331"/>
                <a:gd name="T61" fmla="*/ 11 h 59"/>
                <a:gd name="T62" fmla="*/ 103 w 331"/>
                <a:gd name="T63" fmla="*/ 10 h 59"/>
                <a:gd name="T64" fmla="*/ 83 w 331"/>
                <a:gd name="T65" fmla="*/ 9 h 59"/>
                <a:gd name="T66" fmla="*/ 62 w 331"/>
                <a:gd name="T67" fmla="*/ 6 h 59"/>
                <a:gd name="T68" fmla="*/ 41 w 331"/>
                <a:gd name="T69" fmla="*/ 5 h 59"/>
                <a:gd name="T70" fmla="*/ 21 w 331"/>
                <a:gd name="T71" fmla="*/ 3 h 59"/>
                <a:gd name="T72" fmla="*/ 0 w 331"/>
                <a:gd name="T73" fmla="*/ 0 h 59"/>
                <a:gd name="T74" fmla="*/ 0 w 331"/>
                <a:gd name="T75" fmla="*/ 0 h 59"/>
                <a:gd name="T76" fmla="*/ 0 w 331"/>
                <a:gd name="T77" fmla="*/ 0 h 59"/>
                <a:gd name="T78" fmla="*/ 0 w 331"/>
                <a:gd name="T79" fmla="*/ 0 h 59"/>
                <a:gd name="T80" fmla="*/ 0 w 331"/>
                <a:gd name="T81" fmla="*/ 0 h 59"/>
                <a:gd name="T82" fmla="*/ 0 w 331"/>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1" h="59">
                  <a:moveTo>
                    <a:pt x="0" y="0"/>
                  </a:moveTo>
                  <a:lnTo>
                    <a:pt x="17" y="5"/>
                  </a:lnTo>
                  <a:lnTo>
                    <a:pt x="33" y="10"/>
                  </a:lnTo>
                  <a:lnTo>
                    <a:pt x="51" y="14"/>
                  </a:lnTo>
                  <a:lnTo>
                    <a:pt x="68" y="18"/>
                  </a:lnTo>
                  <a:lnTo>
                    <a:pt x="86" y="20"/>
                  </a:lnTo>
                  <a:lnTo>
                    <a:pt x="104" y="23"/>
                  </a:lnTo>
                  <a:lnTo>
                    <a:pt x="122" y="25"/>
                  </a:lnTo>
                  <a:lnTo>
                    <a:pt x="139" y="28"/>
                  </a:lnTo>
                  <a:lnTo>
                    <a:pt x="163" y="31"/>
                  </a:lnTo>
                  <a:lnTo>
                    <a:pt x="185" y="35"/>
                  </a:lnTo>
                  <a:lnTo>
                    <a:pt x="209" y="39"/>
                  </a:lnTo>
                  <a:lnTo>
                    <a:pt x="232" y="43"/>
                  </a:lnTo>
                  <a:lnTo>
                    <a:pt x="254" y="48"/>
                  </a:lnTo>
                  <a:lnTo>
                    <a:pt x="278" y="51"/>
                  </a:lnTo>
                  <a:lnTo>
                    <a:pt x="300" y="55"/>
                  </a:lnTo>
                  <a:lnTo>
                    <a:pt x="324" y="59"/>
                  </a:lnTo>
                  <a:lnTo>
                    <a:pt x="327" y="58"/>
                  </a:lnTo>
                  <a:lnTo>
                    <a:pt x="330" y="54"/>
                  </a:lnTo>
                  <a:lnTo>
                    <a:pt x="331" y="49"/>
                  </a:lnTo>
                  <a:lnTo>
                    <a:pt x="329" y="46"/>
                  </a:lnTo>
                  <a:lnTo>
                    <a:pt x="309" y="40"/>
                  </a:lnTo>
                  <a:lnTo>
                    <a:pt x="289" y="35"/>
                  </a:lnTo>
                  <a:lnTo>
                    <a:pt x="268" y="31"/>
                  </a:lnTo>
                  <a:lnTo>
                    <a:pt x="248" y="26"/>
                  </a:lnTo>
                  <a:lnTo>
                    <a:pt x="228" y="24"/>
                  </a:lnTo>
                  <a:lnTo>
                    <a:pt x="207" y="20"/>
                  </a:lnTo>
                  <a:lnTo>
                    <a:pt x="187" y="18"/>
                  </a:lnTo>
                  <a:lnTo>
                    <a:pt x="166" y="15"/>
                  </a:lnTo>
                  <a:lnTo>
                    <a:pt x="146" y="14"/>
                  </a:lnTo>
                  <a:lnTo>
                    <a:pt x="124" y="11"/>
                  </a:lnTo>
                  <a:lnTo>
                    <a:pt x="103" y="10"/>
                  </a:lnTo>
                  <a:lnTo>
                    <a:pt x="83" y="9"/>
                  </a:lnTo>
                  <a:lnTo>
                    <a:pt x="62" y="6"/>
                  </a:lnTo>
                  <a:lnTo>
                    <a:pt x="41" y="5"/>
                  </a:lnTo>
                  <a:lnTo>
                    <a:pt x="21" y="3"/>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9" name="Freeform 172"/>
            <p:cNvSpPr>
              <a:spLocks/>
            </p:cNvSpPr>
            <p:nvPr/>
          </p:nvSpPr>
          <p:spPr bwMode="auto">
            <a:xfrm flipH="1">
              <a:off x="4547" y="1372"/>
              <a:ext cx="533" cy="154"/>
            </a:xfrm>
            <a:custGeom>
              <a:avLst/>
              <a:gdLst>
                <a:gd name="T0" fmla="*/ 0 w 106"/>
                <a:gd name="T1" fmla="*/ 0 h 102"/>
                <a:gd name="T2" fmla="*/ 17 w 106"/>
                <a:gd name="T3" fmla="*/ 9 h 102"/>
                <a:gd name="T4" fmla="*/ 32 w 106"/>
                <a:gd name="T5" fmla="*/ 19 h 102"/>
                <a:gd name="T6" fmla="*/ 44 w 106"/>
                <a:gd name="T7" fmla="*/ 31 h 102"/>
                <a:gd name="T8" fmla="*/ 56 w 106"/>
                <a:gd name="T9" fmla="*/ 45 h 102"/>
                <a:gd name="T10" fmla="*/ 66 w 106"/>
                <a:gd name="T11" fmla="*/ 59 h 102"/>
                <a:gd name="T12" fmla="*/ 78 w 106"/>
                <a:gd name="T13" fmla="*/ 74 h 102"/>
                <a:gd name="T14" fmla="*/ 89 w 106"/>
                <a:gd name="T15" fmla="*/ 87 h 102"/>
                <a:gd name="T16" fmla="*/ 100 w 106"/>
                <a:gd name="T17" fmla="*/ 101 h 102"/>
                <a:gd name="T18" fmla="*/ 103 w 106"/>
                <a:gd name="T19" fmla="*/ 102 h 102"/>
                <a:gd name="T20" fmla="*/ 105 w 106"/>
                <a:gd name="T21" fmla="*/ 101 h 102"/>
                <a:gd name="T22" fmla="*/ 106 w 106"/>
                <a:gd name="T23" fmla="*/ 98 h 102"/>
                <a:gd name="T24" fmla="*/ 106 w 106"/>
                <a:gd name="T25" fmla="*/ 96 h 102"/>
                <a:gd name="T26" fmla="*/ 98 w 106"/>
                <a:gd name="T27" fmla="*/ 81 h 102"/>
                <a:gd name="T28" fmla="*/ 86 w 106"/>
                <a:gd name="T29" fmla="*/ 66 h 102"/>
                <a:gd name="T30" fmla="*/ 75 w 106"/>
                <a:gd name="T31" fmla="*/ 52 h 102"/>
                <a:gd name="T32" fmla="*/ 61 w 106"/>
                <a:gd name="T33" fmla="*/ 39 h 102"/>
                <a:gd name="T34" fmla="*/ 47 w 106"/>
                <a:gd name="T35" fmla="*/ 26 h 102"/>
                <a:gd name="T36" fmla="*/ 32 w 106"/>
                <a:gd name="T37" fmla="*/ 15 h 102"/>
                <a:gd name="T38" fmla="*/ 17 w 106"/>
                <a:gd name="T39" fmla="*/ 6 h 102"/>
                <a:gd name="T40" fmla="*/ 0 w 106"/>
                <a:gd name="T41" fmla="*/ 0 h 102"/>
                <a:gd name="T42" fmla="*/ 0 w 106"/>
                <a:gd name="T43" fmla="*/ 0 h 102"/>
                <a:gd name="T44" fmla="*/ 0 w 106"/>
                <a:gd name="T45" fmla="*/ 0 h 102"/>
                <a:gd name="T46" fmla="*/ 0 w 106"/>
                <a:gd name="T47" fmla="*/ 0 h 102"/>
                <a:gd name="T48" fmla="*/ 0 w 106"/>
                <a:gd name="T49" fmla="*/ 0 h 102"/>
                <a:gd name="T50" fmla="*/ 0 w 106"/>
                <a:gd name="T5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2">
                  <a:moveTo>
                    <a:pt x="0" y="0"/>
                  </a:moveTo>
                  <a:lnTo>
                    <a:pt x="17" y="9"/>
                  </a:lnTo>
                  <a:lnTo>
                    <a:pt x="32" y="19"/>
                  </a:lnTo>
                  <a:lnTo>
                    <a:pt x="44" y="31"/>
                  </a:lnTo>
                  <a:lnTo>
                    <a:pt x="56" y="45"/>
                  </a:lnTo>
                  <a:lnTo>
                    <a:pt x="66" y="59"/>
                  </a:lnTo>
                  <a:lnTo>
                    <a:pt x="78" y="74"/>
                  </a:lnTo>
                  <a:lnTo>
                    <a:pt x="89" y="87"/>
                  </a:lnTo>
                  <a:lnTo>
                    <a:pt x="100" y="101"/>
                  </a:lnTo>
                  <a:lnTo>
                    <a:pt x="103" y="102"/>
                  </a:lnTo>
                  <a:lnTo>
                    <a:pt x="105" y="101"/>
                  </a:lnTo>
                  <a:lnTo>
                    <a:pt x="106" y="98"/>
                  </a:lnTo>
                  <a:lnTo>
                    <a:pt x="106" y="96"/>
                  </a:lnTo>
                  <a:lnTo>
                    <a:pt x="98" y="81"/>
                  </a:lnTo>
                  <a:lnTo>
                    <a:pt x="86" y="66"/>
                  </a:lnTo>
                  <a:lnTo>
                    <a:pt x="75" y="52"/>
                  </a:lnTo>
                  <a:lnTo>
                    <a:pt x="61" y="39"/>
                  </a:lnTo>
                  <a:lnTo>
                    <a:pt x="47" y="26"/>
                  </a:lnTo>
                  <a:lnTo>
                    <a:pt x="32" y="15"/>
                  </a:lnTo>
                  <a:lnTo>
                    <a:pt x="17"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ru-RU" dirty="0" smtClean="0"/>
                <a:t>Полиция</a:t>
              </a:r>
              <a:endParaRPr lang="ru-RU" dirty="0"/>
            </a:p>
          </p:txBody>
        </p:sp>
        <p:sp>
          <p:nvSpPr>
            <p:cNvPr id="103540" name="Freeform 173"/>
            <p:cNvSpPr>
              <a:spLocks/>
            </p:cNvSpPr>
            <p:nvPr/>
          </p:nvSpPr>
          <p:spPr bwMode="auto">
            <a:xfrm>
              <a:off x="4868" y="1058"/>
              <a:ext cx="48" cy="74"/>
            </a:xfrm>
            <a:custGeom>
              <a:avLst/>
              <a:gdLst>
                <a:gd name="T0" fmla="*/ 241 w 241"/>
                <a:gd name="T1" fmla="*/ 0 h 371"/>
                <a:gd name="T2" fmla="*/ 235 w 241"/>
                <a:gd name="T3" fmla="*/ 26 h 371"/>
                <a:gd name="T4" fmla="*/ 227 w 241"/>
                <a:gd name="T5" fmla="*/ 54 h 371"/>
                <a:gd name="T6" fmla="*/ 216 w 241"/>
                <a:gd name="T7" fmla="*/ 80 h 371"/>
                <a:gd name="T8" fmla="*/ 203 w 241"/>
                <a:gd name="T9" fmla="*/ 107 h 371"/>
                <a:gd name="T10" fmla="*/ 189 w 241"/>
                <a:gd name="T11" fmla="*/ 132 h 371"/>
                <a:gd name="T12" fmla="*/ 174 w 241"/>
                <a:gd name="T13" fmla="*/ 157 h 371"/>
                <a:gd name="T14" fmla="*/ 159 w 241"/>
                <a:gd name="T15" fmla="*/ 181 h 371"/>
                <a:gd name="T16" fmla="*/ 142 w 241"/>
                <a:gd name="T17" fmla="*/ 203 h 371"/>
                <a:gd name="T18" fmla="*/ 127 w 241"/>
                <a:gd name="T19" fmla="*/ 223 h 371"/>
                <a:gd name="T20" fmla="*/ 110 w 241"/>
                <a:gd name="T21" fmla="*/ 242 h 371"/>
                <a:gd name="T22" fmla="*/ 93 w 241"/>
                <a:gd name="T23" fmla="*/ 260 h 371"/>
                <a:gd name="T24" fmla="*/ 75 w 241"/>
                <a:gd name="T25" fmla="*/ 279 h 371"/>
                <a:gd name="T26" fmla="*/ 58 w 241"/>
                <a:gd name="T27" fmla="*/ 296 h 371"/>
                <a:gd name="T28" fmla="*/ 39 w 241"/>
                <a:gd name="T29" fmla="*/ 314 h 371"/>
                <a:gd name="T30" fmla="*/ 22 w 241"/>
                <a:gd name="T31" fmla="*/ 332 h 371"/>
                <a:gd name="T32" fmla="*/ 4 w 241"/>
                <a:gd name="T33" fmla="*/ 351 h 371"/>
                <a:gd name="T34" fmla="*/ 2 w 241"/>
                <a:gd name="T35" fmla="*/ 357 h 371"/>
                <a:gd name="T36" fmla="*/ 0 w 241"/>
                <a:gd name="T37" fmla="*/ 365 h 371"/>
                <a:gd name="T38" fmla="*/ 3 w 241"/>
                <a:gd name="T39" fmla="*/ 371 h 371"/>
                <a:gd name="T40" fmla="*/ 10 w 241"/>
                <a:gd name="T41" fmla="*/ 370 h 371"/>
                <a:gd name="T42" fmla="*/ 34 w 241"/>
                <a:gd name="T43" fmla="*/ 352 h 371"/>
                <a:gd name="T44" fmla="*/ 55 w 241"/>
                <a:gd name="T45" fmla="*/ 334 h 371"/>
                <a:gd name="T46" fmla="*/ 76 w 241"/>
                <a:gd name="T47" fmla="*/ 314 h 371"/>
                <a:gd name="T48" fmla="*/ 95 w 241"/>
                <a:gd name="T49" fmla="*/ 293 h 371"/>
                <a:gd name="T50" fmla="*/ 114 w 241"/>
                <a:gd name="T51" fmla="*/ 270 h 371"/>
                <a:gd name="T52" fmla="*/ 131 w 241"/>
                <a:gd name="T53" fmla="*/ 247 h 371"/>
                <a:gd name="T54" fmla="*/ 147 w 241"/>
                <a:gd name="T55" fmla="*/ 223 h 371"/>
                <a:gd name="T56" fmla="*/ 164 w 241"/>
                <a:gd name="T57" fmla="*/ 199 h 371"/>
                <a:gd name="T58" fmla="*/ 177 w 241"/>
                <a:gd name="T59" fmla="*/ 178 h 371"/>
                <a:gd name="T60" fmla="*/ 190 w 241"/>
                <a:gd name="T61" fmla="*/ 154 h 371"/>
                <a:gd name="T62" fmla="*/ 202 w 241"/>
                <a:gd name="T63" fmla="*/ 129 h 371"/>
                <a:gd name="T64" fmla="*/ 213 w 241"/>
                <a:gd name="T65" fmla="*/ 105 h 371"/>
                <a:gd name="T66" fmla="*/ 223 w 241"/>
                <a:gd name="T67" fmla="*/ 78 h 371"/>
                <a:gd name="T68" fmla="*/ 232 w 241"/>
                <a:gd name="T69" fmla="*/ 51 h 371"/>
                <a:gd name="T70" fmla="*/ 237 w 241"/>
                <a:gd name="T71" fmla="*/ 25 h 371"/>
                <a:gd name="T72" fmla="*/ 241 w 241"/>
                <a:gd name="T73" fmla="*/ 0 h 371"/>
                <a:gd name="T74" fmla="*/ 241 w 241"/>
                <a:gd name="T75" fmla="*/ 0 h 371"/>
                <a:gd name="T76" fmla="*/ 241 w 241"/>
                <a:gd name="T77" fmla="*/ 0 h 371"/>
                <a:gd name="T78" fmla="*/ 241 w 241"/>
                <a:gd name="T79" fmla="*/ 0 h 371"/>
                <a:gd name="T80" fmla="*/ 241 w 241"/>
                <a:gd name="T81" fmla="*/ 0 h 371"/>
                <a:gd name="T82" fmla="*/ 241 w 241"/>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371">
                  <a:moveTo>
                    <a:pt x="241" y="0"/>
                  </a:moveTo>
                  <a:lnTo>
                    <a:pt x="235" y="26"/>
                  </a:lnTo>
                  <a:lnTo>
                    <a:pt x="227" y="54"/>
                  </a:lnTo>
                  <a:lnTo>
                    <a:pt x="216" y="80"/>
                  </a:lnTo>
                  <a:lnTo>
                    <a:pt x="203" y="107"/>
                  </a:lnTo>
                  <a:lnTo>
                    <a:pt x="189" y="132"/>
                  </a:lnTo>
                  <a:lnTo>
                    <a:pt x="174" y="157"/>
                  </a:lnTo>
                  <a:lnTo>
                    <a:pt x="159" y="181"/>
                  </a:lnTo>
                  <a:lnTo>
                    <a:pt x="142" y="203"/>
                  </a:lnTo>
                  <a:lnTo>
                    <a:pt x="127" y="223"/>
                  </a:lnTo>
                  <a:lnTo>
                    <a:pt x="110" y="242"/>
                  </a:lnTo>
                  <a:lnTo>
                    <a:pt x="93" y="260"/>
                  </a:lnTo>
                  <a:lnTo>
                    <a:pt x="75" y="279"/>
                  </a:lnTo>
                  <a:lnTo>
                    <a:pt x="58" y="296"/>
                  </a:lnTo>
                  <a:lnTo>
                    <a:pt x="39" y="314"/>
                  </a:lnTo>
                  <a:lnTo>
                    <a:pt x="22" y="332"/>
                  </a:lnTo>
                  <a:lnTo>
                    <a:pt x="4" y="351"/>
                  </a:lnTo>
                  <a:lnTo>
                    <a:pt x="2" y="357"/>
                  </a:lnTo>
                  <a:lnTo>
                    <a:pt x="0" y="365"/>
                  </a:lnTo>
                  <a:lnTo>
                    <a:pt x="3" y="371"/>
                  </a:lnTo>
                  <a:lnTo>
                    <a:pt x="10" y="370"/>
                  </a:lnTo>
                  <a:lnTo>
                    <a:pt x="34" y="352"/>
                  </a:lnTo>
                  <a:lnTo>
                    <a:pt x="55" y="334"/>
                  </a:lnTo>
                  <a:lnTo>
                    <a:pt x="76" y="314"/>
                  </a:lnTo>
                  <a:lnTo>
                    <a:pt x="95" y="293"/>
                  </a:lnTo>
                  <a:lnTo>
                    <a:pt x="114" y="270"/>
                  </a:lnTo>
                  <a:lnTo>
                    <a:pt x="131" y="247"/>
                  </a:lnTo>
                  <a:lnTo>
                    <a:pt x="147" y="223"/>
                  </a:lnTo>
                  <a:lnTo>
                    <a:pt x="164" y="199"/>
                  </a:lnTo>
                  <a:lnTo>
                    <a:pt x="177" y="178"/>
                  </a:lnTo>
                  <a:lnTo>
                    <a:pt x="190" y="154"/>
                  </a:lnTo>
                  <a:lnTo>
                    <a:pt x="202" y="129"/>
                  </a:lnTo>
                  <a:lnTo>
                    <a:pt x="213" y="105"/>
                  </a:lnTo>
                  <a:lnTo>
                    <a:pt x="223" y="78"/>
                  </a:lnTo>
                  <a:lnTo>
                    <a:pt x="232" y="51"/>
                  </a:lnTo>
                  <a:lnTo>
                    <a:pt x="237" y="25"/>
                  </a:lnTo>
                  <a:lnTo>
                    <a:pt x="241" y="0"/>
                  </a:lnTo>
                  <a:lnTo>
                    <a:pt x="241" y="0"/>
                  </a:lnTo>
                  <a:lnTo>
                    <a:pt x="241" y="0"/>
                  </a:lnTo>
                  <a:lnTo>
                    <a:pt x="241" y="0"/>
                  </a:lnTo>
                  <a:lnTo>
                    <a:pt x="241" y="0"/>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1" name="Freeform 174"/>
            <p:cNvSpPr>
              <a:spLocks/>
            </p:cNvSpPr>
            <p:nvPr/>
          </p:nvSpPr>
          <p:spPr bwMode="auto">
            <a:xfrm>
              <a:off x="4805" y="1204"/>
              <a:ext cx="36" cy="205"/>
            </a:xfrm>
            <a:custGeom>
              <a:avLst/>
              <a:gdLst>
                <a:gd name="T0" fmla="*/ 178 w 178"/>
                <a:gd name="T1" fmla="*/ 0 h 1027"/>
                <a:gd name="T2" fmla="*/ 147 w 178"/>
                <a:gd name="T3" fmla="*/ 59 h 1027"/>
                <a:gd name="T4" fmla="*/ 119 w 178"/>
                <a:gd name="T5" fmla="*/ 118 h 1027"/>
                <a:gd name="T6" fmla="*/ 91 w 178"/>
                <a:gd name="T7" fmla="*/ 178 h 1027"/>
                <a:gd name="T8" fmla="*/ 66 w 178"/>
                <a:gd name="T9" fmla="*/ 239 h 1027"/>
                <a:gd name="T10" fmla="*/ 45 w 178"/>
                <a:gd name="T11" fmla="*/ 301 h 1027"/>
                <a:gd name="T12" fmla="*/ 26 w 178"/>
                <a:gd name="T13" fmla="*/ 364 h 1027"/>
                <a:gd name="T14" fmla="*/ 14 w 178"/>
                <a:gd name="T15" fmla="*/ 428 h 1027"/>
                <a:gd name="T16" fmla="*/ 5 w 178"/>
                <a:gd name="T17" fmla="*/ 494 h 1027"/>
                <a:gd name="T18" fmla="*/ 0 w 178"/>
                <a:gd name="T19" fmla="*/ 569 h 1027"/>
                <a:gd name="T20" fmla="*/ 0 w 178"/>
                <a:gd name="T21" fmla="*/ 643 h 1027"/>
                <a:gd name="T22" fmla="*/ 1 w 178"/>
                <a:gd name="T23" fmla="*/ 717 h 1027"/>
                <a:gd name="T24" fmla="*/ 6 w 178"/>
                <a:gd name="T25" fmla="*/ 792 h 1027"/>
                <a:gd name="T26" fmla="*/ 8 w 178"/>
                <a:gd name="T27" fmla="*/ 823 h 1027"/>
                <a:gd name="T28" fmla="*/ 10 w 178"/>
                <a:gd name="T29" fmla="*/ 854 h 1027"/>
                <a:gd name="T30" fmla="*/ 13 w 178"/>
                <a:gd name="T31" fmla="*/ 887 h 1027"/>
                <a:gd name="T32" fmla="*/ 19 w 178"/>
                <a:gd name="T33" fmla="*/ 918 h 1027"/>
                <a:gd name="T34" fmla="*/ 26 w 178"/>
                <a:gd name="T35" fmla="*/ 949 h 1027"/>
                <a:gd name="T36" fmla="*/ 39 w 178"/>
                <a:gd name="T37" fmla="*/ 976 h 1027"/>
                <a:gd name="T38" fmla="*/ 56 w 178"/>
                <a:gd name="T39" fmla="*/ 1002 h 1027"/>
                <a:gd name="T40" fmla="*/ 79 w 178"/>
                <a:gd name="T41" fmla="*/ 1024 h 1027"/>
                <a:gd name="T42" fmla="*/ 87 w 178"/>
                <a:gd name="T43" fmla="*/ 1027 h 1027"/>
                <a:gd name="T44" fmla="*/ 95 w 178"/>
                <a:gd name="T45" fmla="*/ 1026 h 1027"/>
                <a:gd name="T46" fmla="*/ 102 w 178"/>
                <a:gd name="T47" fmla="*/ 1022 h 1027"/>
                <a:gd name="T48" fmla="*/ 109 w 178"/>
                <a:gd name="T49" fmla="*/ 1016 h 1027"/>
                <a:gd name="T50" fmla="*/ 114 w 178"/>
                <a:gd name="T51" fmla="*/ 1007 h 1027"/>
                <a:gd name="T52" fmla="*/ 119 w 178"/>
                <a:gd name="T53" fmla="*/ 1000 h 1027"/>
                <a:gd name="T54" fmla="*/ 122 w 178"/>
                <a:gd name="T55" fmla="*/ 992 h 1027"/>
                <a:gd name="T56" fmla="*/ 124 w 178"/>
                <a:gd name="T57" fmla="*/ 986 h 1027"/>
                <a:gd name="T58" fmla="*/ 126 w 178"/>
                <a:gd name="T59" fmla="*/ 931 h 1027"/>
                <a:gd name="T60" fmla="*/ 120 w 178"/>
                <a:gd name="T61" fmla="*/ 875 h 1027"/>
                <a:gd name="T62" fmla="*/ 110 w 178"/>
                <a:gd name="T63" fmla="*/ 819 h 1027"/>
                <a:gd name="T64" fmla="*/ 101 w 178"/>
                <a:gd name="T65" fmla="*/ 765 h 1027"/>
                <a:gd name="T66" fmla="*/ 92 w 178"/>
                <a:gd name="T67" fmla="*/ 701 h 1027"/>
                <a:gd name="T68" fmla="*/ 85 w 178"/>
                <a:gd name="T69" fmla="*/ 636 h 1027"/>
                <a:gd name="T70" fmla="*/ 77 w 178"/>
                <a:gd name="T71" fmla="*/ 573 h 1027"/>
                <a:gd name="T72" fmla="*/ 72 w 178"/>
                <a:gd name="T73" fmla="*/ 508 h 1027"/>
                <a:gd name="T74" fmla="*/ 70 w 178"/>
                <a:gd name="T75" fmla="*/ 442 h 1027"/>
                <a:gd name="T76" fmla="*/ 74 w 178"/>
                <a:gd name="T77" fmla="*/ 376 h 1027"/>
                <a:gd name="T78" fmla="*/ 80 w 178"/>
                <a:gd name="T79" fmla="*/ 311 h 1027"/>
                <a:gd name="T80" fmla="*/ 92 w 178"/>
                <a:gd name="T81" fmla="*/ 248 h 1027"/>
                <a:gd name="T82" fmla="*/ 107 w 178"/>
                <a:gd name="T83" fmla="*/ 184 h 1027"/>
                <a:gd name="T84" fmla="*/ 127 w 178"/>
                <a:gd name="T85" fmla="*/ 122 h 1027"/>
                <a:gd name="T86" fmla="*/ 151 w 178"/>
                <a:gd name="T87" fmla="*/ 61 h 1027"/>
                <a:gd name="T88" fmla="*/ 178 w 178"/>
                <a:gd name="T89" fmla="*/ 0 h 1027"/>
                <a:gd name="T90" fmla="*/ 178 w 178"/>
                <a:gd name="T91" fmla="*/ 0 h 1027"/>
                <a:gd name="T92" fmla="*/ 178 w 178"/>
                <a:gd name="T93" fmla="*/ 0 h 1027"/>
                <a:gd name="T94" fmla="*/ 178 w 178"/>
                <a:gd name="T95" fmla="*/ 0 h 1027"/>
                <a:gd name="T96" fmla="*/ 178 w 178"/>
                <a:gd name="T97" fmla="*/ 0 h 1027"/>
                <a:gd name="T98" fmla="*/ 178 w 178"/>
                <a:gd name="T99" fmla="*/ 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027">
                  <a:moveTo>
                    <a:pt x="178" y="0"/>
                  </a:moveTo>
                  <a:lnTo>
                    <a:pt x="147" y="59"/>
                  </a:lnTo>
                  <a:lnTo>
                    <a:pt x="119" y="118"/>
                  </a:lnTo>
                  <a:lnTo>
                    <a:pt x="91" y="178"/>
                  </a:lnTo>
                  <a:lnTo>
                    <a:pt x="66" y="239"/>
                  </a:lnTo>
                  <a:lnTo>
                    <a:pt x="45" y="301"/>
                  </a:lnTo>
                  <a:lnTo>
                    <a:pt x="26" y="364"/>
                  </a:lnTo>
                  <a:lnTo>
                    <a:pt x="14" y="428"/>
                  </a:lnTo>
                  <a:lnTo>
                    <a:pt x="5" y="494"/>
                  </a:lnTo>
                  <a:lnTo>
                    <a:pt x="0" y="569"/>
                  </a:lnTo>
                  <a:lnTo>
                    <a:pt x="0" y="643"/>
                  </a:lnTo>
                  <a:lnTo>
                    <a:pt x="1" y="717"/>
                  </a:lnTo>
                  <a:lnTo>
                    <a:pt x="6" y="792"/>
                  </a:lnTo>
                  <a:lnTo>
                    <a:pt x="8" y="823"/>
                  </a:lnTo>
                  <a:lnTo>
                    <a:pt x="10" y="854"/>
                  </a:lnTo>
                  <a:lnTo>
                    <a:pt x="13" y="887"/>
                  </a:lnTo>
                  <a:lnTo>
                    <a:pt x="19" y="918"/>
                  </a:lnTo>
                  <a:lnTo>
                    <a:pt x="26" y="949"/>
                  </a:lnTo>
                  <a:lnTo>
                    <a:pt x="39" y="976"/>
                  </a:lnTo>
                  <a:lnTo>
                    <a:pt x="56" y="1002"/>
                  </a:lnTo>
                  <a:lnTo>
                    <a:pt x="79" y="1024"/>
                  </a:lnTo>
                  <a:lnTo>
                    <a:pt x="87" y="1027"/>
                  </a:lnTo>
                  <a:lnTo>
                    <a:pt x="95" y="1026"/>
                  </a:lnTo>
                  <a:lnTo>
                    <a:pt x="102" y="1022"/>
                  </a:lnTo>
                  <a:lnTo>
                    <a:pt x="109" y="1016"/>
                  </a:lnTo>
                  <a:lnTo>
                    <a:pt x="114" y="1007"/>
                  </a:lnTo>
                  <a:lnTo>
                    <a:pt x="119" y="1000"/>
                  </a:lnTo>
                  <a:lnTo>
                    <a:pt x="122" y="992"/>
                  </a:lnTo>
                  <a:lnTo>
                    <a:pt x="124" y="986"/>
                  </a:lnTo>
                  <a:lnTo>
                    <a:pt x="126" y="931"/>
                  </a:lnTo>
                  <a:lnTo>
                    <a:pt x="120" y="875"/>
                  </a:lnTo>
                  <a:lnTo>
                    <a:pt x="110" y="819"/>
                  </a:lnTo>
                  <a:lnTo>
                    <a:pt x="101" y="765"/>
                  </a:lnTo>
                  <a:lnTo>
                    <a:pt x="92" y="701"/>
                  </a:lnTo>
                  <a:lnTo>
                    <a:pt x="85" y="636"/>
                  </a:lnTo>
                  <a:lnTo>
                    <a:pt x="77" y="573"/>
                  </a:lnTo>
                  <a:lnTo>
                    <a:pt x="72" y="508"/>
                  </a:lnTo>
                  <a:lnTo>
                    <a:pt x="70" y="442"/>
                  </a:lnTo>
                  <a:lnTo>
                    <a:pt x="74" y="376"/>
                  </a:lnTo>
                  <a:lnTo>
                    <a:pt x="80" y="311"/>
                  </a:lnTo>
                  <a:lnTo>
                    <a:pt x="92" y="248"/>
                  </a:lnTo>
                  <a:lnTo>
                    <a:pt x="107" y="184"/>
                  </a:lnTo>
                  <a:lnTo>
                    <a:pt x="127" y="122"/>
                  </a:lnTo>
                  <a:lnTo>
                    <a:pt x="151" y="61"/>
                  </a:lnTo>
                  <a:lnTo>
                    <a:pt x="178" y="0"/>
                  </a:lnTo>
                  <a:lnTo>
                    <a:pt x="178" y="0"/>
                  </a:lnTo>
                  <a:lnTo>
                    <a:pt x="178" y="0"/>
                  </a:lnTo>
                  <a:lnTo>
                    <a:pt x="178" y="0"/>
                  </a:lnTo>
                  <a:lnTo>
                    <a:pt x="178" y="0"/>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2" name="Freeform 175"/>
            <p:cNvSpPr>
              <a:spLocks/>
            </p:cNvSpPr>
            <p:nvPr/>
          </p:nvSpPr>
          <p:spPr bwMode="auto">
            <a:xfrm>
              <a:off x="4837" y="963"/>
              <a:ext cx="34" cy="6"/>
            </a:xfrm>
            <a:custGeom>
              <a:avLst/>
              <a:gdLst>
                <a:gd name="T0" fmla="*/ 168 w 169"/>
                <a:gd name="T1" fmla="*/ 0 h 30"/>
                <a:gd name="T2" fmla="*/ 158 w 169"/>
                <a:gd name="T3" fmla="*/ 5 h 30"/>
                <a:gd name="T4" fmla="*/ 147 w 169"/>
                <a:gd name="T5" fmla="*/ 8 h 30"/>
                <a:gd name="T6" fmla="*/ 136 w 169"/>
                <a:gd name="T7" fmla="*/ 8 h 30"/>
                <a:gd name="T8" fmla="*/ 123 w 169"/>
                <a:gd name="T9" fmla="*/ 8 h 30"/>
                <a:gd name="T10" fmla="*/ 112 w 169"/>
                <a:gd name="T11" fmla="*/ 6 h 30"/>
                <a:gd name="T12" fmla="*/ 99 w 169"/>
                <a:gd name="T13" fmla="*/ 5 h 30"/>
                <a:gd name="T14" fmla="*/ 88 w 169"/>
                <a:gd name="T15" fmla="*/ 4 h 30"/>
                <a:gd name="T16" fmla="*/ 77 w 169"/>
                <a:gd name="T17" fmla="*/ 3 h 30"/>
                <a:gd name="T18" fmla="*/ 67 w 169"/>
                <a:gd name="T19" fmla="*/ 1 h 30"/>
                <a:gd name="T20" fmla="*/ 57 w 169"/>
                <a:gd name="T21" fmla="*/ 1 h 30"/>
                <a:gd name="T22" fmla="*/ 47 w 169"/>
                <a:gd name="T23" fmla="*/ 3 h 30"/>
                <a:gd name="T24" fmla="*/ 38 w 169"/>
                <a:gd name="T25" fmla="*/ 4 h 30"/>
                <a:gd name="T26" fmla="*/ 30 w 169"/>
                <a:gd name="T27" fmla="*/ 6 h 30"/>
                <a:gd name="T28" fmla="*/ 21 w 169"/>
                <a:gd name="T29" fmla="*/ 9 h 30"/>
                <a:gd name="T30" fmla="*/ 12 w 169"/>
                <a:gd name="T31" fmla="*/ 13 h 30"/>
                <a:gd name="T32" fmla="*/ 2 w 169"/>
                <a:gd name="T33" fmla="*/ 16 h 30"/>
                <a:gd name="T34" fmla="*/ 1 w 169"/>
                <a:gd name="T35" fmla="*/ 18 h 30"/>
                <a:gd name="T36" fmla="*/ 0 w 169"/>
                <a:gd name="T37" fmla="*/ 19 h 30"/>
                <a:gd name="T38" fmla="*/ 0 w 169"/>
                <a:gd name="T39" fmla="*/ 21 h 30"/>
                <a:gd name="T40" fmla="*/ 1 w 169"/>
                <a:gd name="T41" fmla="*/ 21 h 30"/>
                <a:gd name="T42" fmla="*/ 13 w 169"/>
                <a:gd name="T43" fmla="*/ 21 h 30"/>
                <a:gd name="T44" fmla="*/ 26 w 169"/>
                <a:gd name="T45" fmla="*/ 21 h 30"/>
                <a:gd name="T46" fmla="*/ 38 w 169"/>
                <a:gd name="T47" fmla="*/ 22 h 30"/>
                <a:gd name="T48" fmla="*/ 51 w 169"/>
                <a:gd name="T49" fmla="*/ 25 h 30"/>
                <a:gd name="T50" fmla="*/ 63 w 169"/>
                <a:gd name="T51" fmla="*/ 27 h 30"/>
                <a:gd name="T52" fmla="*/ 76 w 169"/>
                <a:gd name="T53" fmla="*/ 29 h 30"/>
                <a:gd name="T54" fmla="*/ 88 w 169"/>
                <a:gd name="T55" fmla="*/ 30 h 30"/>
                <a:gd name="T56" fmla="*/ 101 w 169"/>
                <a:gd name="T57" fmla="*/ 30 h 30"/>
                <a:gd name="T58" fmla="*/ 109 w 169"/>
                <a:gd name="T59" fmla="*/ 29 h 30"/>
                <a:gd name="T60" fmla="*/ 118 w 169"/>
                <a:gd name="T61" fmla="*/ 27 h 30"/>
                <a:gd name="T62" fmla="*/ 127 w 169"/>
                <a:gd name="T63" fmla="*/ 24 h 30"/>
                <a:gd name="T64" fmla="*/ 137 w 169"/>
                <a:gd name="T65" fmla="*/ 21 h 30"/>
                <a:gd name="T66" fmla="*/ 144 w 169"/>
                <a:gd name="T67" fmla="*/ 16 h 30"/>
                <a:gd name="T68" fmla="*/ 153 w 169"/>
                <a:gd name="T69" fmla="*/ 13 h 30"/>
                <a:gd name="T70" fmla="*/ 160 w 169"/>
                <a:gd name="T71" fmla="*/ 6 h 30"/>
                <a:gd name="T72" fmla="*/ 168 w 169"/>
                <a:gd name="T73" fmla="*/ 1 h 30"/>
                <a:gd name="T74" fmla="*/ 169 w 169"/>
                <a:gd name="T75" fmla="*/ 0 h 30"/>
                <a:gd name="T76" fmla="*/ 169 w 169"/>
                <a:gd name="T77" fmla="*/ 0 h 30"/>
                <a:gd name="T78" fmla="*/ 169 w 169"/>
                <a:gd name="T79" fmla="*/ 0 h 30"/>
                <a:gd name="T80" fmla="*/ 168 w 169"/>
                <a:gd name="T81" fmla="*/ 0 h 30"/>
                <a:gd name="T82" fmla="*/ 168 w 169"/>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30">
                  <a:moveTo>
                    <a:pt x="168" y="0"/>
                  </a:moveTo>
                  <a:lnTo>
                    <a:pt x="158" y="5"/>
                  </a:lnTo>
                  <a:lnTo>
                    <a:pt x="147" y="8"/>
                  </a:lnTo>
                  <a:lnTo>
                    <a:pt x="136" y="8"/>
                  </a:lnTo>
                  <a:lnTo>
                    <a:pt x="123" y="8"/>
                  </a:lnTo>
                  <a:lnTo>
                    <a:pt x="112" y="6"/>
                  </a:lnTo>
                  <a:lnTo>
                    <a:pt x="99" y="5"/>
                  </a:lnTo>
                  <a:lnTo>
                    <a:pt x="88" y="4"/>
                  </a:lnTo>
                  <a:lnTo>
                    <a:pt x="77" y="3"/>
                  </a:lnTo>
                  <a:lnTo>
                    <a:pt x="67" y="1"/>
                  </a:lnTo>
                  <a:lnTo>
                    <a:pt x="57" y="1"/>
                  </a:lnTo>
                  <a:lnTo>
                    <a:pt x="47" y="3"/>
                  </a:lnTo>
                  <a:lnTo>
                    <a:pt x="38" y="4"/>
                  </a:lnTo>
                  <a:lnTo>
                    <a:pt x="30" y="6"/>
                  </a:lnTo>
                  <a:lnTo>
                    <a:pt x="21" y="9"/>
                  </a:lnTo>
                  <a:lnTo>
                    <a:pt x="12" y="13"/>
                  </a:lnTo>
                  <a:lnTo>
                    <a:pt x="2" y="16"/>
                  </a:lnTo>
                  <a:lnTo>
                    <a:pt x="1" y="18"/>
                  </a:lnTo>
                  <a:lnTo>
                    <a:pt x="0" y="19"/>
                  </a:lnTo>
                  <a:lnTo>
                    <a:pt x="0" y="21"/>
                  </a:lnTo>
                  <a:lnTo>
                    <a:pt x="1" y="21"/>
                  </a:lnTo>
                  <a:lnTo>
                    <a:pt x="13" y="21"/>
                  </a:lnTo>
                  <a:lnTo>
                    <a:pt x="26" y="21"/>
                  </a:lnTo>
                  <a:lnTo>
                    <a:pt x="38" y="22"/>
                  </a:lnTo>
                  <a:lnTo>
                    <a:pt x="51" y="25"/>
                  </a:lnTo>
                  <a:lnTo>
                    <a:pt x="63" y="27"/>
                  </a:lnTo>
                  <a:lnTo>
                    <a:pt x="76" y="29"/>
                  </a:lnTo>
                  <a:lnTo>
                    <a:pt x="88" y="30"/>
                  </a:lnTo>
                  <a:lnTo>
                    <a:pt x="101" y="30"/>
                  </a:lnTo>
                  <a:lnTo>
                    <a:pt x="109" y="29"/>
                  </a:lnTo>
                  <a:lnTo>
                    <a:pt x="118" y="27"/>
                  </a:lnTo>
                  <a:lnTo>
                    <a:pt x="127" y="24"/>
                  </a:lnTo>
                  <a:lnTo>
                    <a:pt x="137" y="21"/>
                  </a:lnTo>
                  <a:lnTo>
                    <a:pt x="144" y="16"/>
                  </a:lnTo>
                  <a:lnTo>
                    <a:pt x="153" y="13"/>
                  </a:lnTo>
                  <a:lnTo>
                    <a:pt x="160" y="6"/>
                  </a:lnTo>
                  <a:lnTo>
                    <a:pt x="168" y="1"/>
                  </a:lnTo>
                  <a:lnTo>
                    <a:pt x="169" y="0"/>
                  </a:lnTo>
                  <a:lnTo>
                    <a:pt x="169" y="0"/>
                  </a:lnTo>
                  <a:lnTo>
                    <a:pt x="169" y="0"/>
                  </a:lnTo>
                  <a:lnTo>
                    <a:pt x="168" y="0"/>
                  </a:lnTo>
                  <a:lnTo>
                    <a:pt x="1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3" name="Freeform 176"/>
            <p:cNvSpPr>
              <a:spLocks/>
            </p:cNvSpPr>
            <p:nvPr/>
          </p:nvSpPr>
          <p:spPr bwMode="auto">
            <a:xfrm>
              <a:off x="4804" y="954"/>
              <a:ext cx="9" cy="15"/>
            </a:xfrm>
            <a:custGeom>
              <a:avLst/>
              <a:gdLst>
                <a:gd name="T0" fmla="*/ 41 w 47"/>
                <a:gd name="T1" fmla="*/ 71 h 71"/>
                <a:gd name="T2" fmla="*/ 44 w 47"/>
                <a:gd name="T3" fmla="*/ 61 h 71"/>
                <a:gd name="T4" fmla="*/ 47 w 47"/>
                <a:gd name="T5" fmla="*/ 50 h 71"/>
                <a:gd name="T6" fmla="*/ 47 w 47"/>
                <a:gd name="T7" fmla="*/ 40 h 71"/>
                <a:gd name="T8" fmla="*/ 44 w 47"/>
                <a:gd name="T9" fmla="*/ 30 h 71"/>
                <a:gd name="T10" fmla="*/ 39 w 47"/>
                <a:gd name="T11" fmla="*/ 20 h 71"/>
                <a:gd name="T12" fmla="*/ 32 w 47"/>
                <a:gd name="T13" fmla="*/ 9 h 71"/>
                <a:gd name="T14" fmla="*/ 23 w 47"/>
                <a:gd name="T15" fmla="*/ 1 h 71"/>
                <a:gd name="T16" fmla="*/ 12 w 47"/>
                <a:gd name="T17" fmla="*/ 0 h 71"/>
                <a:gd name="T18" fmla="*/ 7 w 47"/>
                <a:gd name="T19" fmla="*/ 3 h 71"/>
                <a:gd name="T20" fmla="*/ 3 w 47"/>
                <a:gd name="T21" fmla="*/ 5 h 71"/>
                <a:gd name="T22" fmla="*/ 1 w 47"/>
                <a:gd name="T23" fmla="*/ 10 h 71"/>
                <a:gd name="T24" fmla="*/ 0 w 47"/>
                <a:gd name="T25" fmla="*/ 15 h 71"/>
                <a:gd name="T26" fmla="*/ 1 w 47"/>
                <a:gd name="T27" fmla="*/ 20 h 71"/>
                <a:gd name="T28" fmla="*/ 3 w 47"/>
                <a:gd name="T29" fmla="*/ 24 h 71"/>
                <a:gd name="T30" fmla="*/ 6 w 47"/>
                <a:gd name="T31" fmla="*/ 28 h 71"/>
                <a:gd name="T32" fmla="*/ 11 w 47"/>
                <a:gd name="T33" fmla="*/ 30 h 71"/>
                <a:gd name="T34" fmla="*/ 16 w 47"/>
                <a:gd name="T35" fmla="*/ 34 h 71"/>
                <a:gd name="T36" fmla="*/ 21 w 47"/>
                <a:gd name="T37" fmla="*/ 38 h 71"/>
                <a:gd name="T38" fmla="*/ 26 w 47"/>
                <a:gd name="T39" fmla="*/ 41 h 71"/>
                <a:gd name="T40" fmla="*/ 31 w 47"/>
                <a:gd name="T41" fmla="*/ 45 h 71"/>
                <a:gd name="T42" fmla="*/ 36 w 47"/>
                <a:gd name="T43" fmla="*/ 51 h 71"/>
                <a:gd name="T44" fmla="*/ 39 w 47"/>
                <a:gd name="T45" fmla="*/ 58 h 71"/>
                <a:gd name="T46" fmla="*/ 41 w 47"/>
                <a:gd name="T47" fmla="*/ 64 h 71"/>
                <a:gd name="T48" fmla="*/ 41 w 47"/>
                <a:gd name="T49" fmla="*/ 71 h 71"/>
                <a:gd name="T50" fmla="*/ 41 w 47"/>
                <a:gd name="T51" fmla="*/ 71 h 71"/>
                <a:gd name="T52" fmla="*/ 41 w 47"/>
                <a:gd name="T53" fmla="*/ 71 h 71"/>
                <a:gd name="T54" fmla="*/ 41 w 47"/>
                <a:gd name="T55" fmla="*/ 71 h 71"/>
                <a:gd name="T56" fmla="*/ 41 w 47"/>
                <a:gd name="T57" fmla="*/ 71 h 71"/>
                <a:gd name="T58" fmla="*/ 41 w 47"/>
                <a:gd name="T5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71">
                  <a:moveTo>
                    <a:pt x="41" y="71"/>
                  </a:moveTo>
                  <a:lnTo>
                    <a:pt x="44" y="61"/>
                  </a:lnTo>
                  <a:lnTo>
                    <a:pt x="47" y="50"/>
                  </a:lnTo>
                  <a:lnTo>
                    <a:pt x="47" y="40"/>
                  </a:lnTo>
                  <a:lnTo>
                    <a:pt x="44" y="30"/>
                  </a:lnTo>
                  <a:lnTo>
                    <a:pt x="39" y="20"/>
                  </a:lnTo>
                  <a:lnTo>
                    <a:pt x="32" y="9"/>
                  </a:lnTo>
                  <a:lnTo>
                    <a:pt x="23" y="1"/>
                  </a:lnTo>
                  <a:lnTo>
                    <a:pt x="12" y="0"/>
                  </a:lnTo>
                  <a:lnTo>
                    <a:pt x="7" y="3"/>
                  </a:lnTo>
                  <a:lnTo>
                    <a:pt x="3" y="5"/>
                  </a:lnTo>
                  <a:lnTo>
                    <a:pt x="1" y="10"/>
                  </a:lnTo>
                  <a:lnTo>
                    <a:pt x="0" y="15"/>
                  </a:lnTo>
                  <a:lnTo>
                    <a:pt x="1" y="20"/>
                  </a:lnTo>
                  <a:lnTo>
                    <a:pt x="3" y="24"/>
                  </a:lnTo>
                  <a:lnTo>
                    <a:pt x="6" y="28"/>
                  </a:lnTo>
                  <a:lnTo>
                    <a:pt x="11" y="30"/>
                  </a:lnTo>
                  <a:lnTo>
                    <a:pt x="16" y="34"/>
                  </a:lnTo>
                  <a:lnTo>
                    <a:pt x="21" y="38"/>
                  </a:lnTo>
                  <a:lnTo>
                    <a:pt x="26" y="41"/>
                  </a:lnTo>
                  <a:lnTo>
                    <a:pt x="31" y="45"/>
                  </a:lnTo>
                  <a:lnTo>
                    <a:pt x="36" y="51"/>
                  </a:lnTo>
                  <a:lnTo>
                    <a:pt x="39" y="58"/>
                  </a:lnTo>
                  <a:lnTo>
                    <a:pt x="41" y="64"/>
                  </a:lnTo>
                  <a:lnTo>
                    <a:pt x="41" y="71"/>
                  </a:lnTo>
                  <a:lnTo>
                    <a:pt x="41" y="71"/>
                  </a:lnTo>
                  <a:lnTo>
                    <a:pt x="41" y="71"/>
                  </a:lnTo>
                  <a:lnTo>
                    <a:pt x="41" y="71"/>
                  </a:lnTo>
                  <a:lnTo>
                    <a:pt x="41" y="71"/>
                  </a:lnTo>
                  <a:lnTo>
                    <a:pt x="4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4" name="Freeform 177"/>
            <p:cNvSpPr>
              <a:spLocks/>
            </p:cNvSpPr>
            <p:nvPr/>
          </p:nvSpPr>
          <p:spPr bwMode="auto">
            <a:xfrm>
              <a:off x="4905" y="1002"/>
              <a:ext cx="44" cy="74"/>
            </a:xfrm>
            <a:custGeom>
              <a:avLst/>
              <a:gdLst>
                <a:gd name="T0" fmla="*/ 18 w 220"/>
                <a:gd name="T1" fmla="*/ 0 h 373"/>
                <a:gd name="T2" fmla="*/ 10 w 220"/>
                <a:gd name="T3" fmla="*/ 28 h 373"/>
                <a:gd name="T4" fmla="*/ 5 w 220"/>
                <a:gd name="T5" fmla="*/ 58 h 373"/>
                <a:gd name="T6" fmla="*/ 2 w 220"/>
                <a:gd name="T7" fmla="*/ 88 h 373"/>
                <a:gd name="T8" fmla="*/ 0 w 220"/>
                <a:gd name="T9" fmla="*/ 118 h 373"/>
                <a:gd name="T10" fmla="*/ 0 w 220"/>
                <a:gd name="T11" fmla="*/ 151 h 373"/>
                <a:gd name="T12" fmla="*/ 4 w 220"/>
                <a:gd name="T13" fmla="*/ 185 h 373"/>
                <a:gd name="T14" fmla="*/ 12 w 220"/>
                <a:gd name="T15" fmla="*/ 217 h 373"/>
                <a:gd name="T16" fmla="*/ 24 w 220"/>
                <a:gd name="T17" fmla="*/ 249 h 373"/>
                <a:gd name="T18" fmla="*/ 38 w 220"/>
                <a:gd name="T19" fmla="*/ 272 h 373"/>
                <a:gd name="T20" fmla="*/ 55 w 220"/>
                <a:gd name="T21" fmla="*/ 296 h 373"/>
                <a:gd name="T22" fmla="*/ 75 w 220"/>
                <a:gd name="T23" fmla="*/ 317 h 373"/>
                <a:gd name="T24" fmla="*/ 99 w 220"/>
                <a:gd name="T25" fmla="*/ 337 h 373"/>
                <a:gd name="T26" fmla="*/ 122 w 220"/>
                <a:gd name="T27" fmla="*/ 353 h 373"/>
                <a:gd name="T28" fmla="*/ 149 w 220"/>
                <a:gd name="T29" fmla="*/ 366 h 373"/>
                <a:gd name="T30" fmla="*/ 177 w 220"/>
                <a:gd name="T31" fmla="*/ 372 h 373"/>
                <a:gd name="T32" fmla="*/ 206 w 220"/>
                <a:gd name="T33" fmla="*/ 373 h 373"/>
                <a:gd name="T34" fmla="*/ 212 w 220"/>
                <a:gd name="T35" fmla="*/ 371 h 373"/>
                <a:gd name="T36" fmla="*/ 218 w 220"/>
                <a:gd name="T37" fmla="*/ 364 h 373"/>
                <a:gd name="T38" fmla="*/ 220 w 220"/>
                <a:gd name="T39" fmla="*/ 357 h 373"/>
                <a:gd name="T40" fmla="*/ 216 w 220"/>
                <a:gd name="T41" fmla="*/ 352 h 373"/>
                <a:gd name="T42" fmla="*/ 192 w 220"/>
                <a:gd name="T43" fmla="*/ 340 h 373"/>
                <a:gd name="T44" fmla="*/ 168 w 220"/>
                <a:gd name="T45" fmla="*/ 327 h 373"/>
                <a:gd name="T46" fmla="*/ 146 w 220"/>
                <a:gd name="T47" fmla="*/ 315 h 373"/>
                <a:gd name="T48" fmla="*/ 125 w 220"/>
                <a:gd name="T49" fmla="*/ 301 h 373"/>
                <a:gd name="T50" fmla="*/ 105 w 220"/>
                <a:gd name="T51" fmla="*/ 286 h 373"/>
                <a:gd name="T52" fmla="*/ 85 w 220"/>
                <a:gd name="T53" fmla="*/ 270 h 373"/>
                <a:gd name="T54" fmla="*/ 68 w 220"/>
                <a:gd name="T55" fmla="*/ 250 h 373"/>
                <a:gd name="T56" fmla="*/ 50 w 220"/>
                <a:gd name="T57" fmla="*/ 229 h 373"/>
                <a:gd name="T58" fmla="*/ 35 w 220"/>
                <a:gd name="T59" fmla="*/ 204 h 373"/>
                <a:gd name="T60" fmla="*/ 24 w 220"/>
                <a:gd name="T61" fmla="*/ 176 h 373"/>
                <a:gd name="T62" fmla="*/ 15 w 220"/>
                <a:gd name="T63" fmla="*/ 148 h 373"/>
                <a:gd name="T64" fmla="*/ 10 w 220"/>
                <a:gd name="T65" fmla="*/ 118 h 373"/>
                <a:gd name="T66" fmla="*/ 8 w 220"/>
                <a:gd name="T67" fmla="*/ 87 h 373"/>
                <a:gd name="T68" fmla="*/ 8 w 220"/>
                <a:gd name="T69" fmla="*/ 56 h 373"/>
                <a:gd name="T70" fmla="*/ 12 w 220"/>
                <a:gd name="T71" fmla="*/ 27 h 373"/>
                <a:gd name="T72" fmla="*/ 18 w 220"/>
                <a:gd name="T73" fmla="*/ 0 h 373"/>
                <a:gd name="T74" fmla="*/ 18 w 220"/>
                <a:gd name="T75" fmla="*/ 0 h 373"/>
                <a:gd name="T76" fmla="*/ 18 w 220"/>
                <a:gd name="T77" fmla="*/ 0 h 373"/>
                <a:gd name="T78" fmla="*/ 18 w 220"/>
                <a:gd name="T79" fmla="*/ 0 h 373"/>
                <a:gd name="T80" fmla="*/ 18 w 220"/>
                <a:gd name="T81" fmla="*/ 0 h 373"/>
                <a:gd name="T82" fmla="*/ 18 w 220"/>
                <a:gd name="T83"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373">
                  <a:moveTo>
                    <a:pt x="18" y="0"/>
                  </a:moveTo>
                  <a:lnTo>
                    <a:pt x="10" y="28"/>
                  </a:lnTo>
                  <a:lnTo>
                    <a:pt x="5" y="58"/>
                  </a:lnTo>
                  <a:lnTo>
                    <a:pt x="2" y="88"/>
                  </a:lnTo>
                  <a:lnTo>
                    <a:pt x="0" y="118"/>
                  </a:lnTo>
                  <a:lnTo>
                    <a:pt x="0" y="151"/>
                  </a:lnTo>
                  <a:lnTo>
                    <a:pt x="4" y="185"/>
                  </a:lnTo>
                  <a:lnTo>
                    <a:pt x="12" y="217"/>
                  </a:lnTo>
                  <a:lnTo>
                    <a:pt x="24" y="249"/>
                  </a:lnTo>
                  <a:lnTo>
                    <a:pt x="38" y="272"/>
                  </a:lnTo>
                  <a:lnTo>
                    <a:pt x="55" y="296"/>
                  </a:lnTo>
                  <a:lnTo>
                    <a:pt x="75" y="317"/>
                  </a:lnTo>
                  <a:lnTo>
                    <a:pt x="99" y="337"/>
                  </a:lnTo>
                  <a:lnTo>
                    <a:pt x="122" y="353"/>
                  </a:lnTo>
                  <a:lnTo>
                    <a:pt x="149" y="366"/>
                  </a:lnTo>
                  <a:lnTo>
                    <a:pt x="177" y="372"/>
                  </a:lnTo>
                  <a:lnTo>
                    <a:pt x="206" y="373"/>
                  </a:lnTo>
                  <a:lnTo>
                    <a:pt x="212" y="371"/>
                  </a:lnTo>
                  <a:lnTo>
                    <a:pt x="218" y="364"/>
                  </a:lnTo>
                  <a:lnTo>
                    <a:pt x="220" y="357"/>
                  </a:lnTo>
                  <a:lnTo>
                    <a:pt x="216" y="352"/>
                  </a:lnTo>
                  <a:lnTo>
                    <a:pt x="192" y="340"/>
                  </a:lnTo>
                  <a:lnTo>
                    <a:pt x="168" y="327"/>
                  </a:lnTo>
                  <a:lnTo>
                    <a:pt x="146" y="315"/>
                  </a:lnTo>
                  <a:lnTo>
                    <a:pt x="125" y="301"/>
                  </a:lnTo>
                  <a:lnTo>
                    <a:pt x="105" y="286"/>
                  </a:lnTo>
                  <a:lnTo>
                    <a:pt x="85" y="270"/>
                  </a:lnTo>
                  <a:lnTo>
                    <a:pt x="68" y="250"/>
                  </a:lnTo>
                  <a:lnTo>
                    <a:pt x="50" y="229"/>
                  </a:lnTo>
                  <a:lnTo>
                    <a:pt x="35" y="204"/>
                  </a:lnTo>
                  <a:lnTo>
                    <a:pt x="24" y="176"/>
                  </a:lnTo>
                  <a:lnTo>
                    <a:pt x="15" y="148"/>
                  </a:lnTo>
                  <a:lnTo>
                    <a:pt x="10" y="118"/>
                  </a:lnTo>
                  <a:lnTo>
                    <a:pt x="8" y="87"/>
                  </a:lnTo>
                  <a:lnTo>
                    <a:pt x="8" y="56"/>
                  </a:lnTo>
                  <a:lnTo>
                    <a:pt x="12" y="27"/>
                  </a:lnTo>
                  <a:lnTo>
                    <a:pt x="18" y="0"/>
                  </a:lnTo>
                  <a:lnTo>
                    <a:pt x="18" y="0"/>
                  </a:lnTo>
                  <a:lnTo>
                    <a:pt x="18" y="0"/>
                  </a:lnTo>
                  <a:lnTo>
                    <a:pt x="18" y="0"/>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5" name="Freeform 178"/>
            <p:cNvSpPr>
              <a:spLocks/>
            </p:cNvSpPr>
            <p:nvPr/>
          </p:nvSpPr>
          <p:spPr bwMode="auto">
            <a:xfrm>
              <a:off x="4738" y="1133"/>
              <a:ext cx="45" cy="150"/>
            </a:xfrm>
            <a:custGeom>
              <a:avLst/>
              <a:gdLst>
                <a:gd name="T0" fmla="*/ 201 w 224"/>
                <a:gd name="T1" fmla="*/ 42 h 752"/>
                <a:gd name="T2" fmla="*/ 177 w 224"/>
                <a:gd name="T3" fmla="*/ 131 h 752"/>
                <a:gd name="T4" fmla="*/ 172 w 224"/>
                <a:gd name="T5" fmla="*/ 225 h 752"/>
                <a:gd name="T6" fmla="*/ 173 w 224"/>
                <a:gd name="T7" fmla="*/ 320 h 752"/>
                <a:gd name="T8" fmla="*/ 169 w 224"/>
                <a:gd name="T9" fmla="*/ 393 h 752"/>
                <a:gd name="T10" fmla="*/ 162 w 224"/>
                <a:gd name="T11" fmla="*/ 446 h 752"/>
                <a:gd name="T12" fmla="*/ 151 w 224"/>
                <a:gd name="T13" fmla="*/ 497 h 752"/>
                <a:gd name="T14" fmla="*/ 133 w 224"/>
                <a:gd name="T15" fmla="*/ 547 h 752"/>
                <a:gd name="T16" fmla="*/ 116 w 224"/>
                <a:gd name="T17" fmla="*/ 585 h 752"/>
                <a:gd name="T18" fmla="*/ 100 w 224"/>
                <a:gd name="T19" fmla="*/ 614 h 752"/>
                <a:gd name="T20" fmla="*/ 82 w 224"/>
                <a:gd name="T21" fmla="*/ 640 h 752"/>
                <a:gd name="T22" fmla="*/ 62 w 224"/>
                <a:gd name="T23" fmla="*/ 665 h 752"/>
                <a:gd name="T24" fmla="*/ 46 w 224"/>
                <a:gd name="T25" fmla="*/ 685 h 752"/>
                <a:gd name="T26" fmla="*/ 31 w 224"/>
                <a:gd name="T27" fmla="*/ 699 h 752"/>
                <a:gd name="T28" fmla="*/ 17 w 224"/>
                <a:gd name="T29" fmla="*/ 712 h 752"/>
                <a:gd name="T30" fmla="*/ 5 w 224"/>
                <a:gd name="T31" fmla="*/ 730 h 752"/>
                <a:gd name="T32" fmla="*/ 0 w 224"/>
                <a:gd name="T33" fmla="*/ 745 h 752"/>
                <a:gd name="T34" fmla="*/ 7 w 224"/>
                <a:gd name="T35" fmla="*/ 752 h 752"/>
                <a:gd name="T36" fmla="*/ 32 w 224"/>
                <a:gd name="T37" fmla="*/ 745 h 752"/>
                <a:gd name="T38" fmla="*/ 65 w 224"/>
                <a:gd name="T39" fmla="*/ 722 h 752"/>
                <a:gd name="T40" fmla="*/ 91 w 224"/>
                <a:gd name="T41" fmla="*/ 690 h 752"/>
                <a:gd name="T42" fmla="*/ 112 w 224"/>
                <a:gd name="T43" fmla="*/ 656 h 752"/>
                <a:gd name="T44" fmla="*/ 133 w 224"/>
                <a:gd name="T45" fmla="*/ 616 h 752"/>
                <a:gd name="T46" fmla="*/ 154 w 224"/>
                <a:gd name="T47" fmla="*/ 572 h 752"/>
                <a:gd name="T48" fmla="*/ 171 w 224"/>
                <a:gd name="T49" fmla="*/ 525 h 752"/>
                <a:gd name="T50" fmla="*/ 183 w 224"/>
                <a:gd name="T51" fmla="*/ 478 h 752"/>
                <a:gd name="T52" fmla="*/ 192 w 224"/>
                <a:gd name="T53" fmla="*/ 401 h 752"/>
                <a:gd name="T54" fmla="*/ 193 w 224"/>
                <a:gd name="T55" fmla="*/ 296 h 752"/>
                <a:gd name="T56" fmla="*/ 187 w 224"/>
                <a:gd name="T57" fmla="*/ 212 h 752"/>
                <a:gd name="T58" fmla="*/ 184 w 224"/>
                <a:gd name="T59" fmla="*/ 149 h 752"/>
                <a:gd name="T60" fmla="*/ 189 w 224"/>
                <a:gd name="T61" fmla="*/ 88 h 752"/>
                <a:gd name="T62" fmla="*/ 208 w 224"/>
                <a:gd name="T63" fmla="*/ 29 h 752"/>
                <a:gd name="T64" fmla="*/ 224 w 224"/>
                <a:gd name="T65" fmla="*/ 0 h 752"/>
                <a:gd name="T66" fmla="*/ 224 w 224"/>
                <a:gd name="T67" fmla="*/ 0 h 752"/>
                <a:gd name="T68" fmla="*/ 224 w 224"/>
                <a:gd name="T6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752">
                  <a:moveTo>
                    <a:pt x="224" y="0"/>
                  </a:moveTo>
                  <a:lnTo>
                    <a:pt x="201" y="42"/>
                  </a:lnTo>
                  <a:lnTo>
                    <a:pt x="186" y="86"/>
                  </a:lnTo>
                  <a:lnTo>
                    <a:pt x="177" y="131"/>
                  </a:lnTo>
                  <a:lnTo>
                    <a:pt x="173" y="178"/>
                  </a:lnTo>
                  <a:lnTo>
                    <a:pt x="172" y="225"/>
                  </a:lnTo>
                  <a:lnTo>
                    <a:pt x="173" y="273"/>
                  </a:lnTo>
                  <a:lnTo>
                    <a:pt x="173" y="320"/>
                  </a:lnTo>
                  <a:lnTo>
                    <a:pt x="172" y="367"/>
                  </a:lnTo>
                  <a:lnTo>
                    <a:pt x="169" y="393"/>
                  </a:lnTo>
                  <a:lnTo>
                    <a:pt x="167" y="420"/>
                  </a:lnTo>
                  <a:lnTo>
                    <a:pt x="162" y="446"/>
                  </a:lnTo>
                  <a:lnTo>
                    <a:pt x="157" y="471"/>
                  </a:lnTo>
                  <a:lnTo>
                    <a:pt x="151" y="497"/>
                  </a:lnTo>
                  <a:lnTo>
                    <a:pt x="142" y="522"/>
                  </a:lnTo>
                  <a:lnTo>
                    <a:pt x="133" y="547"/>
                  </a:lnTo>
                  <a:lnTo>
                    <a:pt x="122" y="572"/>
                  </a:lnTo>
                  <a:lnTo>
                    <a:pt x="116" y="585"/>
                  </a:lnTo>
                  <a:lnTo>
                    <a:pt x="108" y="600"/>
                  </a:lnTo>
                  <a:lnTo>
                    <a:pt x="100" y="614"/>
                  </a:lnTo>
                  <a:lnTo>
                    <a:pt x="91" y="626"/>
                  </a:lnTo>
                  <a:lnTo>
                    <a:pt x="82" y="640"/>
                  </a:lnTo>
                  <a:lnTo>
                    <a:pt x="72" y="652"/>
                  </a:lnTo>
                  <a:lnTo>
                    <a:pt x="62" y="665"/>
                  </a:lnTo>
                  <a:lnTo>
                    <a:pt x="52" y="677"/>
                  </a:lnTo>
                  <a:lnTo>
                    <a:pt x="46" y="685"/>
                  </a:lnTo>
                  <a:lnTo>
                    <a:pt x="39" y="691"/>
                  </a:lnTo>
                  <a:lnTo>
                    <a:pt x="31" y="699"/>
                  </a:lnTo>
                  <a:lnTo>
                    <a:pt x="24" y="706"/>
                  </a:lnTo>
                  <a:lnTo>
                    <a:pt x="17" y="712"/>
                  </a:lnTo>
                  <a:lnTo>
                    <a:pt x="11" y="721"/>
                  </a:lnTo>
                  <a:lnTo>
                    <a:pt x="5" y="730"/>
                  </a:lnTo>
                  <a:lnTo>
                    <a:pt x="1" y="738"/>
                  </a:lnTo>
                  <a:lnTo>
                    <a:pt x="0" y="745"/>
                  </a:lnTo>
                  <a:lnTo>
                    <a:pt x="2" y="750"/>
                  </a:lnTo>
                  <a:lnTo>
                    <a:pt x="7" y="752"/>
                  </a:lnTo>
                  <a:lnTo>
                    <a:pt x="15" y="752"/>
                  </a:lnTo>
                  <a:lnTo>
                    <a:pt x="32" y="745"/>
                  </a:lnTo>
                  <a:lnTo>
                    <a:pt x="50" y="735"/>
                  </a:lnTo>
                  <a:lnTo>
                    <a:pt x="65" y="722"/>
                  </a:lnTo>
                  <a:lnTo>
                    <a:pt x="78" y="706"/>
                  </a:lnTo>
                  <a:lnTo>
                    <a:pt x="91" y="690"/>
                  </a:lnTo>
                  <a:lnTo>
                    <a:pt x="102" y="672"/>
                  </a:lnTo>
                  <a:lnTo>
                    <a:pt x="112" y="656"/>
                  </a:lnTo>
                  <a:lnTo>
                    <a:pt x="122" y="639"/>
                  </a:lnTo>
                  <a:lnTo>
                    <a:pt x="133" y="616"/>
                  </a:lnTo>
                  <a:lnTo>
                    <a:pt x="144" y="594"/>
                  </a:lnTo>
                  <a:lnTo>
                    <a:pt x="154" y="572"/>
                  </a:lnTo>
                  <a:lnTo>
                    <a:pt x="163" y="549"/>
                  </a:lnTo>
                  <a:lnTo>
                    <a:pt x="171" y="525"/>
                  </a:lnTo>
                  <a:lnTo>
                    <a:pt x="177" y="502"/>
                  </a:lnTo>
                  <a:lnTo>
                    <a:pt x="183" y="478"/>
                  </a:lnTo>
                  <a:lnTo>
                    <a:pt x="187" y="453"/>
                  </a:lnTo>
                  <a:lnTo>
                    <a:pt x="192" y="401"/>
                  </a:lnTo>
                  <a:lnTo>
                    <a:pt x="194" y="349"/>
                  </a:lnTo>
                  <a:lnTo>
                    <a:pt x="193" y="296"/>
                  </a:lnTo>
                  <a:lnTo>
                    <a:pt x="189" y="244"/>
                  </a:lnTo>
                  <a:lnTo>
                    <a:pt x="187" y="212"/>
                  </a:lnTo>
                  <a:lnTo>
                    <a:pt x="186" y="181"/>
                  </a:lnTo>
                  <a:lnTo>
                    <a:pt x="184" y="149"/>
                  </a:lnTo>
                  <a:lnTo>
                    <a:pt x="186" y="118"/>
                  </a:lnTo>
                  <a:lnTo>
                    <a:pt x="189" y="88"/>
                  </a:lnTo>
                  <a:lnTo>
                    <a:pt x="197" y="59"/>
                  </a:lnTo>
                  <a:lnTo>
                    <a:pt x="208" y="29"/>
                  </a:lnTo>
                  <a:lnTo>
                    <a:pt x="224" y="0"/>
                  </a:lnTo>
                  <a:lnTo>
                    <a:pt x="224" y="0"/>
                  </a:lnTo>
                  <a:lnTo>
                    <a:pt x="224" y="0"/>
                  </a:lnTo>
                  <a:lnTo>
                    <a:pt x="224" y="0"/>
                  </a:lnTo>
                  <a:lnTo>
                    <a:pt x="224" y="0"/>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6" name="Freeform 179"/>
            <p:cNvSpPr>
              <a:spLocks/>
            </p:cNvSpPr>
            <p:nvPr/>
          </p:nvSpPr>
          <p:spPr bwMode="auto">
            <a:xfrm>
              <a:off x="4926" y="1255"/>
              <a:ext cx="6" cy="32"/>
            </a:xfrm>
            <a:custGeom>
              <a:avLst/>
              <a:gdLst>
                <a:gd name="T0" fmla="*/ 5 w 30"/>
                <a:gd name="T1" fmla="*/ 0 h 159"/>
                <a:gd name="T2" fmla="*/ 1 w 30"/>
                <a:gd name="T3" fmla="*/ 40 h 159"/>
                <a:gd name="T4" fmla="*/ 0 w 30"/>
                <a:gd name="T5" fmla="*/ 81 h 159"/>
                <a:gd name="T6" fmla="*/ 5 w 30"/>
                <a:gd name="T7" fmla="*/ 121 h 159"/>
                <a:gd name="T8" fmla="*/ 18 w 30"/>
                <a:gd name="T9" fmla="*/ 158 h 159"/>
                <a:gd name="T10" fmla="*/ 22 w 30"/>
                <a:gd name="T11" fmla="*/ 159 h 159"/>
                <a:gd name="T12" fmla="*/ 26 w 30"/>
                <a:gd name="T13" fmla="*/ 157 h 159"/>
                <a:gd name="T14" fmla="*/ 30 w 30"/>
                <a:gd name="T15" fmla="*/ 153 h 159"/>
                <a:gd name="T16" fmla="*/ 30 w 30"/>
                <a:gd name="T17" fmla="*/ 148 h 159"/>
                <a:gd name="T18" fmla="*/ 18 w 30"/>
                <a:gd name="T19" fmla="*/ 112 h 159"/>
                <a:gd name="T20" fmla="*/ 12 w 30"/>
                <a:gd name="T21" fmla="*/ 75 h 159"/>
                <a:gd name="T22" fmla="*/ 7 w 30"/>
                <a:gd name="T23" fmla="*/ 37 h 159"/>
                <a:gd name="T24" fmla="*/ 5 w 30"/>
                <a:gd name="T25" fmla="*/ 0 h 159"/>
                <a:gd name="T26" fmla="*/ 5 w 30"/>
                <a:gd name="T27" fmla="*/ 0 h 159"/>
                <a:gd name="T28" fmla="*/ 5 w 30"/>
                <a:gd name="T29" fmla="*/ 0 h 159"/>
                <a:gd name="T30" fmla="*/ 5 w 30"/>
                <a:gd name="T31" fmla="*/ 0 h 159"/>
                <a:gd name="T32" fmla="*/ 5 w 30"/>
                <a:gd name="T33" fmla="*/ 0 h 159"/>
                <a:gd name="T34" fmla="*/ 5 w 30"/>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59">
                  <a:moveTo>
                    <a:pt x="5" y="0"/>
                  </a:moveTo>
                  <a:lnTo>
                    <a:pt x="1" y="40"/>
                  </a:lnTo>
                  <a:lnTo>
                    <a:pt x="0" y="81"/>
                  </a:lnTo>
                  <a:lnTo>
                    <a:pt x="5" y="121"/>
                  </a:lnTo>
                  <a:lnTo>
                    <a:pt x="18" y="158"/>
                  </a:lnTo>
                  <a:lnTo>
                    <a:pt x="22" y="159"/>
                  </a:lnTo>
                  <a:lnTo>
                    <a:pt x="26" y="157"/>
                  </a:lnTo>
                  <a:lnTo>
                    <a:pt x="30" y="153"/>
                  </a:lnTo>
                  <a:lnTo>
                    <a:pt x="30" y="148"/>
                  </a:lnTo>
                  <a:lnTo>
                    <a:pt x="18" y="112"/>
                  </a:lnTo>
                  <a:lnTo>
                    <a:pt x="12" y="75"/>
                  </a:lnTo>
                  <a:lnTo>
                    <a:pt x="7" y="37"/>
                  </a:lnTo>
                  <a:lnTo>
                    <a:pt x="5" y="0"/>
                  </a:lnTo>
                  <a:lnTo>
                    <a:pt x="5" y="0"/>
                  </a:lnTo>
                  <a:lnTo>
                    <a:pt x="5" y="0"/>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7" name="Freeform 180"/>
            <p:cNvSpPr>
              <a:spLocks/>
            </p:cNvSpPr>
            <p:nvPr/>
          </p:nvSpPr>
          <p:spPr bwMode="auto">
            <a:xfrm>
              <a:off x="4856" y="1276"/>
              <a:ext cx="42" cy="11"/>
            </a:xfrm>
            <a:custGeom>
              <a:avLst/>
              <a:gdLst>
                <a:gd name="T0" fmla="*/ 211 w 211"/>
                <a:gd name="T1" fmla="*/ 55 h 55"/>
                <a:gd name="T2" fmla="*/ 199 w 211"/>
                <a:gd name="T3" fmla="*/ 48 h 55"/>
                <a:gd name="T4" fmla="*/ 188 w 211"/>
                <a:gd name="T5" fmla="*/ 42 h 55"/>
                <a:gd name="T6" fmla="*/ 177 w 211"/>
                <a:gd name="T7" fmla="*/ 35 h 55"/>
                <a:gd name="T8" fmla="*/ 165 w 211"/>
                <a:gd name="T9" fmla="*/ 30 h 55"/>
                <a:gd name="T10" fmla="*/ 153 w 211"/>
                <a:gd name="T11" fmla="*/ 27 h 55"/>
                <a:gd name="T12" fmla="*/ 141 w 211"/>
                <a:gd name="T13" fmla="*/ 23 h 55"/>
                <a:gd name="T14" fmla="*/ 127 w 211"/>
                <a:gd name="T15" fmla="*/ 19 h 55"/>
                <a:gd name="T16" fmla="*/ 115 w 211"/>
                <a:gd name="T17" fmla="*/ 17 h 55"/>
                <a:gd name="T18" fmla="*/ 101 w 211"/>
                <a:gd name="T19" fmla="*/ 14 h 55"/>
                <a:gd name="T20" fmla="*/ 89 w 211"/>
                <a:gd name="T21" fmla="*/ 12 h 55"/>
                <a:gd name="T22" fmla="*/ 75 w 211"/>
                <a:gd name="T23" fmla="*/ 9 h 55"/>
                <a:gd name="T24" fmla="*/ 62 w 211"/>
                <a:gd name="T25" fmla="*/ 8 h 55"/>
                <a:gd name="T26" fmla="*/ 49 w 211"/>
                <a:gd name="T27" fmla="*/ 5 h 55"/>
                <a:gd name="T28" fmla="*/ 36 w 211"/>
                <a:gd name="T29" fmla="*/ 4 h 55"/>
                <a:gd name="T30" fmla="*/ 23 w 211"/>
                <a:gd name="T31" fmla="*/ 3 h 55"/>
                <a:gd name="T32" fmla="*/ 10 w 211"/>
                <a:gd name="T33" fmla="*/ 0 h 55"/>
                <a:gd name="T34" fmla="*/ 6 w 211"/>
                <a:gd name="T35" fmla="*/ 2 h 55"/>
                <a:gd name="T36" fmla="*/ 3 w 211"/>
                <a:gd name="T37" fmla="*/ 5 h 55"/>
                <a:gd name="T38" fmla="*/ 0 w 211"/>
                <a:gd name="T39" fmla="*/ 9 h 55"/>
                <a:gd name="T40" fmla="*/ 3 w 211"/>
                <a:gd name="T41" fmla="*/ 12 h 55"/>
                <a:gd name="T42" fmla="*/ 15 w 211"/>
                <a:gd name="T43" fmla="*/ 15 h 55"/>
                <a:gd name="T44" fmla="*/ 29 w 211"/>
                <a:gd name="T45" fmla="*/ 19 h 55"/>
                <a:gd name="T46" fmla="*/ 41 w 211"/>
                <a:gd name="T47" fmla="*/ 22 h 55"/>
                <a:gd name="T48" fmla="*/ 55 w 211"/>
                <a:gd name="T49" fmla="*/ 24 h 55"/>
                <a:gd name="T50" fmla="*/ 67 w 211"/>
                <a:gd name="T51" fmla="*/ 25 h 55"/>
                <a:gd name="T52" fmla="*/ 81 w 211"/>
                <a:gd name="T53" fmla="*/ 27 h 55"/>
                <a:gd name="T54" fmla="*/ 95 w 211"/>
                <a:gd name="T55" fmla="*/ 28 h 55"/>
                <a:gd name="T56" fmla="*/ 107 w 211"/>
                <a:gd name="T57" fmla="*/ 28 h 55"/>
                <a:gd name="T58" fmla="*/ 121 w 211"/>
                <a:gd name="T59" fmla="*/ 29 h 55"/>
                <a:gd name="T60" fmla="*/ 135 w 211"/>
                <a:gd name="T61" fmla="*/ 32 h 55"/>
                <a:gd name="T62" fmla="*/ 147 w 211"/>
                <a:gd name="T63" fmla="*/ 33 h 55"/>
                <a:gd name="T64" fmla="*/ 161 w 211"/>
                <a:gd name="T65" fmla="*/ 35 h 55"/>
                <a:gd name="T66" fmla="*/ 173 w 211"/>
                <a:gd name="T67" fmla="*/ 39 h 55"/>
                <a:gd name="T68" fmla="*/ 186 w 211"/>
                <a:gd name="T69" fmla="*/ 43 h 55"/>
                <a:gd name="T70" fmla="*/ 198 w 211"/>
                <a:gd name="T71" fmla="*/ 49 h 55"/>
                <a:gd name="T72" fmla="*/ 211 w 211"/>
                <a:gd name="T73" fmla="*/ 55 h 55"/>
                <a:gd name="T74" fmla="*/ 211 w 211"/>
                <a:gd name="T75" fmla="*/ 55 h 55"/>
                <a:gd name="T76" fmla="*/ 211 w 211"/>
                <a:gd name="T77" fmla="*/ 55 h 55"/>
                <a:gd name="T78" fmla="*/ 211 w 211"/>
                <a:gd name="T79" fmla="*/ 55 h 55"/>
                <a:gd name="T80" fmla="*/ 211 w 211"/>
                <a:gd name="T81" fmla="*/ 55 h 55"/>
                <a:gd name="T82" fmla="*/ 211 w 211"/>
                <a:gd name="T8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55">
                  <a:moveTo>
                    <a:pt x="211" y="55"/>
                  </a:moveTo>
                  <a:lnTo>
                    <a:pt x="199" y="48"/>
                  </a:lnTo>
                  <a:lnTo>
                    <a:pt x="188" y="42"/>
                  </a:lnTo>
                  <a:lnTo>
                    <a:pt x="177" y="35"/>
                  </a:lnTo>
                  <a:lnTo>
                    <a:pt x="165" y="30"/>
                  </a:lnTo>
                  <a:lnTo>
                    <a:pt x="153" y="27"/>
                  </a:lnTo>
                  <a:lnTo>
                    <a:pt x="141" y="23"/>
                  </a:lnTo>
                  <a:lnTo>
                    <a:pt x="127" y="19"/>
                  </a:lnTo>
                  <a:lnTo>
                    <a:pt x="115" y="17"/>
                  </a:lnTo>
                  <a:lnTo>
                    <a:pt x="101" y="14"/>
                  </a:lnTo>
                  <a:lnTo>
                    <a:pt x="89" y="12"/>
                  </a:lnTo>
                  <a:lnTo>
                    <a:pt x="75" y="9"/>
                  </a:lnTo>
                  <a:lnTo>
                    <a:pt x="62" y="8"/>
                  </a:lnTo>
                  <a:lnTo>
                    <a:pt x="49" y="5"/>
                  </a:lnTo>
                  <a:lnTo>
                    <a:pt x="36" y="4"/>
                  </a:lnTo>
                  <a:lnTo>
                    <a:pt x="23" y="3"/>
                  </a:lnTo>
                  <a:lnTo>
                    <a:pt x="10" y="0"/>
                  </a:lnTo>
                  <a:lnTo>
                    <a:pt x="6" y="2"/>
                  </a:lnTo>
                  <a:lnTo>
                    <a:pt x="3" y="5"/>
                  </a:lnTo>
                  <a:lnTo>
                    <a:pt x="0" y="9"/>
                  </a:lnTo>
                  <a:lnTo>
                    <a:pt x="3" y="12"/>
                  </a:lnTo>
                  <a:lnTo>
                    <a:pt x="15" y="15"/>
                  </a:lnTo>
                  <a:lnTo>
                    <a:pt x="29" y="19"/>
                  </a:lnTo>
                  <a:lnTo>
                    <a:pt x="41" y="22"/>
                  </a:lnTo>
                  <a:lnTo>
                    <a:pt x="55" y="24"/>
                  </a:lnTo>
                  <a:lnTo>
                    <a:pt x="67" y="25"/>
                  </a:lnTo>
                  <a:lnTo>
                    <a:pt x="81" y="27"/>
                  </a:lnTo>
                  <a:lnTo>
                    <a:pt x="95" y="28"/>
                  </a:lnTo>
                  <a:lnTo>
                    <a:pt x="107" y="28"/>
                  </a:lnTo>
                  <a:lnTo>
                    <a:pt x="121" y="29"/>
                  </a:lnTo>
                  <a:lnTo>
                    <a:pt x="135" y="32"/>
                  </a:lnTo>
                  <a:lnTo>
                    <a:pt x="147" y="33"/>
                  </a:lnTo>
                  <a:lnTo>
                    <a:pt x="161" y="35"/>
                  </a:lnTo>
                  <a:lnTo>
                    <a:pt x="173" y="39"/>
                  </a:lnTo>
                  <a:lnTo>
                    <a:pt x="186" y="43"/>
                  </a:lnTo>
                  <a:lnTo>
                    <a:pt x="198" y="49"/>
                  </a:lnTo>
                  <a:lnTo>
                    <a:pt x="211" y="55"/>
                  </a:lnTo>
                  <a:lnTo>
                    <a:pt x="211" y="55"/>
                  </a:lnTo>
                  <a:lnTo>
                    <a:pt x="211" y="55"/>
                  </a:lnTo>
                  <a:lnTo>
                    <a:pt x="211" y="55"/>
                  </a:lnTo>
                  <a:lnTo>
                    <a:pt x="211" y="55"/>
                  </a:lnTo>
                  <a:lnTo>
                    <a:pt x="21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8" name="Freeform 181"/>
            <p:cNvSpPr>
              <a:spLocks/>
            </p:cNvSpPr>
            <p:nvPr/>
          </p:nvSpPr>
          <p:spPr bwMode="auto">
            <a:xfrm>
              <a:off x="4851" y="1181"/>
              <a:ext cx="19" cy="102"/>
            </a:xfrm>
            <a:custGeom>
              <a:avLst/>
              <a:gdLst>
                <a:gd name="T0" fmla="*/ 95 w 95"/>
                <a:gd name="T1" fmla="*/ 0 h 511"/>
                <a:gd name="T2" fmla="*/ 77 w 95"/>
                <a:gd name="T3" fmla="*/ 32 h 511"/>
                <a:gd name="T4" fmla="*/ 63 w 95"/>
                <a:gd name="T5" fmla="*/ 64 h 511"/>
                <a:gd name="T6" fmla="*/ 50 w 95"/>
                <a:gd name="T7" fmla="*/ 95 h 511"/>
                <a:gd name="T8" fmla="*/ 38 w 95"/>
                <a:gd name="T9" fmla="*/ 127 h 511"/>
                <a:gd name="T10" fmla="*/ 28 w 95"/>
                <a:gd name="T11" fmla="*/ 158 h 511"/>
                <a:gd name="T12" fmla="*/ 19 w 95"/>
                <a:gd name="T13" fmla="*/ 192 h 511"/>
                <a:gd name="T14" fmla="*/ 11 w 95"/>
                <a:gd name="T15" fmla="*/ 225 h 511"/>
                <a:gd name="T16" fmla="*/ 5 w 95"/>
                <a:gd name="T17" fmla="*/ 262 h 511"/>
                <a:gd name="T18" fmla="*/ 1 w 95"/>
                <a:gd name="T19" fmla="*/ 301 h 511"/>
                <a:gd name="T20" fmla="*/ 0 w 95"/>
                <a:gd name="T21" fmla="*/ 341 h 511"/>
                <a:gd name="T22" fmla="*/ 1 w 95"/>
                <a:gd name="T23" fmla="*/ 381 h 511"/>
                <a:gd name="T24" fmla="*/ 1 w 95"/>
                <a:gd name="T25" fmla="*/ 421 h 511"/>
                <a:gd name="T26" fmla="*/ 3 w 95"/>
                <a:gd name="T27" fmla="*/ 446 h 511"/>
                <a:gd name="T28" fmla="*/ 8 w 95"/>
                <a:gd name="T29" fmla="*/ 469 h 511"/>
                <a:gd name="T30" fmla="*/ 19 w 95"/>
                <a:gd name="T31" fmla="*/ 492 h 511"/>
                <a:gd name="T32" fmla="*/ 36 w 95"/>
                <a:gd name="T33" fmla="*/ 509 h 511"/>
                <a:gd name="T34" fmla="*/ 43 w 95"/>
                <a:gd name="T35" fmla="*/ 511 h 511"/>
                <a:gd name="T36" fmla="*/ 49 w 95"/>
                <a:gd name="T37" fmla="*/ 506 h 511"/>
                <a:gd name="T38" fmla="*/ 53 w 95"/>
                <a:gd name="T39" fmla="*/ 498 h 511"/>
                <a:gd name="T40" fmla="*/ 54 w 95"/>
                <a:gd name="T41" fmla="*/ 492 h 511"/>
                <a:gd name="T42" fmla="*/ 50 w 95"/>
                <a:gd name="T43" fmla="*/ 466 h 511"/>
                <a:gd name="T44" fmla="*/ 45 w 95"/>
                <a:gd name="T45" fmla="*/ 441 h 511"/>
                <a:gd name="T46" fmla="*/ 40 w 95"/>
                <a:gd name="T47" fmla="*/ 415 h 511"/>
                <a:gd name="T48" fmla="*/ 35 w 95"/>
                <a:gd name="T49" fmla="*/ 390 h 511"/>
                <a:gd name="T50" fmla="*/ 30 w 95"/>
                <a:gd name="T51" fmla="*/ 355 h 511"/>
                <a:gd name="T52" fmla="*/ 28 w 95"/>
                <a:gd name="T53" fmla="*/ 321 h 511"/>
                <a:gd name="T54" fmla="*/ 26 w 95"/>
                <a:gd name="T55" fmla="*/ 288 h 511"/>
                <a:gd name="T56" fmla="*/ 26 w 95"/>
                <a:gd name="T57" fmla="*/ 253 h 511"/>
                <a:gd name="T58" fmla="*/ 29 w 95"/>
                <a:gd name="T59" fmla="*/ 218 h 511"/>
                <a:gd name="T60" fmla="*/ 34 w 95"/>
                <a:gd name="T61" fmla="*/ 186 h 511"/>
                <a:gd name="T62" fmla="*/ 40 w 95"/>
                <a:gd name="T63" fmla="*/ 153 h 511"/>
                <a:gd name="T64" fmla="*/ 48 w 95"/>
                <a:gd name="T65" fmla="*/ 122 h 511"/>
                <a:gd name="T66" fmla="*/ 58 w 95"/>
                <a:gd name="T67" fmla="*/ 92 h 511"/>
                <a:gd name="T68" fmla="*/ 68 w 95"/>
                <a:gd name="T69" fmla="*/ 61 h 511"/>
                <a:gd name="T70" fmla="*/ 81 w 95"/>
                <a:gd name="T71" fmla="*/ 31 h 511"/>
                <a:gd name="T72" fmla="*/ 95 w 95"/>
                <a:gd name="T73" fmla="*/ 0 h 511"/>
                <a:gd name="T74" fmla="*/ 95 w 95"/>
                <a:gd name="T75" fmla="*/ 0 h 511"/>
                <a:gd name="T76" fmla="*/ 95 w 95"/>
                <a:gd name="T77" fmla="*/ 0 h 511"/>
                <a:gd name="T78" fmla="*/ 95 w 95"/>
                <a:gd name="T79" fmla="*/ 0 h 511"/>
                <a:gd name="T80" fmla="*/ 95 w 95"/>
                <a:gd name="T81" fmla="*/ 0 h 511"/>
                <a:gd name="T82" fmla="*/ 95 w 95"/>
                <a:gd name="T83"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511">
                  <a:moveTo>
                    <a:pt x="95" y="0"/>
                  </a:moveTo>
                  <a:lnTo>
                    <a:pt x="77" y="32"/>
                  </a:lnTo>
                  <a:lnTo>
                    <a:pt x="63" y="64"/>
                  </a:lnTo>
                  <a:lnTo>
                    <a:pt x="50" y="95"/>
                  </a:lnTo>
                  <a:lnTo>
                    <a:pt x="38" y="127"/>
                  </a:lnTo>
                  <a:lnTo>
                    <a:pt x="28" y="158"/>
                  </a:lnTo>
                  <a:lnTo>
                    <a:pt x="19" y="192"/>
                  </a:lnTo>
                  <a:lnTo>
                    <a:pt x="11" y="225"/>
                  </a:lnTo>
                  <a:lnTo>
                    <a:pt x="5" y="262"/>
                  </a:lnTo>
                  <a:lnTo>
                    <a:pt x="1" y="301"/>
                  </a:lnTo>
                  <a:lnTo>
                    <a:pt x="0" y="341"/>
                  </a:lnTo>
                  <a:lnTo>
                    <a:pt x="1" y="381"/>
                  </a:lnTo>
                  <a:lnTo>
                    <a:pt x="1" y="421"/>
                  </a:lnTo>
                  <a:lnTo>
                    <a:pt x="3" y="446"/>
                  </a:lnTo>
                  <a:lnTo>
                    <a:pt x="8" y="469"/>
                  </a:lnTo>
                  <a:lnTo>
                    <a:pt x="19" y="492"/>
                  </a:lnTo>
                  <a:lnTo>
                    <a:pt x="36" y="509"/>
                  </a:lnTo>
                  <a:lnTo>
                    <a:pt x="43" y="511"/>
                  </a:lnTo>
                  <a:lnTo>
                    <a:pt x="49" y="506"/>
                  </a:lnTo>
                  <a:lnTo>
                    <a:pt x="53" y="498"/>
                  </a:lnTo>
                  <a:lnTo>
                    <a:pt x="54" y="492"/>
                  </a:lnTo>
                  <a:lnTo>
                    <a:pt x="50" y="466"/>
                  </a:lnTo>
                  <a:lnTo>
                    <a:pt x="45" y="441"/>
                  </a:lnTo>
                  <a:lnTo>
                    <a:pt x="40" y="415"/>
                  </a:lnTo>
                  <a:lnTo>
                    <a:pt x="35" y="390"/>
                  </a:lnTo>
                  <a:lnTo>
                    <a:pt x="30" y="355"/>
                  </a:lnTo>
                  <a:lnTo>
                    <a:pt x="28" y="321"/>
                  </a:lnTo>
                  <a:lnTo>
                    <a:pt x="26" y="288"/>
                  </a:lnTo>
                  <a:lnTo>
                    <a:pt x="26" y="253"/>
                  </a:lnTo>
                  <a:lnTo>
                    <a:pt x="29" y="218"/>
                  </a:lnTo>
                  <a:lnTo>
                    <a:pt x="34" y="186"/>
                  </a:lnTo>
                  <a:lnTo>
                    <a:pt x="40" y="153"/>
                  </a:lnTo>
                  <a:lnTo>
                    <a:pt x="48" y="122"/>
                  </a:lnTo>
                  <a:lnTo>
                    <a:pt x="58" y="92"/>
                  </a:lnTo>
                  <a:lnTo>
                    <a:pt x="68" y="61"/>
                  </a:lnTo>
                  <a:lnTo>
                    <a:pt x="81" y="31"/>
                  </a:lnTo>
                  <a:lnTo>
                    <a:pt x="95" y="0"/>
                  </a:lnTo>
                  <a:lnTo>
                    <a:pt x="95" y="0"/>
                  </a:lnTo>
                  <a:lnTo>
                    <a:pt x="95" y="0"/>
                  </a:lnTo>
                  <a:lnTo>
                    <a:pt x="95" y="0"/>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9" name="Freeform 182"/>
            <p:cNvSpPr>
              <a:spLocks/>
            </p:cNvSpPr>
            <p:nvPr/>
          </p:nvSpPr>
          <p:spPr bwMode="auto">
            <a:xfrm>
              <a:off x="4779" y="1175"/>
              <a:ext cx="16" cy="97"/>
            </a:xfrm>
            <a:custGeom>
              <a:avLst/>
              <a:gdLst>
                <a:gd name="T0" fmla="*/ 79 w 79"/>
                <a:gd name="T1" fmla="*/ 1 h 487"/>
                <a:gd name="T2" fmla="*/ 71 w 79"/>
                <a:gd name="T3" fmla="*/ 12 h 487"/>
                <a:gd name="T4" fmla="*/ 65 w 79"/>
                <a:gd name="T5" fmla="*/ 25 h 487"/>
                <a:gd name="T6" fmla="*/ 60 w 79"/>
                <a:gd name="T7" fmla="*/ 36 h 487"/>
                <a:gd name="T8" fmla="*/ 55 w 79"/>
                <a:gd name="T9" fmla="*/ 49 h 487"/>
                <a:gd name="T10" fmla="*/ 50 w 79"/>
                <a:gd name="T11" fmla="*/ 61 h 487"/>
                <a:gd name="T12" fmla="*/ 46 w 79"/>
                <a:gd name="T13" fmla="*/ 73 h 487"/>
                <a:gd name="T14" fmla="*/ 41 w 79"/>
                <a:gd name="T15" fmla="*/ 86 h 487"/>
                <a:gd name="T16" fmla="*/ 36 w 79"/>
                <a:gd name="T17" fmla="*/ 98 h 487"/>
                <a:gd name="T18" fmla="*/ 25 w 79"/>
                <a:gd name="T19" fmla="*/ 124 h 487"/>
                <a:gd name="T20" fmla="*/ 15 w 79"/>
                <a:gd name="T21" fmla="*/ 152 h 487"/>
                <a:gd name="T22" fmla="*/ 8 w 79"/>
                <a:gd name="T23" fmla="*/ 180 h 487"/>
                <a:gd name="T24" fmla="*/ 3 w 79"/>
                <a:gd name="T25" fmla="*/ 208 h 487"/>
                <a:gd name="T26" fmla="*/ 0 w 79"/>
                <a:gd name="T27" fmla="*/ 243 h 487"/>
                <a:gd name="T28" fmla="*/ 0 w 79"/>
                <a:gd name="T29" fmla="*/ 279 h 487"/>
                <a:gd name="T30" fmla="*/ 2 w 79"/>
                <a:gd name="T31" fmla="*/ 315 h 487"/>
                <a:gd name="T32" fmla="*/ 7 w 79"/>
                <a:gd name="T33" fmla="*/ 350 h 487"/>
                <a:gd name="T34" fmla="*/ 11 w 79"/>
                <a:gd name="T35" fmla="*/ 385 h 487"/>
                <a:gd name="T36" fmla="*/ 20 w 79"/>
                <a:gd name="T37" fmla="*/ 420 h 487"/>
                <a:gd name="T38" fmla="*/ 31 w 79"/>
                <a:gd name="T39" fmla="*/ 452 h 487"/>
                <a:gd name="T40" fmla="*/ 46 w 79"/>
                <a:gd name="T41" fmla="*/ 484 h 487"/>
                <a:gd name="T42" fmla="*/ 50 w 79"/>
                <a:gd name="T43" fmla="*/ 487 h 487"/>
                <a:gd name="T44" fmla="*/ 55 w 79"/>
                <a:gd name="T45" fmla="*/ 486 h 487"/>
                <a:gd name="T46" fmla="*/ 59 w 79"/>
                <a:gd name="T47" fmla="*/ 481 h 487"/>
                <a:gd name="T48" fmla="*/ 60 w 79"/>
                <a:gd name="T49" fmla="*/ 476 h 487"/>
                <a:gd name="T50" fmla="*/ 51 w 79"/>
                <a:gd name="T51" fmla="*/ 416 h 487"/>
                <a:gd name="T52" fmla="*/ 41 w 79"/>
                <a:gd name="T53" fmla="*/ 355 h 487"/>
                <a:gd name="T54" fmla="*/ 33 w 79"/>
                <a:gd name="T55" fmla="*/ 295 h 487"/>
                <a:gd name="T56" fmla="*/ 26 w 79"/>
                <a:gd name="T57" fmla="*/ 234 h 487"/>
                <a:gd name="T58" fmla="*/ 26 w 79"/>
                <a:gd name="T59" fmla="*/ 203 h 487"/>
                <a:gd name="T60" fmla="*/ 30 w 79"/>
                <a:gd name="T61" fmla="*/ 172 h 487"/>
                <a:gd name="T62" fmla="*/ 35 w 79"/>
                <a:gd name="T63" fmla="*/ 142 h 487"/>
                <a:gd name="T64" fmla="*/ 43 w 79"/>
                <a:gd name="T65" fmla="*/ 112 h 487"/>
                <a:gd name="T66" fmla="*/ 50 w 79"/>
                <a:gd name="T67" fmla="*/ 85 h 487"/>
                <a:gd name="T68" fmla="*/ 58 w 79"/>
                <a:gd name="T69" fmla="*/ 55 h 487"/>
                <a:gd name="T70" fmla="*/ 68 w 79"/>
                <a:gd name="T71" fmla="*/ 27 h 487"/>
                <a:gd name="T72" fmla="*/ 79 w 79"/>
                <a:gd name="T73" fmla="*/ 1 h 487"/>
                <a:gd name="T74" fmla="*/ 79 w 79"/>
                <a:gd name="T75" fmla="*/ 0 h 487"/>
                <a:gd name="T76" fmla="*/ 79 w 79"/>
                <a:gd name="T77" fmla="*/ 0 h 487"/>
                <a:gd name="T78" fmla="*/ 79 w 79"/>
                <a:gd name="T79" fmla="*/ 0 h 487"/>
                <a:gd name="T80" fmla="*/ 79 w 79"/>
                <a:gd name="T81" fmla="*/ 1 h 487"/>
                <a:gd name="T82" fmla="*/ 79 w 79"/>
                <a:gd name="T83" fmla="*/ 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487">
                  <a:moveTo>
                    <a:pt x="79" y="1"/>
                  </a:moveTo>
                  <a:lnTo>
                    <a:pt x="71" y="12"/>
                  </a:lnTo>
                  <a:lnTo>
                    <a:pt x="65" y="25"/>
                  </a:lnTo>
                  <a:lnTo>
                    <a:pt x="60" y="36"/>
                  </a:lnTo>
                  <a:lnTo>
                    <a:pt x="55" y="49"/>
                  </a:lnTo>
                  <a:lnTo>
                    <a:pt x="50" y="61"/>
                  </a:lnTo>
                  <a:lnTo>
                    <a:pt x="46" y="73"/>
                  </a:lnTo>
                  <a:lnTo>
                    <a:pt x="41" y="86"/>
                  </a:lnTo>
                  <a:lnTo>
                    <a:pt x="36" y="98"/>
                  </a:lnTo>
                  <a:lnTo>
                    <a:pt x="25" y="124"/>
                  </a:lnTo>
                  <a:lnTo>
                    <a:pt x="15" y="152"/>
                  </a:lnTo>
                  <a:lnTo>
                    <a:pt x="8" y="180"/>
                  </a:lnTo>
                  <a:lnTo>
                    <a:pt x="3" y="208"/>
                  </a:lnTo>
                  <a:lnTo>
                    <a:pt x="0" y="243"/>
                  </a:lnTo>
                  <a:lnTo>
                    <a:pt x="0" y="279"/>
                  </a:lnTo>
                  <a:lnTo>
                    <a:pt x="2" y="315"/>
                  </a:lnTo>
                  <a:lnTo>
                    <a:pt x="7" y="350"/>
                  </a:lnTo>
                  <a:lnTo>
                    <a:pt x="11" y="385"/>
                  </a:lnTo>
                  <a:lnTo>
                    <a:pt x="20" y="420"/>
                  </a:lnTo>
                  <a:lnTo>
                    <a:pt x="31" y="452"/>
                  </a:lnTo>
                  <a:lnTo>
                    <a:pt x="46" y="484"/>
                  </a:lnTo>
                  <a:lnTo>
                    <a:pt x="50" y="487"/>
                  </a:lnTo>
                  <a:lnTo>
                    <a:pt x="55" y="486"/>
                  </a:lnTo>
                  <a:lnTo>
                    <a:pt x="59" y="481"/>
                  </a:lnTo>
                  <a:lnTo>
                    <a:pt x="60" y="476"/>
                  </a:lnTo>
                  <a:lnTo>
                    <a:pt x="51" y="416"/>
                  </a:lnTo>
                  <a:lnTo>
                    <a:pt x="41" y="355"/>
                  </a:lnTo>
                  <a:lnTo>
                    <a:pt x="33" y="295"/>
                  </a:lnTo>
                  <a:lnTo>
                    <a:pt x="26" y="234"/>
                  </a:lnTo>
                  <a:lnTo>
                    <a:pt x="26" y="203"/>
                  </a:lnTo>
                  <a:lnTo>
                    <a:pt x="30" y="172"/>
                  </a:lnTo>
                  <a:lnTo>
                    <a:pt x="35" y="142"/>
                  </a:lnTo>
                  <a:lnTo>
                    <a:pt x="43" y="112"/>
                  </a:lnTo>
                  <a:lnTo>
                    <a:pt x="50" y="85"/>
                  </a:lnTo>
                  <a:lnTo>
                    <a:pt x="58" y="55"/>
                  </a:lnTo>
                  <a:lnTo>
                    <a:pt x="68" y="27"/>
                  </a:lnTo>
                  <a:lnTo>
                    <a:pt x="79" y="1"/>
                  </a:lnTo>
                  <a:lnTo>
                    <a:pt x="79" y="0"/>
                  </a:lnTo>
                  <a:lnTo>
                    <a:pt x="79" y="0"/>
                  </a:lnTo>
                  <a:lnTo>
                    <a:pt x="79" y="0"/>
                  </a:lnTo>
                  <a:lnTo>
                    <a:pt x="79" y="1"/>
                  </a:lnTo>
                  <a:lnTo>
                    <a:pt x="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0" name="Freeform 183"/>
            <p:cNvSpPr>
              <a:spLocks/>
            </p:cNvSpPr>
            <p:nvPr/>
          </p:nvSpPr>
          <p:spPr bwMode="auto">
            <a:xfrm>
              <a:off x="4756" y="1259"/>
              <a:ext cx="34" cy="9"/>
            </a:xfrm>
            <a:custGeom>
              <a:avLst/>
              <a:gdLst>
                <a:gd name="T0" fmla="*/ 170 w 170"/>
                <a:gd name="T1" fmla="*/ 45 h 45"/>
                <a:gd name="T2" fmla="*/ 162 w 170"/>
                <a:gd name="T3" fmla="*/ 43 h 45"/>
                <a:gd name="T4" fmla="*/ 155 w 170"/>
                <a:gd name="T5" fmla="*/ 39 h 45"/>
                <a:gd name="T6" fmla="*/ 147 w 170"/>
                <a:gd name="T7" fmla="*/ 34 h 45"/>
                <a:gd name="T8" fmla="*/ 139 w 170"/>
                <a:gd name="T9" fmla="*/ 29 h 45"/>
                <a:gd name="T10" fmla="*/ 130 w 170"/>
                <a:gd name="T11" fmla="*/ 25 h 45"/>
                <a:gd name="T12" fmla="*/ 121 w 170"/>
                <a:gd name="T13" fmla="*/ 21 h 45"/>
                <a:gd name="T14" fmla="*/ 114 w 170"/>
                <a:gd name="T15" fmla="*/ 19 h 45"/>
                <a:gd name="T16" fmla="*/ 106 w 170"/>
                <a:gd name="T17" fmla="*/ 18 h 45"/>
                <a:gd name="T18" fmla="*/ 94 w 170"/>
                <a:gd name="T19" fmla="*/ 18 h 45"/>
                <a:gd name="T20" fmla="*/ 80 w 170"/>
                <a:gd name="T21" fmla="*/ 16 h 45"/>
                <a:gd name="T22" fmla="*/ 68 w 170"/>
                <a:gd name="T23" fmla="*/ 15 h 45"/>
                <a:gd name="T24" fmla="*/ 55 w 170"/>
                <a:gd name="T25" fmla="*/ 14 h 45"/>
                <a:gd name="T26" fmla="*/ 43 w 170"/>
                <a:gd name="T27" fmla="*/ 11 h 45"/>
                <a:gd name="T28" fmla="*/ 30 w 170"/>
                <a:gd name="T29" fmla="*/ 9 h 45"/>
                <a:gd name="T30" fmla="*/ 18 w 170"/>
                <a:gd name="T31" fmla="*/ 5 h 45"/>
                <a:gd name="T32" fmla="*/ 5 w 170"/>
                <a:gd name="T33" fmla="*/ 0 h 45"/>
                <a:gd name="T34" fmla="*/ 3 w 170"/>
                <a:gd name="T35" fmla="*/ 0 h 45"/>
                <a:gd name="T36" fmla="*/ 2 w 170"/>
                <a:gd name="T37" fmla="*/ 2 h 45"/>
                <a:gd name="T38" fmla="*/ 0 w 170"/>
                <a:gd name="T39" fmla="*/ 3 h 45"/>
                <a:gd name="T40" fmla="*/ 0 w 170"/>
                <a:gd name="T41" fmla="*/ 4 h 45"/>
                <a:gd name="T42" fmla="*/ 9 w 170"/>
                <a:gd name="T43" fmla="*/ 9 h 45"/>
                <a:gd name="T44" fmla="*/ 18 w 170"/>
                <a:gd name="T45" fmla="*/ 13 h 45"/>
                <a:gd name="T46" fmla="*/ 27 w 170"/>
                <a:gd name="T47" fmla="*/ 16 h 45"/>
                <a:gd name="T48" fmla="*/ 35 w 170"/>
                <a:gd name="T49" fmla="*/ 19 h 45"/>
                <a:gd name="T50" fmla="*/ 45 w 170"/>
                <a:gd name="T51" fmla="*/ 20 h 45"/>
                <a:gd name="T52" fmla="*/ 54 w 170"/>
                <a:gd name="T53" fmla="*/ 23 h 45"/>
                <a:gd name="T54" fmla="*/ 64 w 170"/>
                <a:gd name="T55" fmla="*/ 23 h 45"/>
                <a:gd name="T56" fmla="*/ 73 w 170"/>
                <a:gd name="T57" fmla="*/ 24 h 45"/>
                <a:gd name="T58" fmla="*/ 80 w 170"/>
                <a:gd name="T59" fmla="*/ 24 h 45"/>
                <a:gd name="T60" fmla="*/ 88 w 170"/>
                <a:gd name="T61" fmla="*/ 25 h 45"/>
                <a:gd name="T62" fmla="*/ 94 w 170"/>
                <a:gd name="T63" fmla="*/ 25 h 45"/>
                <a:gd name="T64" fmla="*/ 101 w 170"/>
                <a:gd name="T65" fmla="*/ 26 h 45"/>
                <a:gd name="T66" fmla="*/ 108 w 170"/>
                <a:gd name="T67" fmla="*/ 26 h 45"/>
                <a:gd name="T68" fmla="*/ 115 w 170"/>
                <a:gd name="T69" fmla="*/ 29 h 45"/>
                <a:gd name="T70" fmla="*/ 121 w 170"/>
                <a:gd name="T71" fmla="*/ 30 h 45"/>
                <a:gd name="T72" fmla="*/ 129 w 170"/>
                <a:gd name="T73" fmla="*/ 33 h 45"/>
                <a:gd name="T74" fmla="*/ 134 w 170"/>
                <a:gd name="T75" fmla="*/ 34 h 45"/>
                <a:gd name="T76" fmla="*/ 139 w 170"/>
                <a:gd name="T77" fmla="*/ 36 h 45"/>
                <a:gd name="T78" fmla="*/ 144 w 170"/>
                <a:gd name="T79" fmla="*/ 38 h 45"/>
                <a:gd name="T80" fmla="*/ 149 w 170"/>
                <a:gd name="T81" fmla="*/ 40 h 45"/>
                <a:gd name="T82" fmla="*/ 154 w 170"/>
                <a:gd name="T83" fmla="*/ 41 h 45"/>
                <a:gd name="T84" fmla="*/ 159 w 170"/>
                <a:gd name="T85" fmla="*/ 43 h 45"/>
                <a:gd name="T86" fmla="*/ 164 w 170"/>
                <a:gd name="T87" fmla="*/ 44 h 45"/>
                <a:gd name="T88" fmla="*/ 169 w 170"/>
                <a:gd name="T89" fmla="*/ 45 h 45"/>
                <a:gd name="T90" fmla="*/ 170 w 170"/>
                <a:gd name="T91" fmla="*/ 45 h 45"/>
                <a:gd name="T92" fmla="*/ 170 w 170"/>
                <a:gd name="T93" fmla="*/ 45 h 45"/>
                <a:gd name="T94" fmla="*/ 170 w 170"/>
                <a:gd name="T95" fmla="*/ 45 h 45"/>
                <a:gd name="T96" fmla="*/ 170 w 170"/>
                <a:gd name="T97" fmla="*/ 45 h 45"/>
                <a:gd name="T98" fmla="*/ 170 w 170"/>
                <a:gd name="T9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45">
                  <a:moveTo>
                    <a:pt x="170" y="45"/>
                  </a:moveTo>
                  <a:lnTo>
                    <a:pt x="162" y="43"/>
                  </a:lnTo>
                  <a:lnTo>
                    <a:pt x="155" y="39"/>
                  </a:lnTo>
                  <a:lnTo>
                    <a:pt x="147" y="34"/>
                  </a:lnTo>
                  <a:lnTo>
                    <a:pt x="139" y="29"/>
                  </a:lnTo>
                  <a:lnTo>
                    <a:pt x="130" y="25"/>
                  </a:lnTo>
                  <a:lnTo>
                    <a:pt x="121" y="21"/>
                  </a:lnTo>
                  <a:lnTo>
                    <a:pt x="114" y="19"/>
                  </a:lnTo>
                  <a:lnTo>
                    <a:pt x="106" y="18"/>
                  </a:lnTo>
                  <a:lnTo>
                    <a:pt x="94" y="18"/>
                  </a:lnTo>
                  <a:lnTo>
                    <a:pt x="80" y="16"/>
                  </a:lnTo>
                  <a:lnTo>
                    <a:pt x="68" y="15"/>
                  </a:lnTo>
                  <a:lnTo>
                    <a:pt x="55" y="14"/>
                  </a:lnTo>
                  <a:lnTo>
                    <a:pt x="43" y="11"/>
                  </a:lnTo>
                  <a:lnTo>
                    <a:pt x="30" y="9"/>
                  </a:lnTo>
                  <a:lnTo>
                    <a:pt x="18" y="5"/>
                  </a:lnTo>
                  <a:lnTo>
                    <a:pt x="5" y="0"/>
                  </a:lnTo>
                  <a:lnTo>
                    <a:pt x="3" y="0"/>
                  </a:lnTo>
                  <a:lnTo>
                    <a:pt x="2" y="2"/>
                  </a:lnTo>
                  <a:lnTo>
                    <a:pt x="0" y="3"/>
                  </a:lnTo>
                  <a:lnTo>
                    <a:pt x="0" y="4"/>
                  </a:lnTo>
                  <a:lnTo>
                    <a:pt x="9" y="9"/>
                  </a:lnTo>
                  <a:lnTo>
                    <a:pt x="18" y="13"/>
                  </a:lnTo>
                  <a:lnTo>
                    <a:pt x="27" y="16"/>
                  </a:lnTo>
                  <a:lnTo>
                    <a:pt x="35" y="19"/>
                  </a:lnTo>
                  <a:lnTo>
                    <a:pt x="45" y="20"/>
                  </a:lnTo>
                  <a:lnTo>
                    <a:pt x="54" y="23"/>
                  </a:lnTo>
                  <a:lnTo>
                    <a:pt x="64" y="23"/>
                  </a:lnTo>
                  <a:lnTo>
                    <a:pt x="73" y="24"/>
                  </a:lnTo>
                  <a:lnTo>
                    <a:pt x="80" y="24"/>
                  </a:lnTo>
                  <a:lnTo>
                    <a:pt x="88" y="25"/>
                  </a:lnTo>
                  <a:lnTo>
                    <a:pt x="94" y="25"/>
                  </a:lnTo>
                  <a:lnTo>
                    <a:pt x="101" y="26"/>
                  </a:lnTo>
                  <a:lnTo>
                    <a:pt x="108" y="26"/>
                  </a:lnTo>
                  <a:lnTo>
                    <a:pt x="115" y="29"/>
                  </a:lnTo>
                  <a:lnTo>
                    <a:pt x="121" y="30"/>
                  </a:lnTo>
                  <a:lnTo>
                    <a:pt x="129" y="33"/>
                  </a:lnTo>
                  <a:lnTo>
                    <a:pt x="134" y="34"/>
                  </a:lnTo>
                  <a:lnTo>
                    <a:pt x="139" y="36"/>
                  </a:lnTo>
                  <a:lnTo>
                    <a:pt x="144" y="38"/>
                  </a:lnTo>
                  <a:lnTo>
                    <a:pt x="149" y="40"/>
                  </a:lnTo>
                  <a:lnTo>
                    <a:pt x="154" y="41"/>
                  </a:lnTo>
                  <a:lnTo>
                    <a:pt x="159" y="43"/>
                  </a:lnTo>
                  <a:lnTo>
                    <a:pt x="164" y="44"/>
                  </a:lnTo>
                  <a:lnTo>
                    <a:pt x="169" y="45"/>
                  </a:lnTo>
                  <a:lnTo>
                    <a:pt x="170" y="45"/>
                  </a:lnTo>
                  <a:lnTo>
                    <a:pt x="170" y="45"/>
                  </a:lnTo>
                  <a:lnTo>
                    <a:pt x="170" y="45"/>
                  </a:lnTo>
                  <a:lnTo>
                    <a:pt x="170" y="45"/>
                  </a:lnTo>
                  <a:lnTo>
                    <a:pt x="17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1" name="Freeform 184"/>
            <p:cNvSpPr>
              <a:spLocks/>
            </p:cNvSpPr>
            <p:nvPr/>
          </p:nvSpPr>
          <p:spPr bwMode="auto">
            <a:xfrm>
              <a:off x="4772" y="1172"/>
              <a:ext cx="25" cy="5"/>
            </a:xfrm>
            <a:custGeom>
              <a:avLst/>
              <a:gdLst>
                <a:gd name="T0" fmla="*/ 125 w 125"/>
                <a:gd name="T1" fmla="*/ 23 h 25"/>
                <a:gd name="T2" fmla="*/ 112 w 125"/>
                <a:gd name="T3" fmla="*/ 16 h 25"/>
                <a:gd name="T4" fmla="*/ 97 w 125"/>
                <a:gd name="T5" fmla="*/ 10 h 25"/>
                <a:gd name="T6" fmla="*/ 82 w 125"/>
                <a:gd name="T7" fmla="*/ 5 h 25"/>
                <a:gd name="T8" fmla="*/ 68 w 125"/>
                <a:gd name="T9" fmla="*/ 2 h 25"/>
                <a:gd name="T10" fmla="*/ 52 w 125"/>
                <a:gd name="T11" fmla="*/ 1 h 25"/>
                <a:gd name="T12" fmla="*/ 37 w 125"/>
                <a:gd name="T13" fmla="*/ 0 h 25"/>
                <a:gd name="T14" fmla="*/ 22 w 125"/>
                <a:gd name="T15" fmla="*/ 0 h 25"/>
                <a:gd name="T16" fmla="*/ 6 w 125"/>
                <a:gd name="T17" fmla="*/ 1 h 25"/>
                <a:gd name="T18" fmla="*/ 3 w 125"/>
                <a:gd name="T19" fmla="*/ 2 h 25"/>
                <a:gd name="T20" fmla="*/ 0 w 125"/>
                <a:gd name="T21" fmla="*/ 5 h 25"/>
                <a:gd name="T22" fmla="*/ 0 w 125"/>
                <a:gd name="T23" fmla="*/ 8 h 25"/>
                <a:gd name="T24" fmla="*/ 1 w 125"/>
                <a:gd name="T25" fmla="*/ 10 h 25"/>
                <a:gd name="T26" fmla="*/ 16 w 125"/>
                <a:gd name="T27" fmla="*/ 11 h 25"/>
                <a:gd name="T28" fmla="*/ 32 w 125"/>
                <a:gd name="T29" fmla="*/ 11 h 25"/>
                <a:gd name="T30" fmla="*/ 47 w 125"/>
                <a:gd name="T31" fmla="*/ 12 h 25"/>
                <a:gd name="T32" fmla="*/ 63 w 125"/>
                <a:gd name="T33" fmla="*/ 13 h 25"/>
                <a:gd name="T34" fmla="*/ 78 w 125"/>
                <a:gd name="T35" fmla="*/ 15 h 25"/>
                <a:gd name="T36" fmla="*/ 94 w 125"/>
                <a:gd name="T37" fmla="*/ 17 h 25"/>
                <a:gd name="T38" fmla="*/ 109 w 125"/>
                <a:gd name="T39" fmla="*/ 21 h 25"/>
                <a:gd name="T40" fmla="*/ 124 w 125"/>
                <a:gd name="T41" fmla="*/ 25 h 25"/>
                <a:gd name="T42" fmla="*/ 124 w 125"/>
                <a:gd name="T43" fmla="*/ 25 h 25"/>
                <a:gd name="T44" fmla="*/ 125 w 125"/>
                <a:gd name="T45" fmla="*/ 23 h 25"/>
                <a:gd name="T46" fmla="*/ 125 w 125"/>
                <a:gd name="T47" fmla="*/ 23 h 25"/>
                <a:gd name="T48" fmla="*/ 125 w 125"/>
                <a:gd name="T49" fmla="*/ 23 h 25"/>
                <a:gd name="T50" fmla="*/ 125 w 125"/>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25">
                  <a:moveTo>
                    <a:pt x="125" y="23"/>
                  </a:moveTo>
                  <a:lnTo>
                    <a:pt x="112" y="16"/>
                  </a:lnTo>
                  <a:lnTo>
                    <a:pt x="97" y="10"/>
                  </a:lnTo>
                  <a:lnTo>
                    <a:pt x="82" y="5"/>
                  </a:lnTo>
                  <a:lnTo>
                    <a:pt x="68" y="2"/>
                  </a:lnTo>
                  <a:lnTo>
                    <a:pt x="52" y="1"/>
                  </a:lnTo>
                  <a:lnTo>
                    <a:pt x="37" y="0"/>
                  </a:lnTo>
                  <a:lnTo>
                    <a:pt x="22" y="0"/>
                  </a:lnTo>
                  <a:lnTo>
                    <a:pt x="6" y="1"/>
                  </a:lnTo>
                  <a:lnTo>
                    <a:pt x="3" y="2"/>
                  </a:lnTo>
                  <a:lnTo>
                    <a:pt x="0" y="5"/>
                  </a:lnTo>
                  <a:lnTo>
                    <a:pt x="0" y="8"/>
                  </a:lnTo>
                  <a:lnTo>
                    <a:pt x="1" y="10"/>
                  </a:lnTo>
                  <a:lnTo>
                    <a:pt x="16" y="11"/>
                  </a:lnTo>
                  <a:lnTo>
                    <a:pt x="32" y="11"/>
                  </a:lnTo>
                  <a:lnTo>
                    <a:pt x="47" y="12"/>
                  </a:lnTo>
                  <a:lnTo>
                    <a:pt x="63" y="13"/>
                  </a:lnTo>
                  <a:lnTo>
                    <a:pt x="78" y="15"/>
                  </a:lnTo>
                  <a:lnTo>
                    <a:pt x="94" y="17"/>
                  </a:lnTo>
                  <a:lnTo>
                    <a:pt x="109" y="21"/>
                  </a:lnTo>
                  <a:lnTo>
                    <a:pt x="124" y="25"/>
                  </a:lnTo>
                  <a:lnTo>
                    <a:pt x="124" y="25"/>
                  </a:lnTo>
                  <a:lnTo>
                    <a:pt x="125" y="23"/>
                  </a:lnTo>
                  <a:lnTo>
                    <a:pt x="125" y="23"/>
                  </a:lnTo>
                  <a:lnTo>
                    <a:pt x="125" y="23"/>
                  </a:lnTo>
                  <a:lnTo>
                    <a:pt x="12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2" name="Freeform 185"/>
            <p:cNvSpPr>
              <a:spLocks/>
            </p:cNvSpPr>
            <p:nvPr/>
          </p:nvSpPr>
          <p:spPr bwMode="auto">
            <a:xfrm>
              <a:off x="4917" y="1131"/>
              <a:ext cx="22" cy="14"/>
            </a:xfrm>
            <a:custGeom>
              <a:avLst/>
              <a:gdLst>
                <a:gd name="T0" fmla="*/ 0 w 110"/>
                <a:gd name="T1" fmla="*/ 0 h 71"/>
                <a:gd name="T2" fmla="*/ 1 w 110"/>
                <a:gd name="T3" fmla="*/ 11 h 71"/>
                <a:gd name="T4" fmla="*/ 3 w 110"/>
                <a:gd name="T5" fmla="*/ 22 h 71"/>
                <a:gd name="T6" fmla="*/ 7 w 110"/>
                <a:gd name="T7" fmla="*/ 32 h 71"/>
                <a:gd name="T8" fmla="*/ 13 w 110"/>
                <a:gd name="T9" fmla="*/ 41 h 71"/>
                <a:gd name="T10" fmla="*/ 20 w 110"/>
                <a:gd name="T11" fmla="*/ 48 h 71"/>
                <a:gd name="T12" fmla="*/ 28 w 110"/>
                <a:gd name="T13" fmla="*/ 56 h 71"/>
                <a:gd name="T14" fmla="*/ 38 w 110"/>
                <a:gd name="T15" fmla="*/ 61 h 71"/>
                <a:gd name="T16" fmla="*/ 49 w 110"/>
                <a:gd name="T17" fmla="*/ 66 h 71"/>
                <a:gd name="T18" fmla="*/ 57 w 110"/>
                <a:gd name="T19" fmla="*/ 68 h 71"/>
                <a:gd name="T20" fmla="*/ 64 w 110"/>
                <a:gd name="T21" fmla="*/ 71 h 71"/>
                <a:gd name="T22" fmla="*/ 73 w 110"/>
                <a:gd name="T23" fmla="*/ 71 h 71"/>
                <a:gd name="T24" fmla="*/ 82 w 110"/>
                <a:gd name="T25" fmla="*/ 71 h 71"/>
                <a:gd name="T26" fmla="*/ 91 w 110"/>
                <a:gd name="T27" fmla="*/ 69 h 71"/>
                <a:gd name="T28" fmla="*/ 99 w 110"/>
                <a:gd name="T29" fmla="*/ 67 h 71"/>
                <a:gd name="T30" fmla="*/ 105 w 110"/>
                <a:gd name="T31" fmla="*/ 62 h 71"/>
                <a:gd name="T32" fmla="*/ 110 w 110"/>
                <a:gd name="T33" fmla="*/ 56 h 71"/>
                <a:gd name="T34" fmla="*/ 110 w 110"/>
                <a:gd name="T35" fmla="*/ 53 h 71"/>
                <a:gd name="T36" fmla="*/ 110 w 110"/>
                <a:gd name="T37" fmla="*/ 52 h 71"/>
                <a:gd name="T38" fmla="*/ 109 w 110"/>
                <a:gd name="T39" fmla="*/ 51 h 71"/>
                <a:gd name="T40" fmla="*/ 108 w 110"/>
                <a:gd name="T41" fmla="*/ 52 h 71"/>
                <a:gd name="T42" fmla="*/ 92 w 110"/>
                <a:gd name="T43" fmla="*/ 61 h 71"/>
                <a:gd name="T44" fmla="*/ 73 w 110"/>
                <a:gd name="T45" fmla="*/ 63 h 71"/>
                <a:gd name="T46" fmla="*/ 56 w 110"/>
                <a:gd name="T47" fmla="*/ 62 h 71"/>
                <a:gd name="T48" fmla="*/ 39 w 110"/>
                <a:gd name="T49" fmla="*/ 56 h 71"/>
                <a:gd name="T50" fmla="*/ 24 w 110"/>
                <a:gd name="T51" fmla="*/ 46 h 71"/>
                <a:gd name="T52" fmla="*/ 12 w 110"/>
                <a:gd name="T53" fmla="*/ 32 h 71"/>
                <a:gd name="T54" fmla="*/ 3 w 110"/>
                <a:gd name="T55" fmla="*/ 17 h 71"/>
                <a:gd name="T56" fmla="*/ 0 w 110"/>
                <a:gd name="T57" fmla="*/ 0 h 71"/>
                <a:gd name="T58" fmla="*/ 0 w 110"/>
                <a:gd name="T59" fmla="*/ 0 h 71"/>
                <a:gd name="T60" fmla="*/ 0 w 110"/>
                <a:gd name="T61" fmla="*/ 0 h 71"/>
                <a:gd name="T62" fmla="*/ 0 w 110"/>
                <a:gd name="T63" fmla="*/ 0 h 71"/>
                <a:gd name="T64" fmla="*/ 0 w 110"/>
                <a:gd name="T65" fmla="*/ 0 h 71"/>
                <a:gd name="T66" fmla="*/ 0 w 110"/>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71">
                  <a:moveTo>
                    <a:pt x="0" y="0"/>
                  </a:moveTo>
                  <a:lnTo>
                    <a:pt x="1" y="11"/>
                  </a:lnTo>
                  <a:lnTo>
                    <a:pt x="3" y="22"/>
                  </a:lnTo>
                  <a:lnTo>
                    <a:pt x="7" y="32"/>
                  </a:lnTo>
                  <a:lnTo>
                    <a:pt x="13" y="41"/>
                  </a:lnTo>
                  <a:lnTo>
                    <a:pt x="20" y="48"/>
                  </a:lnTo>
                  <a:lnTo>
                    <a:pt x="28" y="56"/>
                  </a:lnTo>
                  <a:lnTo>
                    <a:pt x="38" y="61"/>
                  </a:lnTo>
                  <a:lnTo>
                    <a:pt x="49" y="66"/>
                  </a:lnTo>
                  <a:lnTo>
                    <a:pt x="57" y="68"/>
                  </a:lnTo>
                  <a:lnTo>
                    <a:pt x="64" y="71"/>
                  </a:lnTo>
                  <a:lnTo>
                    <a:pt x="73" y="71"/>
                  </a:lnTo>
                  <a:lnTo>
                    <a:pt x="82" y="71"/>
                  </a:lnTo>
                  <a:lnTo>
                    <a:pt x="91" y="69"/>
                  </a:lnTo>
                  <a:lnTo>
                    <a:pt x="99" y="67"/>
                  </a:lnTo>
                  <a:lnTo>
                    <a:pt x="105" y="62"/>
                  </a:lnTo>
                  <a:lnTo>
                    <a:pt x="110" y="56"/>
                  </a:lnTo>
                  <a:lnTo>
                    <a:pt x="110" y="53"/>
                  </a:lnTo>
                  <a:lnTo>
                    <a:pt x="110" y="52"/>
                  </a:lnTo>
                  <a:lnTo>
                    <a:pt x="109" y="51"/>
                  </a:lnTo>
                  <a:lnTo>
                    <a:pt x="108" y="52"/>
                  </a:lnTo>
                  <a:lnTo>
                    <a:pt x="92" y="61"/>
                  </a:lnTo>
                  <a:lnTo>
                    <a:pt x="73" y="63"/>
                  </a:lnTo>
                  <a:lnTo>
                    <a:pt x="56" y="62"/>
                  </a:lnTo>
                  <a:lnTo>
                    <a:pt x="39" y="56"/>
                  </a:lnTo>
                  <a:lnTo>
                    <a:pt x="24" y="46"/>
                  </a:lnTo>
                  <a:lnTo>
                    <a:pt x="12" y="32"/>
                  </a:lnTo>
                  <a:lnTo>
                    <a:pt x="3" y="1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3" name="Freeform 186"/>
            <p:cNvSpPr>
              <a:spLocks/>
            </p:cNvSpPr>
            <p:nvPr/>
          </p:nvSpPr>
          <p:spPr bwMode="auto">
            <a:xfrm>
              <a:off x="4897" y="1132"/>
              <a:ext cx="21" cy="12"/>
            </a:xfrm>
            <a:custGeom>
              <a:avLst/>
              <a:gdLst>
                <a:gd name="T0" fmla="*/ 109 w 109"/>
                <a:gd name="T1" fmla="*/ 0 h 62"/>
                <a:gd name="T2" fmla="*/ 105 w 109"/>
                <a:gd name="T3" fmla="*/ 5 h 62"/>
                <a:gd name="T4" fmla="*/ 101 w 109"/>
                <a:gd name="T5" fmla="*/ 10 h 62"/>
                <a:gd name="T6" fmla="*/ 98 w 109"/>
                <a:gd name="T7" fmla="*/ 16 h 62"/>
                <a:gd name="T8" fmla="*/ 93 w 109"/>
                <a:gd name="T9" fmla="*/ 21 h 62"/>
                <a:gd name="T10" fmla="*/ 88 w 109"/>
                <a:gd name="T11" fmla="*/ 26 h 62"/>
                <a:gd name="T12" fmla="*/ 83 w 109"/>
                <a:gd name="T13" fmla="*/ 29 h 62"/>
                <a:gd name="T14" fmla="*/ 76 w 109"/>
                <a:gd name="T15" fmla="*/ 33 h 62"/>
                <a:gd name="T16" fmla="*/ 71 w 109"/>
                <a:gd name="T17" fmla="*/ 36 h 62"/>
                <a:gd name="T18" fmla="*/ 63 w 109"/>
                <a:gd name="T19" fmla="*/ 38 h 62"/>
                <a:gd name="T20" fmla="*/ 55 w 109"/>
                <a:gd name="T21" fmla="*/ 38 h 62"/>
                <a:gd name="T22" fmla="*/ 48 w 109"/>
                <a:gd name="T23" fmla="*/ 38 h 62"/>
                <a:gd name="T24" fmla="*/ 39 w 109"/>
                <a:gd name="T25" fmla="*/ 36 h 62"/>
                <a:gd name="T26" fmla="*/ 32 w 109"/>
                <a:gd name="T27" fmla="*/ 33 h 62"/>
                <a:gd name="T28" fmla="*/ 24 w 109"/>
                <a:gd name="T29" fmla="*/ 29 h 62"/>
                <a:gd name="T30" fmla="*/ 18 w 109"/>
                <a:gd name="T31" fmla="*/ 26 h 62"/>
                <a:gd name="T32" fmla="*/ 10 w 109"/>
                <a:gd name="T33" fmla="*/ 22 h 62"/>
                <a:gd name="T34" fmla="*/ 5 w 109"/>
                <a:gd name="T35" fmla="*/ 22 h 62"/>
                <a:gd name="T36" fmla="*/ 2 w 109"/>
                <a:gd name="T37" fmla="*/ 26 h 62"/>
                <a:gd name="T38" fmla="*/ 0 w 109"/>
                <a:gd name="T39" fmla="*/ 33 h 62"/>
                <a:gd name="T40" fmla="*/ 0 w 109"/>
                <a:gd name="T41" fmla="*/ 38 h 62"/>
                <a:gd name="T42" fmla="*/ 5 w 109"/>
                <a:gd name="T43" fmla="*/ 47 h 62"/>
                <a:gd name="T44" fmla="*/ 12 w 109"/>
                <a:gd name="T45" fmla="*/ 53 h 62"/>
                <a:gd name="T46" fmla="*/ 19 w 109"/>
                <a:gd name="T47" fmla="*/ 58 h 62"/>
                <a:gd name="T48" fmla="*/ 28 w 109"/>
                <a:gd name="T49" fmla="*/ 61 h 62"/>
                <a:gd name="T50" fmla="*/ 38 w 109"/>
                <a:gd name="T51" fmla="*/ 62 h 62"/>
                <a:gd name="T52" fmla="*/ 47 w 109"/>
                <a:gd name="T53" fmla="*/ 61 h 62"/>
                <a:gd name="T54" fmla="*/ 56 w 109"/>
                <a:gd name="T55" fmla="*/ 58 h 62"/>
                <a:gd name="T56" fmla="*/ 65 w 109"/>
                <a:gd name="T57" fmla="*/ 54 h 62"/>
                <a:gd name="T58" fmla="*/ 73 w 109"/>
                <a:gd name="T59" fmla="*/ 49 h 62"/>
                <a:gd name="T60" fmla="*/ 79 w 109"/>
                <a:gd name="T61" fmla="*/ 44 h 62"/>
                <a:gd name="T62" fmla="*/ 85 w 109"/>
                <a:gd name="T63" fmla="*/ 38 h 62"/>
                <a:gd name="T64" fmla="*/ 91 w 109"/>
                <a:gd name="T65" fmla="*/ 31 h 62"/>
                <a:gd name="T66" fmla="*/ 96 w 109"/>
                <a:gd name="T67" fmla="*/ 23 h 62"/>
                <a:gd name="T68" fmla="*/ 101 w 109"/>
                <a:gd name="T69" fmla="*/ 16 h 62"/>
                <a:gd name="T70" fmla="*/ 105 w 109"/>
                <a:gd name="T71" fmla="*/ 8 h 62"/>
                <a:gd name="T72" fmla="*/ 109 w 109"/>
                <a:gd name="T73" fmla="*/ 1 h 62"/>
                <a:gd name="T74" fmla="*/ 109 w 109"/>
                <a:gd name="T75" fmla="*/ 0 h 62"/>
                <a:gd name="T76" fmla="*/ 109 w 109"/>
                <a:gd name="T77" fmla="*/ 0 h 62"/>
                <a:gd name="T78" fmla="*/ 109 w 109"/>
                <a:gd name="T79" fmla="*/ 0 h 62"/>
                <a:gd name="T80" fmla="*/ 109 w 109"/>
                <a:gd name="T81" fmla="*/ 0 h 62"/>
                <a:gd name="T82" fmla="*/ 109 w 10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62">
                  <a:moveTo>
                    <a:pt x="109" y="0"/>
                  </a:moveTo>
                  <a:lnTo>
                    <a:pt x="105" y="5"/>
                  </a:lnTo>
                  <a:lnTo>
                    <a:pt x="101" y="10"/>
                  </a:lnTo>
                  <a:lnTo>
                    <a:pt x="98" y="16"/>
                  </a:lnTo>
                  <a:lnTo>
                    <a:pt x="93" y="21"/>
                  </a:lnTo>
                  <a:lnTo>
                    <a:pt x="88" y="26"/>
                  </a:lnTo>
                  <a:lnTo>
                    <a:pt x="83" y="29"/>
                  </a:lnTo>
                  <a:lnTo>
                    <a:pt x="76" y="33"/>
                  </a:lnTo>
                  <a:lnTo>
                    <a:pt x="71" y="36"/>
                  </a:lnTo>
                  <a:lnTo>
                    <a:pt x="63" y="38"/>
                  </a:lnTo>
                  <a:lnTo>
                    <a:pt x="55" y="38"/>
                  </a:lnTo>
                  <a:lnTo>
                    <a:pt x="48" y="38"/>
                  </a:lnTo>
                  <a:lnTo>
                    <a:pt x="39" y="36"/>
                  </a:lnTo>
                  <a:lnTo>
                    <a:pt x="32" y="33"/>
                  </a:lnTo>
                  <a:lnTo>
                    <a:pt x="24" y="29"/>
                  </a:lnTo>
                  <a:lnTo>
                    <a:pt x="18" y="26"/>
                  </a:lnTo>
                  <a:lnTo>
                    <a:pt x="10" y="22"/>
                  </a:lnTo>
                  <a:lnTo>
                    <a:pt x="5" y="22"/>
                  </a:lnTo>
                  <a:lnTo>
                    <a:pt x="2" y="26"/>
                  </a:lnTo>
                  <a:lnTo>
                    <a:pt x="0" y="33"/>
                  </a:lnTo>
                  <a:lnTo>
                    <a:pt x="0" y="38"/>
                  </a:lnTo>
                  <a:lnTo>
                    <a:pt x="5" y="47"/>
                  </a:lnTo>
                  <a:lnTo>
                    <a:pt x="12" y="53"/>
                  </a:lnTo>
                  <a:lnTo>
                    <a:pt x="19" y="58"/>
                  </a:lnTo>
                  <a:lnTo>
                    <a:pt x="28" y="61"/>
                  </a:lnTo>
                  <a:lnTo>
                    <a:pt x="38" y="62"/>
                  </a:lnTo>
                  <a:lnTo>
                    <a:pt x="47" y="61"/>
                  </a:lnTo>
                  <a:lnTo>
                    <a:pt x="56" y="58"/>
                  </a:lnTo>
                  <a:lnTo>
                    <a:pt x="65" y="54"/>
                  </a:lnTo>
                  <a:lnTo>
                    <a:pt x="73" y="49"/>
                  </a:lnTo>
                  <a:lnTo>
                    <a:pt x="79" y="44"/>
                  </a:lnTo>
                  <a:lnTo>
                    <a:pt x="85" y="38"/>
                  </a:lnTo>
                  <a:lnTo>
                    <a:pt x="91" y="31"/>
                  </a:lnTo>
                  <a:lnTo>
                    <a:pt x="96" y="23"/>
                  </a:lnTo>
                  <a:lnTo>
                    <a:pt x="101" y="16"/>
                  </a:lnTo>
                  <a:lnTo>
                    <a:pt x="105" y="8"/>
                  </a:lnTo>
                  <a:lnTo>
                    <a:pt x="109" y="1"/>
                  </a:lnTo>
                  <a:lnTo>
                    <a:pt x="109" y="0"/>
                  </a:lnTo>
                  <a:lnTo>
                    <a:pt x="109" y="0"/>
                  </a:lnTo>
                  <a:lnTo>
                    <a:pt x="109" y="0"/>
                  </a:lnTo>
                  <a:lnTo>
                    <a:pt x="109" y="0"/>
                  </a:lnTo>
                  <a:lnTo>
                    <a:pt x="1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4" name="Freeform 187"/>
            <p:cNvSpPr>
              <a:spLocks/>
            </p:cNvSpPr>
            <p:nvPr/>
          </p:nvSpPr>
          <p:spPr bwMode="auto">
            <a:xfrm>
              <a:off x="4884" y="1132"/>
              <a:ext cx="50" cy="60"/>
            </a:xfrm>
            <a:custGeom>
              <a:avLst/>
              <a:gdLst>
                <a:gd name="T0" fmla="*/ 61 w 250"/>
                <a:gd name="T1" fmla="*/ 23 h 301"/>
                <a:gd name="T2" fmla="*/ 47 w 250"/>
                <a:gd name="T3" fmla="*/ 67 h 301"/>
                <a:gd name="T4" fmla="*/ 27 w 250"/>
                <a:gd name="T5" fmla="*/ 110 h 301"/>
                <a:gd name="T6" fmla="*/ 8 w 250"/>
                <a:gd name="T7" fmla="*/ 154 h 301"/>
                <a:gd name="T8" fmla="*/ 0 w 250"/>
                <a:gd name="T9" fmla="*/ 193 h 301"/>
                <a:gd name="T10" fmla="*/ 1 w 250"/>
                <a:gd name="T11" fmla="*/ 226 h 301"/>
                <a:gd name="T12" fmla="*/ 11 w 250"/>
                <a:gd name="T13" fmla="*/ 247 h 301"/>
                <a:gd name="T14" fmla="*/ 20 w 250"/>
                <a:gd name="T15" fmla="*/ 262 h 301"/>
                <a:gd name="T16" fmla="*/ 31 w 250"/>
                <a:gd name="T17" fmla="*/ 280 h 301"/>
                <a:gd name="T18" fmla="*/ 42 w 250"/>
                <a:gd name="T19" fmla="*/ 291 h 301"/>
                <a:gd name="T20" fmla="*/ 64 w 250"/>
                <a:gd name="T21" fmla="*/ 298 h 301"/>
                <a:gd name="T22" fmla="*/ 93 w 250"/>
                <a:gd name="T23" fmla="*/ 300 h 301"/>
                <a:gd name="T24" fmla="*/ 119 w 250"/>
                <a:gd name="T25" fmla="*/ 293 h 301"/>
                <a:gd name="T26" fmla="*/ 145 w 250"/>
                <a:gd name="T27" fmla="*/ 280 h 301"/>
                <a:gd name="T28" fmla="*/ 167 w 250"/>
                <a:gd name="T29" fmla="*/ 266 h 301"/>
                <a:gd name="T30" fmla="*/ 182 w 250"/>
                <a:gd name="T31" fmla="*/ 256 h 301"/>
                <a:gd name="T32" fmla="*/ 195 w 250"/>
                <a:gd name="T33" fmla="*/ 244 h 301"/>
                <a:gd name="T34" fmla="*/ 209 w 250"/>
                <a:gd name="T35" fmla="*/ 231 h 301"/>
                <a:gd name="T36" fmla="*/ 226 w 250"/>
                <a:gd name="T37" fmla="*/ 206 h 301"/>
                <a:gd name="T38" fmla="*/ 241 w 250"/>
                <a:gd name="T39" fmla="*/ 168 h 301"/>
                <a:gd name="T40" fmla="*/ 250 w 250"/>
                <a:gd name="T41" fmla="*/ 144 h 301"/>
                <a:gd name="T42" fmla="*/ 243 w 250"/>
                <a:gd name="T43" fmla="*/ 144 h 301"/>
                <a:gd name="T44" fmla="*/ 229 w 250"/>
                <a:gd name="T45" fmla="*/ 160 h 301"/>
                <a:gd name="T46" fmla="*/ 215 w 250"/>
                <a:gd name="T47" fmla="*/ 191 h 301"/>
                <a:gd name="T48" fmla="*/ 199 w 250"/>
                <a:gd name="T49" fmla="*/ 216 h 301"/>
                <a:gd name="T50" fmla="*/ 183 w 250"/>
                <a:gd name="T51" fmla="*/ 231 h 301"/>
                <a:gd name="T52" fmla="*/ 165 w 250"/>
                <a:gd name="T53" fmla="*/ 245 h 301"/>
                <a:gd name="T54" fmla="*/ 145 w 250"/>
                <a:gd name="T55" fmla="*/ 257 h 301"/>
                <a:gd name="T56" fmla="*/ 118 w 250"/>
                <a:gd name="T57" fmla="*/ 271 h 301"/>
                <a:gd name="T58" fmla="*/ 88 w 250"/>
                <a:gd name="T59" fmla="*/ 273 h 301"/>
                <a:gd name="T60" fmla="*/ 64 w 250"/>
                <a:gd name="T61" fmla="*/ 261 h 301"/>
                <a:gd name="T62" fmla="*/ 42 w 250"/>
                <a:gd name="T63" fmla="*/ 240 h 301"/>
                <a:gd name="T64" fmla="*/ 21 w 250"/>
                <a:gd name="T65" fmla="*/ 196 h 301"/>
                <a:gd name="T66" fmla="*/ 28 w 250"/>
                <a:gd name="T67" fmla="*/ 128 h 301"/>
                <a:gd name="T68" fmla="*/ 48 w 250"/>
                <a:gd name="T69" fmla="*/ 73 h 301"/>
                <a:gd name="T70" fmla="*/ 63 w 250"/>
                <a:gd name="T71" fmla="*/ 27 h 301"/>
                <a:gd name="T72" fmla="*/ 64 w 250"/>
                <a:gd name="T73" fmla="*/ 0 h 301"/>
                <a:gd name="T74" fmla="*/ 64 w 250"/>
                <a:gd name="T75" fmla="*/ 0 h 301"/>
                <a:gd name="T76" fmla="*/ 64 w 250"/>
                <a:gd name="T77" fmla="*/ 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 h="301">
                  <a:moveTo>
                    <a:pt x="64" y="1"/>
                  </a:moveTo>
                  <a:lnTo>
                    <a:pt x="61" y="23"/>
                  </a:lnTo>
                  <a:lnTo>
                    <a:pt x="54" y="44"/>
                  </a:lnTo>
                  <a:lnTo>
                    <a:pt x="47" y="67"/>
                  </a:lnTo>
                  <a:lnTo>
                    <a:pt x="37" y="88"/>
                  </a:lnTo>
                  <a:lnTo>
                    <a:pt x="27" y="110"/>
                  </a:lnTo>
                  <a:lnTo>
                    <a:pt x="17" y="132"/>
                  </a:lnTo>
                  <a:lnTo>
                    <a:pt x="8" y="154"/>
                  </a:lnTo>
                  <a:lnTo>
                    <a:pt x="2" y="176"/>
                  </a:lnTo>
                  <a:lnTo>
                    <a:pt x="0" y="193"/>
                  </a:lnTo>
                  <a:lnTo>
                    <a:pt x="0" y="210"/>
                  </a:lnTo>
                  <a:lnTo>
                    <a:pt x="1" y="226"/>
                  </a:lnTo>
                  <a:lnTo>
                    <a:pt x="7" y="241"/>
                  </a:lnTo>
                  <a:lnTo>
                    <a:pt x="11" y="247"/>
                  </a:lnTo>
                  <a:lnTo>
                    <a:pt x="15" y="255"/>
                  </a:lnTo>
                  <a:lnTo>
                    <a:pt x="20" y="262"/>
                  </a:lnTo>
                  <a:lnTo>
                    <a:pt x="25" y="271"/>
                  </a:lnTo>
                  <a:lnTo>
                    <a:pt x="31" y="280"/>
                  </a:lnTo>
                  <a:lnTo>
                    <a:pt x="36" y="286"/>
                  </a:lnTo>
                  <a:lnTo>
                    <a:pt x="42" y="291"/>
                  </a:lnTo>
                  <a:lnTo>
                    <a:pt x="48" y="295"/>
                  </a:lnTo>
                  <a:lnTo>
                    <a:pt x="64" y="298"/>
                  </a:lnTo>
                  <a:lnTo>
                    <a:pt x="79" y="301"/>
                  </a:lnTo>
                  <a:lnTo>
                    <a:pt x="93" y="300"/>
                  </a:lnTo>
                  <a:lnTo>
                    <a:pt x="107" y="297"/>
                  </a:lnTo>
                  <a:lnTo>
                    <a:pt x="119" y="293"/>
                  </a:lnTo>
                  <a:lnTo>
                    <a:pt x="133" y="287"/>
                  </a:lnTo>
                  <a:lnTo>
                    <a:pt x="145" y="280"/>
                  </a:lnTo>
                  <a:lnTo>
                    <a:pt x="159" y="271"/>
                  </a:lnTo>
                  <a:lnTo>
                    <a:pt x="167" y="266"/>
                  </a:lnTo>
                  <a:lnTo>
                    <a:pt x="174" y="261"/>
                  </a:lnTo>
                  <a:lnTo>
                    <a:pt x="182" y="256"/>
                  </a:lnTo>
                  <a:lnTo>
                    <a:pt x="189" y="250"/>
                  </a:lnTo>
                  <a:lnTo>
                    <a:pt x="195" y="244"/>
                  </a:lnTo>
                  <a:lnTo>
                    <a:pt x="203" y="237"/>
                  </a:lnTo>
                  <a:lnTo>
                    <a:pt x="209" y="231"/>
                  </a:lnTo>
                  <a:lnTo>
                    <a:pt x="214" y="225"/>
                  </a:lnTo>
                  <a:lnTo>
                    <a:pt x="226" y="206"/>
                  </a:lnTo>
                  <a:lnTo>
                    <a:pt x="235" y="188"/>
                  </a:lnTo>
                  <a:lnTo>
                    <a:pt x="241" y="168"/>
                  </a:lnTo>
                  <a:lnTo>
                    <a:pt x="250" y="148"/>
                  </a:lnTo>
                  <a:lnTo>
                    <a:pt x="250" y="144"/>
                  </a:lnTo>
                  <a:lnTo>
                    <a:pt x="248" y="143"/>
                  </a:lnTo>
                  <a:lnTo>
                    <a:pt x="243" y="144"/>
                  </a:lnTo>
                  <a:lnTo>
                    <a:pt x="240" y="145"/>
                  </a:lnTo>
                  <a:lnTo>
                    <a:pt x="229" y="160"/>
                  </a:lnTo>
                  <a:lnTo>
                    <a:pt x="221" y="175"/>
                  </a:lnTo>
                  <a:lnTo>
                    <a:pt x="215" y="191"/>
                  </a:lnTo>
                  <a:lnTo>
                    <a:pt x="206" y="207"/>
                  </a:lnTo>
                  <a:lnTo>
                    <a:pt x="199" y="216"/>
                  </a:lnTo>
                  <a:lnTo>
                    <a:pt x="191" y="224"/>
                  </a:lnTo>
                  <a:lnTo>
                    <a:pt x="183" y="231"/>
                  </a:lnTo>
                  <a:lnTo>
                    <a:pt x="174" y="239"/>
                  </a:lnTo>
                  <a:lnTo>
                    <a:pt x="165" y="245"/>
                  </a:lnTo>
                  <a:lnTo>
                    <a:pt x="155" y="252"/>
                  </a:lnTo>
                  <a:lnTo>
                    <a:pt x="145" y="257"/>
                  </a:lnTo>
                  <a:lnTo>
                    <a:pt x="135" y="264"/>
                  </a:lnTo>
                  <a:lnTo>
                    <a:pt x="118" y="271"/>
                  </a:lnTo>
                  <a:lnTo>
                    <a:pt x="103" y="275"/>
                  </a:lnTo>
                  <a:lnTo>
                    <a:pt x="88" y="273"/>
                  </a:lnTo>
                  <a:lnTo>
                    <a:pt x="76" y="268"/>
                  </a:lnTo>
                  <a:lnTo>
                    <a:pt x="64" y="261"/>
                  </a:lnTo>
                  <a:lnTo>
                    <a:pt x="53" y="251"/>
                  </a:lnTo>
                  <a:lnTo>
                    <a:pt x="42" y="240"/>
                  </a:lnTo>
                  <a:lnTo>
                    <a:pt x="32" y="226"/>
                  </a:lnTo>
                  <a:lnTo>
                    <a:pt x="21" y="196"/>
                  </a:lnTo>
                  <a:lnTo>
                    <a:pt x="21" y="161"/>
                  </a:lnTo>
                  <a:lnTo>
                    <a:pt x="28" y="128"/>
                  </a:lnTo>
                  <a:lnTo>
                    <a:pt x="38" y="98"/>
                  </a:lnTo>
                  <a:lnTo>
                    <a:pt x="48" y="73"/>
                  </a:lnTo>
                  <a:lnTo>
                    <a:pt x="57" y="51"/>
                  </a:lnTo>
                  <a:lnTo>
                    <a:pt x="63" y="27"/>
                  </a:lnTo>
                  <a:lnTo>
                    <a:pt x="64" y="0"/>
                  </a:lnTo>
                  <a:lnTo>
                    <a:pt x="64" y="0"/>
                  </a:lnTo>
                  <a:lnTo>
                    <a:pt x="64" y="0"/>
                  </a:lnTo>
                  <a:lnTo>
                    <a:pt x="64" y="0"/>
                  </a:lnTo>
                  <a:lnTo>
                    <a:pt x="64" y="1"/>
                  </a:lnTo>
                  <a:lnTo>
                    <a:pt x="6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5" name="Freeform 188"/>
            <p:cNvSpPr>
              <a:spLocks/>
            </p:cNvSpPr>
            <p:nvPr/>
          </p:nvSpPr>
          <p:spPr bwMode="auto">
            <a:xfrm>
              <a:off x="4894" y="1149"/>
              <a:ext cx="19" cy="29"/>
            </a:xfrm>
            <a:custGeom>
              <a:avLst/>
              <a:gdLst>
                <a:gd name="T0" fmla="*/ 97 w 97"/>
                <a:gd name="T1" fmla="*/ 0 h 147"/>
                <a:gd name="T2" fmla="*/ 81 w 97"/>
                <a:gd name="T3" fmla="*/ 5 h 147"/>
                <a:gd name="T4" fmla="*/ 66 w 97"/>
                <a:gd name="T5" fmla="*/ 10 h 147"/>
                <a:gd name="T6" fmla="*/ 51 w 97"/>
                <a:gd name="T7" fmla="*/ 17 h 147"/>
                <a:gd name="T8" fmla="*/ 38 w 97"/>
                <a:gd name="T9" fmla="*/ 26 h 147"/>
                <a:gd name="T10" fmla="*/ 27 w 97"/>
                <a:gd name="T11" fmla="*/ 36 h 147"/>
                <a:gd name="T12" fmla="*/ 17 w 97"/>
                <a:gd name="T13" fmla="*/ 47 h 147"/>
                <a:gd name="T14" fmla="*/ 8 w 97"/>
                <a:gd name="T15" fmla="*/ 61 h 147"/>
                <a:gd name="T16" fmla="*/ 2 w 97"/>
                <a:gd name="T17" fmla="*/ 77 h 147"/>
                <a:gd name="T18" fmla="*/ 0 w 97"/>
                <a:gd name="T19" fmla="*/ 92 h 147"/>
                <a:gd name="T20" fmla="*/ 0 w 97"/>
                <a:gd name="T21" fmla="*/ 109 h 147"/>
                <a:gd name="T22" fmla="*/ 5 w 97"/>
                <a:gd name="T23" fmla="*/ 125 h 147"/>
                <a:gd name="T24" fmla="*/ 13 w 97"/>
                <a:gd name="T25" fmla="*/ 138 h 147"/>
                <a:gd name="T26" fmla="*/ 20 w 97"/>
                <a:gd name="T27" fmla="*/ 142 h 147"/>
                <a:gd name="T28" fmla="*/ 25 w 97"/>
                <a:gd name="T29" fmla="*/ 145 h 147"/>
                <a:gd name="T30" fmla="*/ 31 w 97"/>
                <a:gd name="T31" fmla="*/ 147 h 147"/>
                <a:gd name="T32" fmla="*/ 36 w 97"/>
                <a:gd name="T33" fmla="*/ 145 h 147"/>
                <a:gd name="T34" fmla="*/ 41 w 97"/>
                <a:gd name="T35" fmla="*/ 144 h 147"/>
                <a:gd name="T36" fmla="*/ 47 w 97"/>
                <a:gd name="T37" fmla="*/ 142 h 147"/>
                <a:gd name="T38" fmla="*/ 51 w 97"/>
                <a:gd name="T39" fmla="*/ 137 h 147"/>
                <a:gd name="T40" fmla="*/ 56 w 97"/>
                <a:gd name="T41" fmla="*/ 132 h 147"/>
                <a:gd name="T42" fmla="*/ 57 w 97"/>
                <a:gd name="T43" fmla="*/ 128 h 147"/>
                <a:gd name="T44" fmla="*/ 57 w 97"/>
                <a:gd name="T45" fmla="*/ 123 h 147"/>
                <a:gd name="T46" fmla="*/ 55 w 97"/>
                <a:gd name="T47" fmla="*/ 122 h 147"/>
                <a:gd name="T48" fmla="*/ 51 w 97"/>
                <a:gd name="T49" fmla="*/ 123 h 147"/>
                <a:gd name="T50" fmla="*/ 37 w 97"/>
                <a:gd name="T51" fmla="*/ 127 h 147"/>
                <a:gd name="T52" fmla="*/ 28 w 97"/>
                <a:gd name="T53" fmla="*/ 119 h 147"/>
                <a:gd name="T54" fmla="*/ 22 w 97"/>
                <a:gd name="T55" fmla="*/ 107 h 147"/>
                <a:gd name="T56" fmla="*/ 18 w 97"/>
                <a:gd name="T57" fmla="*/ 96 h 147"/>
                <a:gd name="T58" fmla="*/ 17 w 97"/>
                <a:gd name="T59" fmla="*/ 84 h 147"/>
                <a:gd name="T60" fmla="*/ 20 w 97"/>
                <a:gd name="T61" fmla="*/ 72 h 147"/>
                <a:gd name="T62" fmla="*/ 23 w 97"/>
                <a:gd name="T63" fmla="*/ 61 h 147"/>
                <a:gd name="T64" fmla="*/ 28 w 97"/>
                <a:gd name="T65" fmla="*/ 50 h 147"/>
                <a:gd name="T66" fmla="*/ 33 w 97"/>
                <a:gd name="T67" fmla="*/ 41 h 147"/>
                <a:gd name="T68" fmla="*/ 41 w 97"/>
                <a:gd name="T69" fmla="*/ 32 h 147"/>
                <a:gd name="T70" fmla="*/ 50 w 97"/>
                <a:gd name="T71" fmla="*/ 26 h 147"/>
                <a:gd name="T72" fmla="*/ 58 w 97"/>
                <a:gd name="T73" fmla="*/ 18 h 147"/>
                <a:gd name="T74" fmla="*/ 67 w 97"/>
                <a:gd name="T75" fmla="*/ 13 h 147"/>
                <a:gd name="T76" fmla="*/ 77 w 97"/>
                <a:gd name="T77" fmla="*/ 8 h 147"/>
                <a:gd name="T78" fmla="*/ 87 w 97"/>
                <a:gd name="T79" fmla="*/ 3 h 147"/>
                <a:gd name="T80" fmla="*/ 97 w 97"/>
                <a:gd name="T81" fmla="*/ 0 h 147"/>
                <a:gd name="T82" fmla="*/ 97 w 97"/>
                <a:gd name="T83" fmla="*/ 0 h 147"/>
                <a:gd name="T84" fmla="*/ 97 w 97"/>
                <a:gd name="T85" fmla="*/ 0 h 147"/>
                <a:gd name="T86" fmla="*/ 97 w 97"/>
                <a:gd name="T87" fmla="*/ 0 h 147"/>
                <a:gd name="T88" fmla="*/ 97 w 97"/>
                <a:gd name="T89" fmla="*/ 0 h 147"/>
                <a:gd name="T90" fmla="*/ 97 w 97"/>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147">
                  <a:moveTo>
                    <a:pt x="97" y="0"/>
                  </a:moveTo>
                  <a:lnTo>
                    <a:pt x="81" y="5"/>
                  </a:lnTo>
                  <a:lnTo>
                    <a:pt x="66" y="10"/>
                  </a:lnTo>
                  <a:lnTo>
                    <a:pt x="51" y="17"/>
                  </a:lnTo>
                  <a:lnTo>
                    <a:pt x="38" y="26"/>
                  </a:lnTo>
                  <a:lnTo>
                    <a:pt x="27" y="36"/>
                  </a:lnTo>
                  <a:lnTo>
                    <a:pt x="17" y="47"/>
                  </a:lnTo>
                  <a:lnTo>
                    <a:pt x="8" y="61"/>
                  </a:lnTo>
                  <a:lnTo>
                    <a:pt x="2" y="77"/>
                  </a:lnTo>
                  <a:lnTo>
                    <a:pt x="0" y="92"/>
                  </a:lnTo>
                  <a:lnTo>
                    <a:pt x="0" y="109"/>
                  </a:lnTo>
                  <a:lnTo>
                    <a:pt x="5" y="125"/>
                  </a:lnTo>
                  <a:lnTo>
                    <a:pt x="13" y="138"/>
                  </a:lnTo>
                  <a:lnTo>
                    <a:pt x="20" y="142"/>
                  </a:lnTo>
                  <a:lnTo>
                    <a:pt x="25" y="145"/>
                  </a:lnTo>
                  <a:lnTo>
                    <a:pt x="31" y="147"/>
                  </a:lnTo>
                  <a:lnTo>
                    <a:pt x="36" y="145"/>
                  </a:lnTo>
                  <a:lnTo>
                    <a:pt x="41" y="144"/>
                  </a:lnTo>
                  <a:lnTo>
                    <a:pt x="47" y="142"/>
                  </a:lnTo>
                  <a:lnTo>
                    <a:pt x="51" y="137"/>
                  </a:lnTo>
                  <a:lnTo>
                    <a:pt x="56" y="132"/>
                  </a:lnTo>
                  <a:lnTo>
                    <a:pt x="57" y="128"/>
                  </a:lnTo>
                  <a:lnTo>
                    <a:pt x="57" y="123"/>
                  </a:lnTo>
                  <a:lnTo>
                    <a:pt x="55" y="122"/>
                  </a:lnTo>
                  <a:lnTo>
                    <a:pt x="51" y="123"/>
                  </a:lnTo>
                  <a:lnTo>
                    <a:pt x="37" y="127"/>
                  </a:lnTo>
                  <a:lnTo>
                    <a:pt x="28" y="119"/>
                  </a:lnTo>
                  <a:lnTo>
                    <a:pt x="22" y="107"/>
                  </a:lnTo>
                  <a:lnTo>
                    <a:pt x="18" y="96"/>
                  </a:lnTo>
                  <a:lnTo>
                    <a:pt x="17" y="84"/>
                  </a:lnTo>
                  <a:lnTo>
                    <a:pt x="20" y="72"/>
                  </a:lnTo>
                  <a:lnTo>
                    <a:pt x="23" y="61"/>
                  </a:lnTo>
                  <a:lnTo>
                    <a:pt x="28" y="50"/>
                  </a:lnTo>
                  <a:lnTo>
                    <a:pt x="33" y="41"/>
                  </a:lnTo>
                  <a:lnTo>
                    <a:pt x="41" y="32"/>
                  </a:lnTo>
                  <a:lnTo>
                    <a:pt x="50" y="26"/>
                  </a:lnTo>
                  <a:lnTo>
                    <a:pt x="58" y="18"/>
                  </a:lnTo>
                  <a:lnTo>
                    <a:pt x="67" y="13"/>
                  </a:lnTo>
                  <a:lnTo>
                    <a:pt x="77" y="8"/>
                  </a:lnTo>
                  <a:lnTo>
                    <a:pt x="87" y="3"/>
                  </a:lnTo>
                  <a:lnTo>
                    <a:pt x="97" y="0"/>
                  </a:lnTo>
                  <a:lnTo>
                    <a:pt x="97" y="0"/>
                  </a:lnTo>
                  <a:lnTo>
                    <a:pt x="97" y="0"/>
                  </a:lnTo>
                  <a:lnTo>
                    <a:pt x="97" y="0"/>
                  </a:lnTo>
                  <a:lnTo>
                    <a:pt x="97"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6" name="Freeform 189"/>
            <p:cNvSpPr>
              <a:spLocks/>
            </p:cNvSpPr>
            <p:nvPr/>
          </p:nvSpPr>
          <p:spPr bwMode="auto">
            <a:xfrm>
              <a:off x="4859" y="1212"/>
              <a:ext cx="32" cy="29"/>
            </a:xfrm>
            <a:custGeom>
              <a:avLst/>
              <a:gdLst>
                <a:gd name="T0" fmla="*/ 159 w 159"/>
                <a:gd name="T1" fmla="*/ 144 h 146"/>
                <a:gd name="T2" fmla="*/ 154 w 159"/>
                <a:gd name="T3" fmla="*/ 131 h 146"/>
                <a:gd name="T4" fmla="*/ 147 w 159"/>
                <a:gd name="T5" fmla="*/ 118 h 146"/>
                <a:gd name="T6" fmla="*/ 140 w 159"/>
                <a:gd name="T7" fmla="*/ 106 h 146"/>
                <a:gd name="T8" fmla="*/ 132 w 159"/>
                <a:gd name="T9" fmla="*/ 95 h 146"/>
                <a:gd name="T10" fmla="*/ 123 w 159"/>
                <a:gd name="T11" fmla="*/ 85 h 146"/>
                <a:gd name="T12" fmla="*/ 114 w 159"/>
                <a:gd name="T13" fmla="*/ 73 h 146"/>
                <a:gd name="T14" fmla="*/ 104 w 159"/>
                <a:gd name="T15" fmla="*/ 63 h 146"/>
                <a:gd name="T16" fmla="*/ 94 w 159"/>
                <a:gd name="T17" fmla="*/ 52 h 146"/>
                <a:gd name="T18" fmla="*/ 86 w 159"/>
                <a:gd name="T19" fmla="*/ 44 h 146"/>
                <a:gd name="T20" fmla="*/ 77 w 159"/>
                <a:gd name="T21" fmla="*/ 36 h 146"/>
                <a:gd name="T22" fmla="*/ 66 w 159"/>
                <a:gd name="T23" fmla="*/ 27 h 146"/>
                <a:gd name="T24" fmla="*/ 56 w 159"/>
                <a:gd name="T25" fmla="*/ 20 h 146"/>
                <a:gd name="T26" fmla="*/ 44 w 159"/>
                <a:gd name="T27" fmla="*/ 14 h 146"/>
                <a:gd name="T28" fmla="*/ 32 w 159"/>
                <a:gd name="T29" fmla="*/ 7 h 146"/>
                <a:gd name="T30" fmla="*/ 21 w 159"/>
                <a:gd name="T31" fmla="*/ 2 h 146"/>
                <a:gd name="T32" fmla="*/ 10 w 159"/>
                <a:gd name="T33" fmla="*/ 0 h 146"/>
                <a:gd name="T34" fmla="*/ 5 w 159"/>
                <a:gd name="T35" fmla="*/ 1 h 146"/>
                <a:gd name="T36" fmla="*/ 1 w 159"/>
                <a:gd name="T37" fmla="*/ 6 h 146"/>
                <a:gd name="T38" fmla="*/ 0 w 159"/>
                <a:gd name="T39" fmla="*/ 12 h 146"/>
                <a:gd name="T40" fmla="*/ 0 w 159"/>
                <a:gd name="T41" fmla="*/ 17 h 146"/>
                <a:gd name="T42" fmla="*/ 3 w 159"/>
                <a:gd name="T43" fmla="*/ 24 h 146"/>
                <a:gd name="T44" fmla="*/ 8 w 159"/>
                <a:gd name="T45" fmla="*/ 27 h 146"/>
                <a:gd name="T46" fmla="*/ 15 w 159"/>
                <a:gd name="T47" fmla="*/ 31 h 146"/>
                <a:gd name="T48" fmla="*/ 22 w 159"/>
                <a:gd name="T49" fmla="*/ 34 h 146"/>
                <a:gd name="T50" fmla="*/ 28 w 159"/>
                <a:gd name="T51" fmla="*/ 36 h 146"/>
                <a:gd name="T52" fmla="*/ 34 w 159"/>
                <a:gd name="T53" fmla="*/ 39 h 146"/>
                <a:gd name="T54" fmla="*/ 39 w 159"/>
                <a:gd name="T55" fmla="*/ 41 h 146"/>
                <a:gd name="T56" fmla="*/ 46 w 159"/>
                <a:gd name="T57" fmla="*/ 44 h 146"/>
                <a:gd name="T58" fmla="*/ 51 w 159"/>
                <a:gd name="T59" fmla="*/ 46 h 146"/>
                <a:gd name="T60" fmla="*/ 57 w 159"/>
                <a:gd name="T61" fmla="*/ 50 h 146"/>
                <a:gd name="T62" fmla="*/ 62 w 159"/>
                <a:gd name="T63" fmla="*/ 52 h 146"/>
                <a:gd name="T64" fmla="*/ 68 w 159"/>
                <a:gd name="T65" fmla="*/ 56 h 146"/>
                <a:gd name="T66" fmla="*/ 82 w 159"/>
                <a:gd name="T67" fmla="*/ 63 h 146"/>
                <a:gd name="T68" fmla="*/ 96 w 159"/>
                <a:gd name="T69" fmla="*/ 73 h 146"/>
                <a:gd name="T70" fmla="*/ 108 w 159"/>
                <a:gd name="T71" fmla="*/ 83 h 146"/>
                <a:gd name="T72" fmla="*/ 120 w 159"/>
                <a:gd name="T73" fmla="*/ 93 h 146"/>
                <a:gd name="T74" fmla="*/ 132 w 159"/>
                <a:gd name="T75" fmla="*/ 106 h 146"/>
                <a:gd name="T76" fmla="*/ 142 w 159"/>
                <a:gd name="T77" fmla="*/ 118 h 146"/>
                <a:gd name="T78" fmla="*/ 152 w 159"/>
                <a:gd name="T79" fmla="*/ 132 h 146"/>
                <a:gd name="T80" fmla="*/ 159 w 159"/>
                <a:gd name="T81" fmla="*/ 146 h 146"/>
                <a:gd name="T82" fmla="*/ 159 w 159"/>
                <a:gd name="T83" fmla="*/ 146 h 146"/>
                <a:gd name="T84" fmla="*/ 159 w 159"/>
                <a:gd name="T85" fmla="*/ 144 h 146"/>
                <a:gd name="T86" fmla="*/ 159 w 159"/>
                <a:gd name="T87" fmla="*/ 144 h 146"/>
                <a:gd name="T88" fmla="*/ 159 w 159"/>
                <a:gd name="T89" fmla="*/ 144 h 146"/>
                <a:gd name="T90" fmla="*/ 159 w 159"/>
                <a:gd name="T9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146">
                  <a:moveTo>
                    <a:pt x="159" y="144"/>
                  </a:moveTo>
                  <a:lnTo>
                    <a:pt x="154" y="131"/>
                  </a:lnTo>
                  <a:lnTo>
                    <a:pt x="147" y="118"/>
                  </a:lnTo>
                  <a:lnTo>
                    <a:pt x="140" y="106"/>
                  </a:lnTo>
                  <a:lnTo>
                    <a:pt x="132" y="95"/>
                  </a:lnTo>
                  <a:lnTo>
                    <a:pt x="123" y="85"/>
                  </a:lnTo>
                  <a:lnTo>
                    <a:pt x="114" y="73"/>
                  </a:lnTo>
                  <a:lnTo>
                    <a:pt x="104" y="63"/>
                  </a:lnTo>
                  <a:lnTo>
                    <a:pt x="94" y="52"/>
                  </a:lnTo>
                  <a:lnTo>
                    <a:pt x="86" y="44"/>
                  </a:lnTo>
                  <a:lnTo>
                    <a:pt x="77" y="36"/>
                  </a:lnTo>
                  <a:lnTo>
                    <a:pt x="66" y="27"/>
                  </a:lnTo>
                  <a:lnTo>
                    <a:pt x="56" y="20"/>
                  </a:lnTo>
                  <a:lnTo>
                    <a:pt x="44" y="14"/>
                  </a:lnTo>
                  <a:lnTo>
                    <a:pt x="32" y="7"/>
                  </a:lnTo>
                  <a:lnTo>
                    <a:pt x="21" y="2"/>
                  </a:lnTo>
                  <a:lnTo>
                    <a:pt x="10" y="0"/>
                  </a:lnTo>
                  <a:lnTo>
                    <a:pt x="5" y="1"/>
                  </a:lnTo>
                  <a:lnTo>
                    <a:pt x="1" y="6"/>
                  </a:lnTo>
                  <a:lnTo>
                    <a:pt x="0" y="12"/>
                  </a:lnTo>
                  <a:lnTo>
                    <a:pt x="0" y="17"/>
                  </a:lnTo>
                  <a:lnTo>
                    <a:pt x="3" y="24"/>
                  </a:lnTo>
                  <a:lnTo>
                    <a:pt x="8" y="27"/>
                  </a:lnTo>
                  <a:lnTo>
                    <a:pt x="15" y="31"/>
                  </a:lnTo>
                  <a:lnTo>
                    <a:pt x="22" y="34"/>
                  </a:lnTo>
                  <a:lnTo>
                    <a:pt x="28" y="36"/>
                  </a:lnTo>
                  <a:lnTo>
                    <a:pt x="34" y="39"/>
                  </a:lnTo>
                  <a:lnTo>
                    <a:pt x="39" y="41"/>
                  </a:lnTo>
                  <a:lnTo>
                    <a:pt x="46" y="44"/>
                  </a:lnTo>
                  <a:lnTo>
                    <a:pt x="51" y="46"/>
                  </a:lnTo>
                  <a:lnTo>
                    <a:pt x="57" y="50"/>
                  </a:lnTo>
                  <a:lnTo>
                    <a:pt x="62" y="52"/>
                  </a:lnTo>
                  <a:lnTo>
                    <a:pt x="68" y="56"/>
                  </a:lnTo>
                  <a:lnTo>
                    <a:pt x="82" y="63"/>
                  </a:lnTo>
                  <a:lnTo>
                    <a:pt x="96" y="73"/>
                  </a:lnTo>
                  <a:lnTo>
                    <a:pt x="108" y="83"/>
                  </a:lnTo>
                  <a:lnTo>
                    <a:pt x="120" y="93"/>
                  </a:lnTo>
                  <a:lnTo>
                    <a:pt x="132" y="106"/>
                  </a:lnTo>
                  <a:lnTo>
                    <a:pt x="142" y="118"/>
                  </a:lnTo>
                  <a:lnTo>
                    <a:pt x="152" y="132"/>
                  </a:lnTo>
                  <a:lnTo>
                    <a:pt x="159" y="146"/>
                  </a:lnTo>
                  <a:lnTo>
                    <a:pt x="159" y="146"/>
                  </a:lnTo>
                  <a:lnTo>
                    <a:pt x="159" y="144"/>
                  </a:lnTo>
                  <a:lnTo>
                    <a:pt x="159" y="144"/>
                  </a:lnTo>
                  <a:lnTo>
                    <a:pt x="159" y="144"/>
                  </a:lnTo>
                  <a:lnTo>
                    <a:pt x="159"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7" name="Freeform 190"/>
            <p:cNvSpPr>
              <a:spLocks/>
            </p:cNvSpPr>
            <p:nvPr/>
          </p:nvSpPr>
          <p:spPr bwMode="auto">
            <a:xfrm>
              <a:off x="4754" y="1258"/>
              <a:ext cx="15" cy="32"/>
            </a:xfrm>
            <a:custGeom>
              <a:avLst/>
              <a:gdLst>
                <a:gd name="T0" fmla="*/ 0 w 79"/>
                <a:gd name="T1" fmla="*/ 2 h 158"/>
                <a:gd name="T2" fmla="*/ 7 w 79"/>
                <a:gd name="T3" fmla="*/ 28 h 158"/>
                <a:gd name="T4" fmla="*/ 14 w 79"/>
                <a:gd name="T5" fmla="*/ 55 h 158"/>
                <a:gd name="T6" fmla="*/ 24 w 79"/>
                <a:gd name="T7" fmla="*/ 81 h 158"/>
                <a:gd name="T8" fmla="*/ 35 w 79"/>
                <a:gd name="T9" fmla="*/ 106 h 158"/>
                <a:gd name="T10" fmla="*/ 39 w 79"/>
                <a:gd name="T11" fmla="*/ 114 h 158"/>
                <a:gd name="T12" fmla="*/ 44 w 79"/>
                <a:gd name="T13" fmla="*/ 120 h 158"/>
                <a:gd name="T14" fmla="*/ 48 w 79"/>
                <a:gd name="T15" fmla="*/ 127 h 158"/>
                <a:gd name="T16" fmla="*/ 53 w 79"/>
                <a:gd name="T17" fmla="*/ 135 h 158"/>
                <a:gd name="T18" fmla="*/ 55 w 79"/>
                <a:gd name="T19" fmla="*/ 141 h 158"/>
                <a:gd name="T20" fmla="*/ 59 w 79"/>
                <a:gd name="T21" fmla="*/ 147 h 158"/>
                <a:gd name="T22" fmla="*/ 63 w 79"/>
                <a:gd name="T23" fmla="*/ 153 h 158"/>
                <a:gd name="T24" fmla="*/ 68 w 79"/>
                <a:gd name="T25" fmla="*/ 158 h 158"/>
                <a:gd name="T26" fmla="*/ 69 w 79"/>
                <a:gd name="T27" fmla="*/ 158 h 158"/>
                <a:gd name="T28" fmla="*/ 70 w 79"/>
                <a:gd name="T29" fmla="*/ 158 h 158"/>
                <a:gd name="T30" fmla="*/ 70 w 79"/>
                <a:gd name="T31" fmla="*/ 158 h 158"/>
                <a:gd name="T32" fmla="*/ 71 w 79"/>
                <a:gd name="T33" fmla="*/ 158 h 158"/>
                <a:gd name="T34" fmla="*/ 79 w 79"/>
                <a:gd name="T35" fmla="*/ 150 h 158"/>
                <a:gd name="T36" fmla="*/ 76 w 79"/>
                <a:gd name="T37" fmla="*/ 139 h 158"/>
                <a:gd name="T38" fmla="*/ 69 w 79"/>
                <a:gd name="T39" fmla="*/ 127 h 158"/>
                <a:gd name="T40" fmla="*/ 62 w 79"/>
                <a:gd name="T41" fmla="*/ 119 h 158"/>
                <a:gd name="T42" fmla="*/ 52 w 79"/>
                <a:gd name="T43" fmla="*/ 106 h 158"/>
                <a:gd name="T44" fmla="*/ 42 w 79"/>
                <a:gd name="T45" fmla="*/ 92 h 158"/>
                <a:gd name="T46" fmla="*/ 33 w 79"/>
                <a:gd name="T47" fmla="*/ 78 h 158"/>
                <a:gd name="T48" fmla="*/ 25 w 79"/>
                <a:gd name="T49" fmla="*/ 63 h 158"/>
                <a:gd name="T50" fmla="*/ 18 w 79"/>
                <a:gd name="T51" fmla="*/ 48 h 158"/>
                <a:gd name="T52" fmla="*/ 12 w 79"/>
                <a:gd name="T53" fmla="*/ 31 h 158"/>
                <a:gd name="T54" fmla="*/ 5 w 79"/>
                <a:gd name="T55" fmla="*/ 16 h 158"/>
                <a:gd name="T56" fmla="*/ 0 w 79"/>
                <a:gd name="T57" fmla="*/ 0 h 158"/>
                <a:gd name="T58" fmla="*/ 0 w 79"/>
                <a:gd name="T59" fmla="*/ 0 h 158"/>
                <a:gd name="T60" fmla="*/ 0 w 79"/>
                <a:gd name="T61" fmla="*/ 0 h 158"/>
                <a:gd name="T62" fmla="*/ 0 w 79"/>
                <a:gd name="T63" fmla="*/ 0 h 158"/>
                <a:gd name="T64" fmla="*/ 0 w 79"/>
                <a:gd name="T65" fmla="*/ 2 h 158"/>
                <a:gd name="T66" fmla="*/ 0 w 79"/>
                <a:gd name="T6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58">
                  <a:moveTo>
                    <a:pt x="0" y="2"/>
                  </a:moveTo>
                  <a:lnTo>
                    <a:pt x="7" y="28"/>
                  </a:lnTo>
                  <a:lnTo>
                    <a:pt x="14" y="55"/>
                  </a:lnTo>
                  <a:lnTo>
                    <a:pt x="24" y="81"/>
                  </a:lnTo>
                  <a:lnTo>
                    <a:pt x="35" y="106"/>
                  </a:lnTo>
                  <a:lnTo>
                    <a:pt x="39" y="114"/>
                  </a:lnTo>
                  <a:lnTo>
                    <a:pt x="44" y="120"/>
                  </a:lnTo>
                  <a:lnTo>
                    <a:pt x="48" y="127"/>
                  </a:lnTo>
                  <a:lnTo>
                    <a:pt x="53" y="135"/>
                  </a:lnTo>
                  <a:lnTo>
                    <a:pt x="55" y="141"/>
                  </a:lnTo>
                  <a:lnTo>
                    <a:pt x="59" y="147"/>
                  </a:lnTo>
                  <a:lnTo>
                    <a:pt x="63" y="153"/>
                  </a:lnTo>
                  <a:lnTo>
                    <a:pt x="68" y="158"/>
                  </a:lnTo>
                  <a:lnTo>
                    <a:pt x="69" y="158"/>
                  </a:lnTo>
                  <a:lnTo>
                    <a:pt x="70" y="158"/>
                  </a:lnTo>
                  <a:lnTo>
                    <a:pt x="70" y="158"/>
                  </a:lnTo>
                  <a:lnTo>
                    <a:pt x="71" y="158"/>
                  </a:lnTo>
                  <a:lnTo>
                    <a:pt x="79" y="150"/>
                  </a:lnTo>
                  <a:lnTo>
                    <a:pt x="76" y="139"/>
                  </a:lnTo>
                  <a:lnTo>
                    <a:pt x="69" y="127"/>
                  </a:lnTo>
                  <a:lnTo>
                    <a:pt x="62" y="119"/>
                  </a:lnTo>
                  <a:lnTo>
                    <a:pt x="52" y="106"/>
                  </a:lnTo>
                  <a:lnTo>
                    <a:pt x="42" y="92"/>
                  </a:lnTo>
                  <a:lnTo>
                    <a:pt x="33" y="78"/>
                  </a:lnTo>
                  <a:lnTo>
                    <a:pt x="25" y="63"/>
                  </a:lnTo>
                  <a:lnTo>
                    <a:pt x="18" y="48"/>
                  </a:lnTo>
                  <a:lnTo>
                    <a:pt x="12" y="31"/>
                  </a:lnTo>
                  <a:lnTo>
                    <a:pt x="5" y="16"/>
                  </a:lnTo>
                  <a:lnTo>
                    <a:pt x="0" y="0"/>
                  </a:lnTo>
                  <a:lnTo>
                    <a:pt x="0" y="0"/>
                  </a:lnTo>
                  <a:lnTo>
                    <a:pt x="0"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8" name="Freeform 191"/>
            <p:cNvSpPr>
              <a:spLocks/>
            </p:cNvSpPr>
            <p:nvPr/>
          </p:nvSpPr>
          <p:spPr bwMode="auto">
            <a:xfrm>
              <a:off x="4978" y="1144"/>
              <a:ext cx="81" cy="210"/>
            </a:xfrm>
            <a:custGeom>
              <a:avLst/>
              <a:gdLst>
                <a:gd name="T0" fmla="*/ 19 w 404"/>
                <a:gd name="T1" fmla="*/ 1035 h 1050"/>
                <a:gd name="T2" fmla="*/ 56 w 404"/>
                <a:gd name="T3" fmla="*/ 1004 h 1050"/>
                <a:gd name="T4" fmla="*/ 93 w 404"/>
                <a:gd name="T5" fmla="*/ 974 h 1050"/>
                <a:gd name="T6" fmla="*/ 130 w 404"/>
                <a:gd name="T7" fmla="*/ 943 h 1050"/>
                <a:gd name="T8" fmla="*/ 164 w 404"/>
                <a:gd name="T9" fmla="*/ 910 h 1050"/>
                <a:gd name="T10" fmla="*/ 197 w 404"/>
                <a:gd name="T11" fmla="*/ 878 h 1050"/>
                <a:gd name="T12" fmla="*/ 229 w 404"/>
                <a:gd name="T13" fmla="*/ 842 h 1050"/>
                <a:gd name="T14" fmla="*/ 259 w 404"/>
                <a:gd name="T15" fmla="*/ 803 h 1050"/>
                <a:gd name="T16" fmla="*/ 295 w 404"/>
                <a:gd name="T17" fmla="*/ 747 h 1050"/>
                <a:gd name="T18" fmla="*/ 334 w 404"/>
                <a:gd name="T19" fmla="*/ 673 h 1050"/>
                <a:gd name="T20" fmla="*/ 364 w 404"/>
                <a:gd name="T21" fmla="*/ 594 h 1050"/>
                <a:gd name="T22" fmla="*/ 386 w 404"/>
                <a:gd name="T23" fmla="*/ 513 h 1050"/>
                <a:gd name="T24" fmla="*/ 400 w 404"/>
                <a:gd name="T25" fmla="*/ 419 h 1050"/>
                <a:gd name="T26" fmla="*/ 404 w 404"/>
                <a:gd name="T27" fmla="*/ 313 h 1050"/>
                <a:gd name="T28" fmla="*/ 400 w 404"/>
                <a:gd name="T29" fmla="*/ 228 h 1050"/>
                <a:gd name="T30" fmla="*/ 395 w 404"/>
                <a:gd name="T31" fmla="*/ 163 h 1050"/>
                <a:gd name="T32" fmla="*/ 384 w 404"/>
                <a:gd name="T33" fmla="*/ 99 h 1050"/>
                <a:gd name="T34" fmla="*/ 366 w 404"/>
                <a:gd name="T35" fmla="*/ 36 h 1050"/>
                <a:gd name="T36" fmla="*/ 345 w 404"/>
                <a:gd name="T37" fmla="*/ 0 h 1050"/>
                <a:gd name="T38" fmla="*/ 326 w 404"/>
                <a:gd name="T39" fmla="*/ 16 h 1050"/>
                <a:gd name="T40" fmla="*/ 328 w 404"/>
                <a:gd name="T41" fmla="*/ 85 h 1050"/>
                <a:gd name="T42" fmla="*/ 348 w 404"/>
                <a:gd name="T43" fmla="*/ 201 h 1050"/>
                <a:gd name="T44" fmla="*/ 359 w 404"/>
                <a:gd name="T45" fmla="*/ 310 h 1050"/>
                <a:gd name="T46" fmla="*/ 356 w 404"/>
                <a:gd name="T47" fmla="*/ 415 h 1050"/>
                <a:gd name="T48" fmla="*/ 348 w 404"/>
                <a:gd name="T49" fmla="*/ 507 h 1050"/>
                <a:gd name="T50" fmla="*/ 331 w 404"/>
                <a:gd name="T51" fmla="*/ 587 h 1050"/>
                <a:gd name="T52" fmla="*/ 306 w 404"/>
                <a:gd name="T53" fmla="*/ 665 h 1050"/>
                <a:gd name="T54" fmla="*/ 274 w 404"/>
                <a:gd name="T55" fmla="*/ 740 h 1050"/>
                <a:gd name="T56" fmla="*/ 239 w 404"/>
                <a:gd name="T57" fmla="*/ 802 h 1050"/>
                <a:gd name="T58" fmla="*/ 203 w 404"/>
                <a:gd name="T59" fmla="*/ 852 h 1050"/>
                <a:gd name="T60" fmla="*/ 161 w 404"/>
                <a:gd name="T61" fmla="*/ 899 h 1050"/>
                <a:gd name="T62" fmla="*/ 116 w 404"/>
                <a:gd name="T63" fmla="*/ 943 h 1050"/>
                <a:gd name="T64" fmla="*/ 81 w 404"/>
                <a:gd name="T65" fmla="*/ 975 h 1050"/>
                <a:gd name="T66" fmla="*/ 59 w 404"/>
                <a:gd name="T67" fmla="*/ 996 h 1050"/>
                <a:gd name="T68" fmla="*/ 36 w 404"/>
                <a:gd name="T69" fmla="*/ 1018 h 1050"/>
                <a:gd name="T70" fmla="*/ 12 w 404"/>
                <a:gd name="T71" fmla="*/ 1039 h 1050"/>
                <a:gd name="T72" fmla="*/ 0 w 404"/>
                <a:gd name="T73" fmla="*/ 1050 h 1050"/>
                <a:gd name="T74" fmla="*/ 0 w 404"/>
                <a:gd name="T75" fmla="*/ 1050 h 1050"/>
                <a:gd name="T76" fmla="*/ 0 w 404"/>
                <a:gd name="T77"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1050">
                  <a:moveTo>
                    <a:pt x="0" y="1050"/>
                  </a:moveTo>
                  <a:lnTo>
                    <a:pt x="19" y="1035"/>
                  </a:lnTo>
                  <a:lnTo>
                    <a:pt x="37" y="1019"/>
                  </a:lnTo>
                  <a:lnTo>
                    <a:pt x="56" y="1004"/>
                  </a:lnTo>
                  <a:lnTo>
                    <a:pt x="75" y="989"/>
                  </a:lnTo>
                  <a:lnTo>
                    <a:pt x="93" y="974"/>
                  </a:lnTo>
                  <a:lnTo>
                    <a:pt x="111" y="958"/>
                  </a:lnTo>
                  <a:lnTo>
                    <a:pt x="130" y="943"/>
                  </a:lnTo>
                  <a:lnTo>
                    <a:pt x="147" y="927"/>
                  </a:lnTo>
                  <a:lnTo>
                    <a:pt x="164" y="910"/>
                  </a:lnTo>
                  <a:lnTo>
                    <a:pt x="181" y="894"/>
                  </a:lnTo>
                  <a:lnTo>
                    <a:pt x="197" y="878"/>
                  </a:lnTo>
                  <a:lnTo>
                    <a:pt x="213" y="861"/>
                  </a:lnTo>
                  <a:lnTo>
                    <a:pt x="229" y="842"/>
                  </a:lnTo>
                  <a:lnTo>
                    <a:pt x="244" y="823"/>
                  </a:lnTo>
                  <a:lnTo>
                    <a:pt x="259" y="803"/>
                  </a:lnTo>
                  <a:lnTo>
                    <a:pt x="273" y="783"/>
                  </a:lnTo>
                  <a:lnTo>
                    <a:pt x="295" y="747"/>
                  </a:lnTo>
                  <a:lnTo>
                    <a:pt x="316" y="710"/>
                  </a:lnTo>
                  <a:lnTo>
                    <a:pt x="334" y="673"/>
                  </a:lnTo>
                  <a:lnTo>
                    <a:pt x="350" y="634"/>
                  </a:lnTo>
                  <a:lnTo>
                    <a:pt x="364" y="594"/>
                  </a:lnTo>
                  <a:lnTo>
                    <a:pt x="376" y="553"/>
                  </a:lnTo>
                  <a:lnTo>
                    <a:pt x="386" y="513"/>
                  </a:lnTo>
                  <a:lnTo>
                    <a:pt x="394" y="471"/>
                  </a:lnTo>
                  <a:lnTo>
                    <a:pt x="400" y="419"/>
                  </a:lnTo>
                  <a:lnTo>
                    <a:pt x="404" y="365"/>
                  </a:lnTo>
                  <a:lnTo>
                    <a:pt x="404" y="313"/>
                  </a:lnTo>
                  <a:lnTo>
                    <a:pt x="402" y="259"/>
                  </a:lnTo>
                  <a:lnTo>
                    <a:pt x="400" y="228"/>
                  </a:lnTo>
                  <a:lnTo>
                    <a:pt x="397" y="196"/>
                  </a:lnTo>
                  <a:lnTo>
                    <a:pt x="395" y="163"/>
                  </a:lnTo>
                  <a:lnTo>
                    <a:pt x="390" y="131"/>
                  </a:lnTo>
                  <a:lnTo>
                    <a:pt x="384" y="99"/>
                  </a:lnTo>
                  <a:lnTo>
                    <a:pt x="376" y="66"/>
                  </a:lnTo>
                  <a:lnTo>
                    <a:pt x="366" y="36"/>
                  </a:lnTo>
                  <a:lnTo>
                    <a:pt x="354" y="8"/>
                  </a:lnTo>
                  <a:lnTo>
                    <a:pt x="345" y="0"/>
                  </a:lnTo>
                  <a:lnTo>
                    <a:pt x="335" y="5"/>
                  </a:lnTo>
                  <a:lnTo>
                    <a:pt x="326" y="16"/>
                  </a:lnTo>
                  <a:lnTo>
                    <a:pt x="323" y="28"/>
                  </a:lnTo>
                  <a:lnTo>
                    <a:pt x="328" y="85"/>
                  </a:lnTo>
                  <a:lnTo>
                    <a:pt x="338" y="143"/>
                  </a:lnTo>
                  <a:lnTo>
                    <a:pt x="348" y="201"/>
                  </a:lnTo>
                  <a:lnTo>
                    <a:pt x="355" y="259"/>
                  </a:lnTo>
                  <a:lnTo>
                    <a:pt x="359" y="310"/>
                  </a:lnTo>
                  <a:lnTo>
                    <a:pt x="359" y="363"/>
                  </a:lnTo>
                  <a:lnTo>
                    <a:pt x="356" y="415"/>
                  </a:lnTo>
                  <a:lnTo>
                    <a:pt x="352" y="466"/>
                  </a:lnTo>
                  <a:lnTo>
                    <a:pt x="348" y="507"/>
                  </a:lnTo>
                  <a:lnTo>
                    <a:pt x="340" y="547"/>
                  </a:lnTo>
                  <a:lnTo>
                    <a:pt x="331" y="587"/>
                  </a:lnTo>
                  <a:lnTo>
                    <a:pt x="320" y="627"/>
                  </a:lnTo>
                  <a:lnTo>
                    <a:pt x="306" y="665"/>
                  </a:lnTo>
                  <a:lnTo>
                    <a:pt x="291" y="703"/>
                  </a:lnTo>
                  <a:lnTo>
                    <a:pt x="274" y="740"/>
                  </a:lnTo>
                  <a:lnTo>
                    <a:pt x="255" y="776"/>
                  </a:lnTo>
                  <a:lnTo>
                    <a:pt x="239" y="802"/>
                  </a:lnTo>
                  <a:lnTo>
                    <a:pt x="222" y="827"/>
                  </a:lnTo>
                  <a:lnTo>
                    <a:pt x="203" y="852"/>
                  </a:lnTo>
                  <a:lnTo>
                    <a:pt x="182" y="876"/>
                  </a:lnTo>
                  <a:lnTo>
                    <a:pt x="161" y="899"/>
                  </a:lnTo>
                  <a:lnTo>
                    <a:pt x="138" y="922"/>
                  </a:lnTo>
                  <a:lnTo>
                    <a:pt x="116" y="943"/>
                  </a:lnTo>
                  <a:lnTo>
                    <a:pt x="93" y="964"/>
                  </a:lnTo>
                  <a:lnTo>
                    <a:pt x="81" y="975"/>
                  </a:lnTo>
                  <a:lnTo>
                    <a:pt x="70" y="985"/>
                  </a:lnTo>
                  <a:lnTo>
                    <a:pt x="59" y="996"/>
                  </a:lnTo>
                  <a:lnTo>
                    <a:pt x="47" y="1006"/>
                  </a:lnTo>
                  <a:lnTo>
                    <a:pt x="36" y="1018"/>
                  </a:lnTo>
                  <a:lnTo>
                    <a:pt x="24" y="1028"/>
                  </a:lnTo>
                  <a:lnTo>
                    <a:pt x="12" y="1039"/>
                  </a:lnTo>
                  <a:lnTo>
                    <a:pt x="0" y="1050"/>
                  </a:lnTo>
                  <a:lnTo>
                    <a:pt x="0" y="1050"/>
                  </a:lnTo>
                  <a:lnTo>
                    <a:pt x="0" y="1050"/>
                  </a:lnTo>
                  <a:lnTo>
                    <a:pt x="0" y="1050"/>
                  </a:lnTo>
                  <a:lnTo>
                    <a:pt x="0" y="1050"/>
                  </a:lnTo>
                  <a:lnTo>
                    <a:pt x="0" y="10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9" name="Freeform 192"/>
            <p:cNvSpPr>
              <a:spLocks/>
            </p:cNvSpPr>
            <p:nvPr/>
          </p:nvSpPr>
          <p:spPr bwMode="auto">
            <a:xfrm>
              <a:off x="4858" y="1195"/>
              <a:ext cx="81" cy="10"/>
            </a:xfrm>
            <a:custGeom>
              <a:avLst/>
              <a:gdLst>
                <a:gd name="T0" fmla="*/ 406 w 406"/>
                <a:gd name="T1" fmla="*/ 34 h 52"/>
                <a:gd name="T2" fmla="*/ 381 w 406"/>
                <a:gd name="T3" fmla="*/ 39 h 52"/>
                <a:gd name="T4" fmla="*/ 357 w 406"/>
                <a:gd name="T5" fmla="*/ 41 h 52"/>
                <a:gd name="T6" fmla="*/ 332 w 406"/>
                <a:gd name="T7" fmla="*/ 42 h 52"/>
                <a:gd name="T8" fmla="*/ 306 w 406"/>
                <a:gd name="T9" fmla="*/ 42 h 52"/>
                <a:gd name="T10" fmla="*/ 281 w 406"/>
                <a:gd name="T11" fmla="*/ 42 h 52"/>
                <a:gd name="T12" fmla="*/ 256 w 406"/>
                <a:gd name="T13" fmla="*/ 40 h 52"/>
                <a:gd name="T14" fmla="*/ 232 w 406"/>
                <a:gd name="T15" fmla="*/ 37 h 52"/>
                <a:gd name="T16" fmla="*/ 205 w 406"/>
                <a:gd name="T17" fmla="*/ 34 h 52"/>
                <a:gd name="T18" fmla="*/ 180 w 406"/>
                <a:gd name="T19" fmla="*/ 30 h 52"/>
                <a:gd name="T20" fmla="*/ 154 w 406"/>
                <a:gd name="T21" fmla="*/ 25 h 52"/>
                <a:gd name="T22" fmla="*/ 129 w 406"/>
                <a:gd name="T23" fmla="*/ 21 h 52"/>
                <a:gd name="T24" fmla="*/ 105 w 406"/>
                <a:gd name="T25" fmla="*/ 16 h 52"/>
                <a:gd name="T26" fmla="*/ 80 w 406"/>
                <a:gd name="T27" fmla="*/ 11 h 52"/>
                <a:gd name="T28" fmla="*/ 55 w 406"/>
                <a:gd name="T29" fmla="*/ 8 h 52"/>
                <a:gd name="T30" fmla="*/ 30 w 406"/>
                <a:gd name="T31" fmla="*/ 4 h 52"/>
                <a:gd name="T32" fmla="*/ 6 w 406"/>
                <a:gd name="T33" fmla="*/ 0 h 52"/>
                <a:gd name="T34" fmla="*/ 4 w 406"/>
                <a:gd name="T35" fmla="*/ 0 h 52"/>
                <a:gd name="T36" fmla="*/ 1 w 406"/>
                <a:gd name="T37" fmla="*/ 3 h 52"/>
                <a:gd name="T38" fmla="*/ 0 w 406"/>
                <a:gd name="T39" fmla="*/ 5 h 52"/>
                <a:gd name="T40" fmla="*/ 1 w 406"/>
                <a:gd name="T41" fmla="*/ 6 h 52"/>
                <a:gd name="T42" fmla="*/ 12 w 406"/>
                <a:gd name="T43" fmla="*/ 11 h 52"/>
                <a:gd name="T44" fmla="*/ 25 w 406"/>
                <a:gd name="T45" fmla="*/ 15 h 52"/>
                <a:gd name="T46" fmla="*/ 37 w 406"/>
                <a:gd name="T47" fmla="*/ 19 h 52"/>
                <a:gd name="T48" fmla="*/ 50 w 406"/>
                <a:gd name="T49" fmla="*/ 22 h 52"/>
                <a:gd name="T50" fmla="*/ 63 w 406"/>
                <a:gd name="T51" fmla="*/ 25 h 52"/>
                <a:gd name="T52" fmla="*/ 76 w 406"/>
                <a:gd name="T53" fmla="*/ 27 h 52"/>
                <a:gd name="T54" fmla="*/ 88 w 406"/>
                <a:gd name="T55" fmla="*/ 30 h 52"/>
                <a:gd name="T56" fmla="*/ 102 w 406"/>
                <a:gd name="T57" fmla="*/ 32 h 52"/>
                <a:gd name="T58" fmla="*/ 114 w 406"/>
                <a:gd name="T59" fmla="*/ 34 h 52"/>
                <a:gd name="T60" fmla="*/ 128 w 406"/>
                <a:gd name="T61" fmla="*/ 36 h 52"/>
                <a:gd name="T62" fmla="*/ 142 w 406"/>
                <a:gd name="T63" fmla="*/ 37 h 52"/>
                <a:gd name="T64" fmla="*/ 154 w 406"/>
                <a:gd name="T65" fmla="*/ 39 h 52"/>
                <a:gd name="T66" fmla="*/ 167 w 406"/>
                <a:gd name="T67" fmla="*/ 40 h 52"/>
                <a:gd name="T68" fmla="*/ 180 w 406"/>
                <a:gd name="T69" fmla="*/ 42 h 52"/>
                <a:gd name="T70" fmla="*/ 193 w 406"/>
                <a:gd name="T71" fmla="*/ 44 h 52"/>
                <a:gd name="T72" fmla="*/ 205 w 406"/>
                <a:gd name="T73" fmla="*/ 45 h 52"/>
                <a:gd name="T74" fmla="*/ 218 w 406"/>
                <a:gd name="T75" fmla="*/ 46 h 52"/>
                <a:gd name="T76" fmla="*/ 230 w 406"/>
                <a:gd name="T77" fmla="*/ 49 h 52"/>
                <a:gd name="T78" fmla="*/ 243 w 406"/>
                <a:gd name="T79" fmla="*/ 50 h 52"/>
                <a:gd name="T80" fmla="*/ 256 w 406"/>
                <a:gd name="T81" fmla="*/ 51 h 52"/>
                <a:gd name="T82" fmla="*/ 269 w 406"/>
                <a:gd name="T83" fmla="*/ 51 h 52"/>
                <a:gd name="T84" fmla="*/ 283 w 406"/>
                <a:gd name="T85" fmla="*/ 52 h 52"/>
                <a:gd name="T86" fmla="*/ 295 w 406"/>
                <a:gd name="T87" fmla="*/ 52 h 52"/>
                <a:gd name="T88" fmla="*/ 309 w 406"/>
                <a:gd name="T89" fmla="*/ 52 h 52"/>
                <a:gd name="T90" fmla="*/ 321 w 406"/>
                <a:gd name="T91" fmla="*/ 52 h 52"/>
                <a:gd name="T92" fmla="*/ 335 w 406"/>
                <a:gd name="T93" fmla="*/ 51 h 52"/>
                <a:gd name="T94" fmla="*/ 347 w 406"/>
                <a:gd name="T95" fmla="*/ 50 h 52"/>
                <a:gd name="T96" fmla="*/ 360 w 406"/>
                <a:gd name="T97" fmla="*/ 47 h 52"/>
                <a:gd name="T98" fmla="*/ 372 w 406"/>
                <a:gd name="T99" fmla="*/ 45 h 52"/>
                <a:gd name="T100" fmla="*/ 384 w 406"/>
                <a:gd name="T101" fmla="*/ 41 h 52"/>
                <a:gd name="T102" fmla="*/ 395 w 406"/>
                <a:gd name="T103" fmla="*/ 37 h 52"/>
                <a:gd name="T104" fmla="*/ 406 w 406"/>
                <a:gd name="T105" fmla="*/ 34 h 52"/>
                <a:gd name="T106" fmla="*/ 406 w 406"/>
                <a:gd name="T107" fmla="*/ 34 h 52"/>
                <a:gd name="T108" fmla="*/ 406 w 406"/>
                <a:gd name="T109" fmla="*/ 34 h 52"/>
                <a:gd name="T110" fmla="*/ 406 w 406"/>
                <a:gd name="T111" fmla="*/ 34 h 52"/>
                <a:gd name="T112" fmla="*/ 406 w 406"/>
                <a:gd name="T113" fmla="*/ 34 h 52"/>
                <a:gd name="T114" fmla="*/ 406 w 406"/>
                <a:gd name="T115"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52">
                  <a:moveTo>
                    <a:pt x="406" y="34"/>
                  </a:moveTo>
                  <a:lnTo>
                    <a:pt x="381" y="39"/>
                  </a:lnTo>
                  <a:lnTo>
                    <a:pt x="357" y="41"/>
                  </a:lnTo>
                  <a:lnTo>
                    <a:pt x="332" y="42"/>
                  </a:lnTo>
                  <a:lnTo>
                    <a:pt x="306" y="42"/>
                  </a:lnTo>
                  <a:lnTo>
                    <a:pt x="281" y="42"/>
                  </a:lnTo>
                  <a:lnTo>
                    <a:pt x="256" y="40"/>
                  </a:lnTo>
                  <a:lnTo>
                    <a:pt x="232" y="37"/>
                  </a:lnTo>
                  <a:lnTo>
                    <a:pt x="205" y="34"/>
                  </a:lnTo>
                  <a:lnTo>
                    <a:pt x="180" y="30"/>
                  </a:lnTo>
                  <a:lnTo>
                    <a:pt x="154" y="25"/>
                  </a:lnTo>
                  <a:lnTo>
                    <a:pt x="129" y="21"/>
                  </a:lnTo>
                  <a:lnTo>
                    <a:pt x="105" y="16"/>
                  </a:lnTo>
                  <a:lnTo>
                    <a:pt x="80" y="11"/>
                  </a:lnTo>
                  <a:lnTo>
                    <a:pt x="55" y="8"/>
                  </a:lnTo>
                  <a:lnTo>
                    <a:pt x="30" y="4"/>
                  </a:lnTo>
                  <a:lnTo>
                    <a:pt x="6" y="0"/>
                  </a:lnTo>
                  <a:lnTo>
                    <a:pt x="4" y="0"/>
                  </a:lnTo>
                  <a:lnTo>
                    <a:pt x="1" y="3"/>
                  </a:lnTo>
                  <a:lnTo>
                    <a:pt x="0" y="5"/>
                  </a:lnTo>
                  <a:lnTo>
                    <a:pt x="1" y="6"/>
                  </a:lnTo>
                  <a:lnTo>
                    <a:pt x="12" y="11"/>
                  </a:lnTo>
                  <a:lnTo>
                    <a:pt x="25" y="15"/>
                  </a:lnTo>
                  <a:lnTo>
                    <a:pt x="37" y="19"/>
                  </a:lnTo>
                  <a:lnTo>
                    <a:pt x="50" y="22"/>
                  </a:lnTo>
                  <a:lnTo>
                    <a:pt x="63" y="25"/>
                  </a:lnTo>
                  <a:lnTo>
                    <a:pt x="76" y="27"/>
                  </a:lnTo>
                  <a:lnTo>
                    <a:pt x="88" y="30"/>
                  </a:lnTo>
                  <a:lnTo>
                    <a:pt x="102" y="32"/>
                  </a:lnTo>
                  <a:lnTo>
                    <a:pt x="114" y="34"/>
                  </a:lnTo>
                  <a:lnTo>
                    <a:pt x="128" y="36"/>
                  </a:lnTo>
                  <a:lnTo>
                    <a:pt x="142" y="37"/>
                  </a:lnTo>
                  <a:lnTo>
                    <a:pt x="154" y="39"/>
                  </a:lnTo>
                  <a:lnTo>
                    <a:pt x="167" y="40"/>
                  </a:lnTo>
                  <a:lnTo>
                    <a:pt x="180" y="42"/>
                  </a:lnTo>
                  <a:lnTo>
                    <a:pt x="193" y="44"/>
                  </a:lnTo>
                  <a:lnTo>
                    <a:pt x="205" y="45"/>
                  </a:lnTo>
                  <a:lnTo>
                    <a:pt x="218" y="46"/>
                  </a:lnTo>
                  <a:lnTo>
                    <a:pt x="230" y="49"/>
                  </a:lnTo>
                  <a:lnTo>
                    <a:pt x="243" y="50"/>
                  </a:lnTo>
                  <a:lnTo>
                    <a:pt x="256" y="51"/>
                  </a:lnTo>
                  <a:lnTo>
                    <a:pt x="269" y="51"/>
                  </a:lnTo>
                  <a:lnTo>
                    <a:pt x="283" y="52"/>
                  </a:lnTo>
                  <a:lnTo>
                    <a:pt x="295" y="52"/>
                  </a:lnTo>
                  <a:lnTo>
                    <a:pt x="309" y="52"/>
                  </a:lnTo>
                  <a:lnTo>
                    <a:pt x="321" y="52"/>
                  </a:lnTo>
                  <a:lnTo>
                    <a:pt x="335" y="51"/>
                  </a:lnTo>
                  <a:lnTo>
                    <a:pt x="347" y="50"/>
                  </a:lnTo>
                  <a:lnTo>
                    <a:pt x="360" y="47"/>
                  </a:lnTo>
                  <a:lnTo>
                    <a:pt x="372" y="45"/>
                  </a:lnTo>
                  <a:lnTo>
                    <a:pt x="384" y="41"/>
                  </a:lnTo>
                  <a:lnTo>
                    <a:pt x="395" y="37"/>
                  </a:lnTo>
                  <a:lnTo>
                    <a:pt x="406" y="34"/>
                  </a:lnTo>
                  <a:lnTo>
                    <a:pt x="406" y="34"/>
                  </a:lnTo>
                  <a:lnTo>
                    <a:pt x="406" y="34"/>
                  </a:lnTo>
                  <a:lnTo>
                    <a:pt x="406" y="34"/>
                  </a:lnTo>
                  <a:lnTo>
                    <a:pt x="406" y="34"/>
                  </a:lnTo>
                  <a:lnTo>
                    <a:pt x="40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0" name="Freeform 193"/>
            <p:cNvSpPr>
              <a:spLocks/>
            </p:cNvSpPr>
            <p:nvPr/>
          </p:nvSpPr>
          <p:spPr bwMode="auto">
            <a:xfrm>
              <a:off x="4880" y="1223"/>
              <a:ext cx="56" cy="19"/>
            </a:xfrm>
            <a:custGeom>
              <a:avLst/>
              <a:gdLst>
                <a:gd name="T0" fmla="*/ 279 w 279"/>
                <a:gd name="T1" fmla="*/ 0 h 97"/>
                <a:gd name="T2" fmla="*/ 262 w 279"/>
                <a:gd name="T3" fmla="*/ 0 h 97"/>
                <a:gd name="T4" fmla="*/ 243 w 279"/>
                <a:gd name="T5" fmla="*/ 2 h 97"/>
                <a:gd name="T6" fmla="*/ 225 w 279"/>
                <a:gd name="T7" fmla="*/ 4 h 97"/>
                <a:gd name="T8" fmla="*/ 207 w 279"/>
                <a:gd name="T9" fmla="*/ 6 h 97"/>
                <a:gd name="T10" fmla="*/ 189 w 279"/>
                <a:gd name="T11" fmla="*/ 9 h 97"/>
                <a:gd name="T12" fmla="*/ 170 w 279"/>
                <a:gd name="T13" fmla="*/ 13 h 97"/>
                <a:gd name="T14" fmla="*/ 152 w 279"/>
                <a:gd name="T15" fmla="*/ 18 h 97"/>
                <a:gd name="T16" fmla="*/ 134 w 279"/>
                <a:gd name="T17" fmla="*/ 23 h 97"/>
                <a:gd name="T18" fmla="*/ 116 w 279"/>
                <a:gd name="T19" fmla="*/ 29 h 97"/>
                <a:gd name="T20" fmla="*/ 99 w 279"/>
                <a:gd name="T21" fmla="*/ 36 h 97"/>
                <a:gd name="T22" fmla="*/ 81 w 279"/>
                <a:gd name="T23" fmla="*/ 43 h 97"/>
                <a:gd name="T24" fmla="*/ 64 w 279"/>
                <a:gd name="T25" fmla="*/ 51 h 97"/>
                <a:gd name="T26" fmla="*/ 48 w 279"/>
                <a:gd name="T27" fmla="*/ 60 h 97"/>
                <a:gd name="T28" fmla="*/ 33 w 279"/>
                <a:gd name="T29" fmla="*/ 69 h 97"/>
                <a:gd name="T30" fmla="*/ 18 w 279"/>
                <a:gd name="T31" fmla="*/ 79 h 97"/>
                <a:gd name="T32" fmla="*/ 3 w 279"/>
                <a:gd name="T33" fmla="*/ 90 h 97"/>
                <a:gd name="T34" fmla="*/ 0 w 279"/>
                <a:gd name="T35" fmla="*/ 92 h 97"/>
                <a:gd name="T36" fmla="*/ 0 w 279"/>
                <a:gd name="T37" fmla="*/ 95 h 97"/>
                <a:gd name="T38" fmla="*/ 2 w 279"/>
                <a:gd name="T39" fmla="*/ 97 h 97"/>
                <a:gd name="T40" fmla="*/ 5 w 279"/>
                <a:gd name="T41" fmla="*/ 97 h 97"/>
                <a:gd name="T42" fmla="*/ 22 w 279"/>
                <a:gd name="T43" fmla="*/ 89 h 97"/>
                <a:gd name="T44" fmla="*/ 38 w 279"/>
                <a:gd name="T45" fmla="*/ 80 h 97"/>
                <a:gd name="T46" fmla="*/ 54 w 279"/>
                <a:gd name="T47" fmla="*/ 71 h 97"/>
                <a:gd name="T48" fmla="*/ 71 w 279"/>
                <a:gd name="T49" fmla="*/ 64 h 97"/>
                <a:gd name="T50" fmla="*/ 88 w 279"/>
                <a:gd name="T51" fmla="*/ 55 h 97"/>
                <a:gd name="T52" fmla="*/ 104 w 279"/>
                <a:gd name="T53" fmla="*/ 48 h 97"/>
                <a:gd name="T54" fmla="*/ 120 w 279"/>
                <a:gd name="T55" fmla="*/ 40 h 97"/>
                <a:gd name="T56" fmla="*/ 137 w 279"/>
                <a:gd name="T57" fmla="*/ 34 h 97"/>
                <a:gd name="T58" fmla="*/ 154 w 279"/>
                <a:gd name="T59" fmla="*/ 28 h 97"/>
                <a:gd name="T60" fmla="*/ 171 w 279"/>
                <a:gd name="T61" fmla="*/ 21 h 97"/>
                <a:gd name="T62" fmla="*/ 189 w 279"/>
                <a:gd name="T63" fmla="*/ 16 h 97"/>
                <a:gd name="T64" fmla="*/ 206 w 279"/>
                <a:gd name="T65" fmla="*/ 11 h 97"/>
                <a:gd name="T66" fmla="*/ 225 w 279"/>
                <a:gd name="T67" fmla="*/ 8 h 97"/>
                <a:gd name="T68" fmla="*/ 242 w 279"/>
                <a:gd name="T69" fmla="*/ 5 h 97"/>
                <a:gd name="T70" fmla="*/ 261 w 279"/>
                <a:gd name="T71" fmla="*/ 2 h 97"/>
                <a:gd name="T72" fmla="*/ 279 w 279"/>
                <a:gd name="T73" fmla="*/ 0 h 97"/>
                <a:gd name="T74" fmla="*/ 279 w 279"/>
                <a:gd name="T75" fmla="*/ 0 h 97"/>
                <a:gd name="T76" fmla="*/ 279 w 279"/>
                <a:gd name="T77" fmla="*/ 0 h 97"/>
                <a:gd name="T78" fmla="*/ 279 w 279"/>
                <a:gd name="T79" fmla="*/ 0 h 97"/>
                <a:gd name="T80" fmla="*/ 279 w 279"/>
                <a:gd name="T81" fmla="*/ 0 h 97"/>
                <a:gd name="T82" fmla="*/ 279 w 279"/>
                <a:gd name="T8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97">
                  <a:moveTo>
                    <a:pt x="279" y="0"/>
                  </a:moveTo>
                  <a:lnTo>
                    <a:pt x="262" y="0"/>
                  </a:lnTo>
                  <a:lnTo>
                    <a:pt x="243" y="2"/>
                  </a:lnTo>
                  <a:lnTo>
                    <a:pt x="225" y="4"/>
                  </a:lnTo>
                  <a:lnTo>
                    <a:pt x="207" y="6"/>
                  </a:lnTo>
                  <a:lnTo>
                    <a:pt x="189" y="9"/>
                  </a:lnTo>
                  <a:lnTo>
                    <a:pt x="170" y="13"/>
                  </a:lnTo>
                  <a:lnTo>
                    <a:pt x="152" y="18"/>
                  </a:lnTo>
                  <a:lnTo>
                    <a:pt x="134" y="23"/>
                  </a:lnTo>
                  <a:lnTo>
                    <a:pt x="116" y="29"/>
                  </a:lnTo>
                  <a:lnTo>
                    <a:pt x="99" y="36"/>
                  </a:lnTo>
                  <a:lnTo>
                    <a:pt x="81" y="43"/>
                  </a:lnTo>
                  <a:lnTo>
                    <a:pt x="64" y="51"/>
                  </a:lnTo>
                  <a:lnTo>
                    <a:pt x="48" y="60"/>
                  </a:lnTo>
                  <a:lnTo>
                    <a:pt x="33" y="69"/>
                  </a:lnTo>
                  <a:lnTo>
                    <a:pt x="18" y="79"/>
                  </a:lnTo>
                  <a:lnTo>
                    <a:pt x="3" y="90"/>
                  </a:lnTo>
                  <a:lnTo>
                    <a:pt x="0" y="92"/>
                  </a:lnTo>
                  <a:lnTo>
                    <a:pt x="0" y="95"/>
                  </a:lnTo>
                  <a:lnTo>
                    <a:pt x="2" y="97"/>
                  </a:lnTo>
                  <a:lnTo>
                    <a:pt x="5" y="97"/>
                  </a:lnTo>
                  <a:lnTo>
                    <a:pt x="22" y="89"/>
                  </a:lnTo>
                  <a:lnTo>
                    <a:pt x="38" y="80"/>
                  </a:lnTo>
                  <a:lnTo>
                    <a:pt x="54" y="71"/>
                  </a:lnTo>
                  <a:lnTo>
                    <a:pt x="71" y="64"/>
                  </a:lnTo>
                  <a:lnTo>
                    <a:pt x="88" y="55"/>
                  </a:lnTo>
                  <a:lnTo>
                    <a:pt x="104" y="48"/>
                  </a:lnTo>
                  <a:lnTo>
                    <a:pt x="120" y="40"/>
                  </a:lnTo>
                  <a:lnTo>
                    <a:pt x="137" y="34"/>
                  </a:lnTo>
                  <a:lnTo>
                    <a:pt x="154" y="28"/>
                  </a:lnTo>
                  <a:lnTo>
                    <a:pt x="171" y="21"/>
                  </a:lnTo>
                  <a:lnTo>
                    <a:pt x="189" y="16"/>
                  </a:lnTo>
                  <a:lnTo>
                    <a:pt x="206" y="11"/>
                  </a:lnTo>
                  <a:lnTo>
                    <a:pt x="225" y="8"/>
                  </a:lnTo>
                  <a:lnTo>
                    <a:pt x="242" y="5"/>
                  </a:lnTo>
                  <a:lnTo>
                    <a:pt x="261" y="2"/>
                  </a:lnTo>
                  <a:lnTo>
                    <a:pt x="279" y="0"/>
                  </a:lnTo>
                  <a:lnTo>
                    <a:pt x="279" y="0"/>
                  </a:lnTo>
                  <a:lnTo>
                    <a:pt x="279" y="0"/>
                  </a:lnTo>
                  <a:lnTo>
                    <a:pt x="279" y="0"/>
                  </a:lnTo>
                  <a:lnTo>
                    <a:pt x="279" y="0"/>
                  </a:lnTo>
                  <a:lnTo>
                    <a:pt x="2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1" name="Freeform 194"/>
            <p:cNvSpPr>
              <a:spLocks/>
            </p:cNvSpPr>
            <p:nvPr/>
          </p:nvSpPr>
          <p:spPr bwMode="auto">
            <a:xfrm>
              <a:off x="4771" y="1211"/>
              <a:ext cx="13" cy="4"/>
            </a:xfrm>
            <a:custGeom>
              <a:avLst/>
              <a:gdLst>
                <a:gd name="T0" fmla="*/ 68 w 68"/>
                <a:gd name="T1" fmla="*/ 2 h 21"/>
                <a:gd name="T2" fmla="*/ 59 w 68"/>
                <a:gd name="T3" fmla="*/ 1 h 21"/>
                <a:gd name="T4" fmla="*/ 50 w 68"/>
                <a:gd name="T5" fmla="*/ 1 h 21"/>
                <a:gd name="T6" fmla="*/ 42 w 68"/>
                <a:gd name="T7" fmla="*/ 0 h 21"/>
                <a:gd name="T8" fmla="*/ 33 w 68"/>
                <a:gd name="T9" fmla="*/ 0 h 21"/>
                <a:gd name="T10" fmla="*/ 24 w 68"/>
                <a:gd name="T11" fmla="*/ 1 h 21"/>
                <a:gd name="T12" fmla="*/ 17 w 68"/>
                <a:gd name="T13" fmla="*/ 3 h 21"/>
                <a:gd name="T14" fmla="*/ 9 w 68"/>
                <a:gd name="T15" fmla="*/ 6 h 21"/>
                <a:gd name="T16" fmla="*/ 3 w 68"/>
                <a:gd name="T17" fmla="*/ 11 h 21"/>
                <a:gd name="T18" fmla="*/ 2 w 68"/>
                <a:gd name="T19" fmla="*/ 13 h 21"/>
                <a:gd name="T20" fmla="*/ 0 w 68"/>
                <a:gd name="T21" fmla="*/ 17 h 21"/>
                <a:gd name="T22" fmla="*/ 0 w 68"/>
                <a:gd name="T23" fmla="*/ 21 h 21"/>
                <a:gd name="T24" fmla="*/ 3 w 68"/>
                <a:gd name="T25" fmla="*/ 21 h 21"/>
                <a:gd name="T26" fmla="*/ 10 w 68"/>
                <a:gd name="T27" fmla="*/ 17 h 21"/>
                <a:gd name="T28" fmla="*/ 18 w 68"/>
                <a:gd name="T29" fmla="*/ 13 h 21"/>
                <a:gd name="T30" fmla="*/ 27 w 68"/>
                <a:gd name="T31" fmla="*/ 11 h 21"/>
                <a:gd name="T32" fmla="*/ 35 w 68"/>
                <a:gd name="T33" fmla="*/ 8 h 21"/>
                <a:gd name="T34" fmla="*/ 43 w 68"/>
                <a:gd name="T35" fmla="*/ 7 h 21"/>
                <a:gd name="T36" fmla="*/ 51 w 68"/>
                <a:gd name="T37" fmla="*/ 6 h 21"/>
                <a:gd name="T38" fmla="*/ 60 w 68"/>
                <a:gd name="T39" fmla="*/ 5 h 21"/>
                <a:gd name="T40" fmla="*/ 68 w 68"/>
                <a:gd name="T41" fmla="*/ 3 h 21"/>
                <a:gd name="T42" fmla="*/ 68 w 68"/>
                <a:gd name="T43" fmla="*/ 3 h 21"/>
                <a:gd name="T44" fmla="*/ 68 w 68"/>
                <a:gd name="T45" fmla="*/ 2 h 21"/>
                <a:gd name="T46" fmla="*/ 68 w 68"/>
                <a:gd name="T47" fmla="*/ 2 h 21"/>
                <a:gd name="T48" fmla="*/ 68 w 68"/>
                <a:gd name="T49" fmla="*/ 2 h 21"/>
                <a:gd name="T50" fmla="*/ 68 w 68"/>
                <a:gd name="T5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21">
                  <a:moveTo>
                    <a:pt x="68" y="2"/>
                  </a:moveTo>
                  <a:lnTo>
                    <a:pt x="59" y="1"/>
                  </a:lnTo>
                  <a:lnTo>
                    <a:pt x="50" y="1"/>
                  </a:lnTo>
                  <a:lnTo>
                    <a:pt x="42" y="0"/>
                  </a:lnTo>
                  <a:lnTo>
                    <a:pt x="33" y="0"/>
                  </a:lnTo>
                  <a:lnTo>
                    <a:pt x="24" y="1"/>
                  </a:lnTo>
                  <a:lnTo>
                    <a:pt x="17" y="3"/>
                  </a:lnTo>
                  <a:lnTo>
                    <a:pt x="9" y="6"/>
                  </a:lnTo>
                  <a:lnTo>
                    <a:pt x="3" y="11"/>
                  </a:lnTo>
                  <a:lnTo>
                    <a:pt x="2" y="13"/>
                  </a:lnTo>
                  <a:lnTo>
                    <a:pt x="0" y="17"/>
                  </a:lnTo>
                  <a:lnTo>
                    <a:pt x="0" y="21"/>
                  </a:lnTo>
                  <a:lnTo>
                    <a:pt x="3" y="21"/>
                  </a:lnTo>
                  <a:lnTo>
                    <a:pt x="10" y="17"/>
                  </a:lnTo>
                  <a:lnTo>
                    <a:pt x="18" y="13"/>
                  </a:lnTo>
                  <a:lnTo>
                    <a:pt x="27" y="11"/>
                  </a:lnTo>
                  <a:lnTo>
                    <a:pt x="35" y="8"/>
                  </a:lnTo>
                  <a:lnTo>
                    <a:pt x="43" y="7"/>
                  </a:lnTo>
                  <a:lnTo>
                    <a:pt x="51" y="6"/>
                  </a:lnTo>
                  <a:lnTo>
                    <a:pt x="60" y="5"/>
                  </a:lnTo>
                  <a:lnTo>
                    <a:pt x="68" y="3"/>
                  </a:lnTo>
                  <a:lnTo>
                    <a:pt x="68" y="3"/>
                  </a:lnTo>
                  <a:lnTo>
                    <a:pt x="68" y="2"/>
                  </a:lnTo>
                  <a:lnTo>
                    <a:pt x="68" y="2"/>
                  </a:lnTo>
                  <a:lnTo>
                    <a:pt x="68" y="2"/>
                  </a:lnTo>
                  <a:lnTo>
                    <a:pt x="6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2" name="Freeform 195"/>
            <p:cNvSpPr>
              <a:spLocks/>
            </p:cNvSpPr>
            <p:nvPr/>
          </p:nvSpPr>
          <p:spPr bwMode="auto">
            <a:xfrm>
              <a:off x="4831" y="1103"/>
              <a:ext cx="23" cy="33"/>
            </a:xfrm>
            <a:custGeom>
              <a:avLst/>
              <a:gdLst>
                <a:gd name="T0" fmla="*/ 0 w 113"/>
                <a:gd name="T1" fmla="*/ 168 h 168"/>
                <a:gd name="T2" fmla="*/ 4 w 113"/>
                <a:gd name="T3" fmla="*/ 154 h 168"/>
                <a:gd name="T4" fmla="*/ 10 w 113"/>
                <a:gd name="T5" fmla="*/ 139 h 168"/>
                <a:gd name="T6" fmla="*/ 19 w 113"/>
                <a:gd name="T7" fmla="*/ 126 h 168"/>
                <a:gd name="T8" fmla="*/ 29 w 113"/>
                <a:gd name="T9" fmla="*/ 114 h 168"/>
                <a:gd name="T10" fmla="*/ 32 w 113"/>
                <a:gd name="T11" fmla="*/ 109 h 168"/>
                <a:gd name="T12" fmla="*/ 37 w 113"/>
                <a:gd name="T13" fmla="*/ 104 h 168"/>
                <a:gd name="T14" fmla="*/ 42 w 113"/>
                <a:gd name="T15" fmla="*/ 100 h 168"/>
                <a:gd name="T16" fmla="*/ 47 w 113"/>
                <a:gd name="T17" fmla="*/ 95 h 168"/>
                <a:gd name="T18" fmla="*/ 43 w 113"/>
                <a:gd name="T19" fmla="*/ 99 h 168"/>
                <a:gd name="T20" fmla="*/ 42 w 113"/>
                <a:gd name="T21" fmla="*/ 99 h 168"/>
                <a:gd name="T22" fmla="*/ 43 w 113"/>
                <a:gd name="T23" fmla="*/ 97 h 168"/>
                <a:gd name="T24" fmla="*/ 47 w 113"/>
                <a:gd name="T25" fmla="*/ 95 h 168"/>
                <a:gd name="T26" fmla="*/ 56 w 113"/>
                <a:gd name="T27" fmla="*/ 91 h 168"/>
                <a:gd name="T28" fmla="*/ 63 w 113"/>
                <a:gd name="T29" fmla="*/ 88 h 168"/>
                <a:gd name="T30" fmla="*/ 71 w 113"/>
                <a:gd name="T31" fmla="*/ 83 h 168"/>
                <a:gd name="T32" fmla="*/ 78 w 113"/>
                <a:gd name="T33" fmla="*/ 78 h 168"/>
                <a:gd name="T34" fmla="*/ 85 w 113"/>
                <a:gd name="T35" fmla="*/ 73 h 168"/>
                <a:gd name="T36" fmla="*/ 92 w 113"/>
                <a:gd name="T37" fmla="*/ 66 h 168"/>
                <a:gd name="T38" fmla="*/ 98 w 113"/>
                <a:gd name="T39" fmla="*/ 60 h 168"/>
                <a:gd name="T40" fmla="*/ 104 w 113"/>
                <a:gd name="T41" fmla="*/ 54 h 168"/>
                <a:gd name="T42" fmla="*/ 112 w 113"/>
                <a:gd name="T43" fmla="*/ 41 h 168"/>
                <a:gd name="T44" fmla="*/ 113 w 113"/>
                <a:gd name="T45" fmla="*/ 26 h 168"/>
                <a:gd name="T46" fmla="*/ 109 w 113"/>
                <a:gd name="T47" fmla="*/ 13 h 168"/>
                <a:gd name="T48" fmla="*/ 99 w 113"/>
                <a:gd name="T49" fmla="*/ 3 h 168"/>
                <a:gd name="T50" fmla="*/ 92 w 113"/>
                <a:gd name="T51" fmla="*/ 0 h 168"/>
                <a:gd name="T52" fmla="*/ 85 w 113"/>
                <a:gd name="T53" fmla="*/ 0 h 168"/>
                <a:gd name="T54" fmla="*/ 77 w 113"/>
                <a:gd name="T55" fmla="*/ 0 h 168"/>
                <a:gd name="T56" fmla="*/ 68 w 113"/>
                <a:gd name="T57" fmla="*/ 3 h 168"/>
                <a:gd name="T58" fmla="*/ 61 w 113"/>
                <a:gd name="T59" fmla="*/ 7 h 168"/>
                <a:gd name="T60" fmla="*/ 55 w 113"/>
                <a:gd name="T61" fmla="*/ 10 h 168"/>
                <a:gd name="T62" fmla="*/ 48 w 113"/>
                <a:gd name="T63" fmla="*/ 15 h 168"/>
                <a:gd name="T64" fmla="*/ 45 w 113"/>
                <a:gd name="T65" fmla="*/ 22 h 168"/>
                <a:gd name="T66" fmla="*/ 36 w 113"/>
                <a:gd name="T67" fmla="*/ 35 h 168"/>
                <a:gd name="T68" fmla="*/ 27 w 113"/>
                <a:gd name="T69" fmla="*/ 50 h 168"/>
                <a:gd name="T70" fmla="*/ 19 w 113"/>
                <a:gd name="T71" fmla="*/ 65 h 168"/>
                <a:gd name="T72" fmla="*/ 14 w 113"/>
                <a:gd name="T73" fmla="*/ 80 h 168"/>
                <a:gd name="T74" fmla="*/ 9 w 113"/>
                <a:gd name="T75" fmla="*/ 101 h 168"/>
                <a:gd name="T76" fmla="*/ 4 w 113"/>
                <a:gd name="T77" fmla="*/ 124 h 168"/>
                <a:gd name="T78" fmla="*/ 0 w 113"/>
                <a:gd name="T79" fmla="*/ 147 h 168"/>
                <a:gd name="T80" fmla="*/ 0 w 113"/>
                <a:gd name="T81" fmla="*/ 168 h 168"/>
                <a:gd name="T82" fmla="*/ 0 w 113"/>
                <a:gd name="T83" fmla="*/ 168 h 168"/>
                <a:gd name="T84" fmla="*/ 0 w 113"/>
                <a:gd name="T85" fmla="*/ 168 h 168"/>
                <a:gd name="T86" fmla="*/ 0 w 113"/>
                <a:gd name="T87" fmla="*/ 168 h 168"/>
                <a:gd name="T88" fmla="*/ 0 w 113"/>
                <a:gd name="T89" fmla="*/ 168 h 168"/>
                <a:gd name="T90" fmla="*/ 0 w 113"/>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168">
                  <a:moveTo>
                    <a:pt x="0" y="168"/>
                  </a:moveTo>
                  <a:lnTo>
                    <a:pt x="4" y="154"/>
                  </a:lnTo>
                  <a:lnTo>
                    <a:pt x="10" y="139"/>
                  </a:lnTo>
                  <a:lnTo>
                    <a:pt x="19" y="126"/>
                  </a:lnTo>
                  <a:lnTo>
                    <a:pt x="29" y="114"/>
                  </a:lnTo>
                  <a:lnTo>
                    <a:pt x="32" y="109"/>
                  </a:lnTo>
                  <a:lnTo>
                    <a:pt x="37" y="104"/>
                  </a:lnTo>
                  <a:lnTo>
                    <a:pt x="42" y="100"/>
                  </a:lnTo>
                  <a:lnTo>
                    <a:pt x="47" y="95"/>
                  </a:lnTo>
                  <a:lnTo>
                    <a:pt x="43" y="99"/>
                  </a:lnTo>
                  <a:lnTo>
                    <a:pt x="42" y="99"/>
                  </a:lnTo>
                  <a:lnTo>
                    <a:pt x="43" y="97"/>
                  </a:lnTo>
                  <a:lnTo>
                    <a:pt x="47" y="95"/>
                  </a:lnTo>
                  <a:lnTo>
                    <a:pt x="56" y="91"/>
                  </a:lnTo>
                  <a:lnTo>
                    <a:pt x="63" y="88"/>
                  </a:lnTo>
                  <a:lnTo>
                    <a:pt x="71" y="83"/>
                  </a:lnTo>
                  <a:lnTo>
                    <a:pt x="78" y="78"/>
                  </a:lnTo>
                  <a:lnTo>
                    <a:pt x="85" y="73"/>
                  </a:lnTo>
                  <a:lnTo>
                    <a:pt x="92" y="66"/>
                  </a:lnTo>
                  <a:lnTo>
                    <a:pt x="98" y="60"/>
                  </a:lnTo>
                  <a:lnTo>
                    <a:pt x="104" y="54"/>
                  </a:lnTo>
                  <a:lnTo>
                    <a:pt x="112" y="41"/>
                  </a:lnTo>
                  <a:lnTo>
                    <a:pt x="113" y="26"/>
                  </a:lnTo>
                  <a:lnTo>
                    <a:pt x="109" y="13"/>
                  </a:lnTo>
                  <a:lnTo>
                    <a:pt x="99" y="3"/>
                  </a:lnTo>
                  <a:lnTo>
                    <a:pt x="92" y="0"/>
                  </a:lnTo>
                  <a:lnTo>
                    <a:pt x="85" y="0"/>
                  </a:lnTo>
                  <a:lnTo>
                    <a:pt x="77" y="0"/>
                  </a:lnTo>
                  <a:lnTo>
                    <a:pt x="68" y="3"/>
                  </a:lnTo>
                  <a:lnTo>
                    <a:pt x="61" y="7"/>
                  </a:lnTo>
                  <a:lnTo>
                    <a:pt x="55" y="10"/>
                  </a:lnTo>
                  <a:lnTo>
                    <a:pt x="48" y="15"/>
                  </a:lnTo>
                  <a:lnTo>
                    <a:pt x="45" y="22"/>
                  </a:lnTo>
                  <a:lnTo>
                    <a:pt x="36" y="35"/>
                  </a:lnTo>
                  <a:lnTo>
                    <a:pt x="27" y="50"/>
                  </a:lnTo>
                  <a:lnTo>
                    <a:pt x="19" y="65"/>
                  </a:lnTo>
                  <a:lnTo>
                    <a:pt x="14" y="80"/>
                  </a:lnTo>
                  <a:lnTo>
                    <a:pt x="9" y="101"/>
                  </a:lnTo>
                  <a:lnTo>
                    <a:pt x="4" y="124"/>
                  </a:lnTo>
                  <a:lnTo>
                    <a:pt x="0" y="147"/>
                  </a:lnTo>
                  <a:lnTo>
                    <a:pt x="0" y="168"/>
                  </a:lnTo>
                  <a:lnTo>
                    <a:pt x="0" y="168"/>
                  </a:lnTo>
                  <a:lnTo>
                    <a:pt x="0" y="168"/>
                  </a:lnTo>
                  <a:lnTo>
                    <a:pt x="0" y="168"/>
                  </a:lnTo>
                  <a:lnTo>
                    <a:pt x="0" y="168"/>
                  </a:lnTo>
                  <a:lnTo>
                    <a:pt x="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3" name="Freeform 196"/>
            <p:cNvSpPr>
              <a:spLocks/>
            </p:cNvSpPr>
            <p:nvPr/>
          </p:nvSpPr>
          <p:spPr bwMode="auto">
            <a:xfrm>
              <a:off x="4727" y="1086"/>
              <a:ext cx="38" cy="32"/>
            </a:xfrm>
            <a:custGeom>
              <a:avLst/>
              <a:gdLst>
                <a:gd name="T0" fmla="*/ 190 w 190"/>
                <a:gd name="T1" fmla="*/ 0 h 158"/>
                <a:gd name="T2" fmla="*/ 178 w 190"/>
                <a:gd name="T3" fmla="*/ 1 h 158"/>
                <a:gd name="T4" fmla="*/ 168 w 190"/>
                <a:gd name="T5" fmla="*/ 3 h 158"/>
                <a:gd name="T6" fmla="*/ 158 w 190"/>
                <a:gd name="T7" fmla="*/ 6 h 158"/>
                <a:gd name="T8" fmla="*/ 148 w 190"/>
                <a:gd name="T9" fmla="*/ 9 h 158"/>
                <a:gd name="T10" fmla="*/ 138 w 190"/>
                <a:gd name="T11" fmla="*/ 13 h 158"/>
                <a:gd name="T12" fmla="*/ 128 w 190"/>
                <a:gd name="T13" fmla="*/ 16 h 158"/>
                <a:gd name="T14" fmla="*/ 119 w 190"/>
                <a:gd name="T15" fmla="*/ 20 h 158"/>
                <a:gd name="T16" fmla="*/ 109 w 190"/>
                <a:gd name="T17" fmla="*/ 24 h 158"/>
                <a:gd name="T18" fmla="*/ 99 w 190"/>
                <a:gd name="T19" fmla="*/ 26 h 158"/>
                <a:gd name="T20" fmla="*/ 89 w 190"/>
                <a:gd name="T21" fmla="*/ 29 h 158"/>
                <a:gd name="T22" fmla="*/ 79 w 190"/>
                <a:gd name="T23" fmla="*/ 33 h 158"/>
                <a:gd name="T24" fmla="*/ 69 w 190"/>
                <a:gd name="T25" fmla="*/ 36 h 158"/>
                <a:gd name="T26" fmla="*/ 59 w 190"/>
                <a:gd name="T27" fmla="*/ 40 h 158"/>
                <a:gd name="T28" fmla="*/ 49 w 190"/>
                <a:gd name="T29" fmla="*/ 44 h 158"/>
                <a:gd name="T30" fmla="*/ 40 w 190"/>
                <a:gd name="T31" fmla="*/ 50 h 158"/>
                <a:gd name="T32" fmla="*/ 31 w 190"/>
                <a:gd name="T33" fmla="*/ 56 h 158"/>
                <a:gd name="T34" fmla="*/ 20 w 190"/>
                <a:gd name="T35" fmla="*/ 67 h 158"/>
                <a:gd name="T36" fmla="*/ 11 w 190"/>
                <a:gd name="T37" fmla="*/ 80 h 158"/>
                <a:gd name="T38" fmla="*/ 4 w 190"/>
                <a:gd name="T39" fmla="*/ 94 h 158"/>
                <a:gd name="T40" fmla="*/ 0 w 190"/>
                <a:gd name="T41" fmla="*/ 107 h 158"/>
                <a:gd name="T42" fmla="*/ 0 w 190"/>
                <a:gd name="T43" fmla="*/ 121 h 158"/>
                <a:gd name="T44" fmla="*/ 4 w 190"/>
                <a:gd name="T45" fmla="*/ 135 h 158"/>
                <a:gd name="T46" fmla="*/ 11 w 190"/>
                <a:gd name="T47" fmla="*/ 147 h 158"/>
                <a:gd name="T48" fmla="*/ 24 w 190"/>
                <a:gd name="T49" fmla="*/ 158 h 158"/>
                <a:gd name="T50" fmla="*/ 29 w 190"/>
                <a:gd name="T51" fmla="*/ 158 h 158"/>
                <a:gd name="T52" fmla="*/ 33 w 190"/>
                <a:gd name="T53" fmla="*/ 156 h 158"/>
                <a:gd name="T54" fmla="*/ 36 w 190"/>
                <a:gd name="T55" fmla="*/ 152 h 158"/>
                <a:gd name="T56" fmla="*/ 36 w 190"/>
                <a:gd name="T57" fmla="*/ 147 h 158"/>
                <a:gd name="T58" fmla="*/ 31 w 190"/>
                <a:gd name="T59" fmla="*/ 138 h 158"/>
                <a:gd name="T60" fmla="*/ 26 w 190"/>
                <a:gd name="T61" fmla="*/ 128 h 158"/>
                <a:gd name="T62" fmla="*/ 23 w 190"/>
                <a:gd name="T63" fmla="*/ 120 h 158"/>
                <a:gd name="T64" fmla="*/ 20 w 190"/>
                <a:gd name="T65" fmla="*/ 110 h 158"/>
                <a:gd name="T66" fmla="*/ 20 w 190"/>
                <a:gd name="T67" fmla="*/ 95 h 158"/>
                <a:gd name="T68" fmla="*/ 23 w 190"/>
                <a:gd name="T69" fmla="*/ 82 h 158"/>
                <a:gd name="T70" fmla="*/ 29 w 190"/>
                <a:gd name="T71" fmla="*/ 71 h 158"/>
                <a:gd name="T72" fmla="*/ 39 w 190"/>
                <a:gd name="T73" fmla="*/ 62 h 158"/>
                <a:gd name="T74" fmla="*/ 49 w 190"/>
                <a:gd name="T75" fmla="*/ 54 h 158"/>
                <a:gd name="T76" fmla="*/ 61 w 190"/>
                <a:gd name="T77" fmla="*/ 47 h 158"/>
                <a:gd name="T78" fmla="*/ 74 w 190"/>
                <a:gd name="T79" fmla="*/ 41 h 158"/>
                <a:gd name="T80" fmla="*/ 85 w 190"/>
                <a:gd name="T81" fmla="*/ 36 h 158"/>
                <a:gd name="T82" fmla="*/ 97 w 190"/>
                <a:gd name="T83" fmla="*/ 31 h 158"/>
                <a:gd name="T84" fmla="*/ 110 w 190"/>
                <a:gd name="T85" fmla="*/ 26 h 158"/>
                <a:gd name="T86" fmla="*/ 124 w 190"/>
                <a:gd name="T87" fmla="*/ 21 h 158"/>
                <a:gd name="T88" fmla="*/ 136 w 190"/>
                <a:gd name="T89" fmla="*/ 16 h 158"/>
                <a:gd name="T90" fmla="*/ 150 w 190"/>
                <a:gd name="T91" fmla="*/ 11 h 158"/>
                <a:gd name="T92" fmla="*/ 163 w 190"/>
                <a:gd name="T93" fmla="*/ 6 h 158"/>
                <a:gd name="T94" fmla="*/ 176 w 190"/>
                <a:gd name="T95" fmla="*/ 3 h 158"/>
                <a:gd name="T96" fmla="*/ 190 w 190"/>
                <a:gd name="T97" fmla="*/ 0 h 158"/>
                <a:gd name="T98" fmla="*/ 190 w 190"/>
                <a:gd name="T99" fmla="*/ 0 h 158"/>
                <a:gd name="T100" fmla="*/ 190 w 190"/>
                <a:gd name="T101" fmla="*/ 0 h 158"/>
                <a:gd name="T102" fmla="*/ 190 w 190"/>
                <a:gd name="T103" fmla="*/ 0 h 158"/>
                <a:gd name="T104" fmla="*/ 190 w 190"/>
                <a:gd name="T105" fmla="*/ 0 h 158"/>
                <a:gd name="T106" fmla="*/ 190 w 190"/>
                <a:gd name="T10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58">
                  <a:moveTo>
                    <a:pt x="190" y="0"/>
                  </a:moveTo>
                  <a:lnTo>
                    <a:pt x="178" y="1"/>
                  </a:lnTo>
                  <a:lnTo>
                    <a:pt x="168" y="3"/>
                  </a:lnTo>
                  <a:lnTo>
                    <a:pt x="158" y="6"/>
                  </a:lnTo>
                  <a:lnTo>
                    <a:pt x="148" y="9"/>
                  </a:lnTo>
                  <a:lnTo>
                    <a:pt x="138" y="13"/>
                  </a:lnTo>
                  <a:lnTo>
                    <a:pt x="128" y="16"/>
                  </a:lnTo>
                  <a:lnTo>
                    <a:pt x="119" y="20"/>
                  </a:lnTo>
                  <a:lnTo>
                    <a:pt x="109" y="24"/>
                  </a:lnTo>
                  <a:lnTo>
                    <a:pt x="99" y="26"/>
                  </a:lnTo>
                  <a:lnTo>
                    <a:pt x="89" y="29"/>
                  </a:lnTo>
                  <a:lnTo>
                    <a:pt x="79" y="33"/>
                  </a:lnTo>
                  <a:lnTo>
                    <a:pt x="69" y="36"/>
                  </a:lnTo>
                  <a:lnTo>
                    <a:pt x="59" y="40"/>
                  </a:lnTo>
                  <a:lnTo>
                    <a:pt x="49" y="44"/>
                  </a:lnTo>
                  <a:lnTo>
                    <a:pt x="40" y="50"/>
                  </a:lnTo>
                  <a:lnTo>
                    <a:pt x="31" y="56"/>
                  </a:lnTo>
                  <a:lnTo>
                    <a:pt x="20" y="67"/>
                  </a:lnTo>
                  <a:lnTo>
                    <a:pt x="11" y="80"/>
                  </a:lnTo>
                  <a:lnTo>
                    <a:pt x="4" y="94"/>
                  </a:lnTo>
                  <a:lnTo>
                    <a:pt x="0" y="107"/>
                  </a:lnTo>
                  <a:lnTo>
                    <a:pt x="0" y="121"/>
                  </a:lnTo>
                  <a:lnTo>
                    <a:pt x="4" y="135"/>
                  </a:lnTo>
                  <a:lnTo>
                    <a:pt x="11" y="147"/>
                  </a:lnTo>
                  <a:lnTo>
                    <a:pt x="24" y="158"/>
                  </a:lnTo>
                  <a:lnTo>
                    <a:pt x="29" y="158"/>
                  </a:lnTo>
                  <a:lnTo>
                    <a:pt x="33" y="156"/>
                  </a:lnTo>
                  <a:lnTo>
                    <a:pt x="36" y="152"/>
                  </a:lnTo>
                  <a:lnTo>
                    <a:pt x="36" y="147"/>
                  </a:lnTo>
                  <a:lnTo>
                    <a:pt x="31" y="138"/>
                  </a:lnTo>
                  <a:lnTo>
                    <a:pt x="26" y="128"/>
                  </a:lnTo>
                  <a:lnTo>
                    <a:pt x="23" y="120"/>
                  </a:lnTo>
                  <a:lnTo>
                    <a:pt x="20" y="110"/>
                  </a:lnTo>
                  <a:lnTo>
                    <a:pt x="20" y="95"/>
                  </a:lnTo>
                  <a:lnTo>
                    <a:pt x="23" y="82"/>
                  </a:lnTo>
                  <a:lnTo>
                    <a:pt x="29" y="71"/>
                  </a:lnTo>
                  <a:lnTo>
                    <a:pt x="39" y="62"/>
                  </a:lnTo>
                  <a:lnTo>
                    <a:pt x="49" y="54"/>
                  </a:lnTo>
                  <a:lnTo>
                    <a:pt x="61" y="47"/>
                  </a:lnTo>
                  <a:lnTo>
                    <a:pt x="74" y="41"/>
                  </a:lnTo>
                  <a:lnTo>
                    <a:pt x="85" y="36"/>
                  </a:lnTo>
                  <a:lnTo>
                    <a:pt x="97" y="31"/>
                  </a:lnTo>
                  <a:lnTo>
                    <a:pt x="110" y="26"/>
                  </a:lnTo>
                  <a:lnTo>
                    <a:pt x="124" y="21"/>
                  </a:lnTo>
                  <a:lnTo>
                    <a:pt x="136" y="16"/>
                  </a:lnTo>
                  <a:lnTo>
                    <a:pt x="150" y="11"/>
                  </a:lnTo>
                  <a:lnTo>
                    <a:pt x="163" y="6"/>
                  </a:lnTo>
                  <a:lnTo>
                    <a:pt x="176" y="3"/>
                  </a:lnTo>
                  <a:lnTo>
                    <a:pt x="190" y="0"/>
                  </a:lnTo>
                  <a:lnTo>
                    <a:pt x="190" y="0"/>
                  </a:lnTo>
                  <a:lnTo>
                    <a:pt x="190" y="0"/>
                  </a:lnTo>
                  <a:lnTo>
                    <a:pt x="190" y="0"/>
                  </a:lnTo>
                  <a:lnTo>
                    <a:pt x="19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4" name="Freeform 197"/>
            <p:cNvSpPr>
              <a:spLocks/>
            </p:cNvSpPr>
            <p:nvPr/>
          </p:nvSpPr>
          <p:spPr bwMode="auto">
            <a:xfrm>
              <a:off x="4920" y="1141"/>
              <a:ext cx="120" cy="140"/>
            </a:xfrm>
            <a:custGeom>
              <a:avLst/>
              <a:gdLst>
                <a:gd name="T0" fmla="*/ 558 w 597"/>
                <a:gd name="T1" fmla="*/ 5 h 700"/>
                <a:gd name="T2" fmla="*/ 482 w 597"/>
                <a:gd name="T3" fmla="*/ 22 h 700"/>
                <a:gd name="T4" fmla="*/ 408 w 597"/>
                <a:gd name="T5" fmla="*/ 46 h 700"/>
                <a:gd name="T6" fmla="*/ 338 w 597"/>
                <a:gd name="T7" fmla="*/ 79 h 700"/>
                <a:gd name="T8" fmla="*/ 272 w 597"/>
                <a:gd name="T9" fmla="*/ 117 h 700"/>
                <a:gd name="T10" fmla="*/ 209 w 597"/>
                <a:gd name="T11" fmla="*/ 163 h 700"/>
                <a:gd name="T12" fmla="*/ 151 w 597"/>
                <a:gd name="T13" fmla="*/ 216 h 700"/>
                <a:gd name="T14" fmla="*/ 98 w 597"/>
                <a:gd name="T15" fmla="*/ 272 h 700"/>
                <a:gd name="T16" fmla="*/ 52 w 597"/>
                <a:gd name="T17" fmla="*/ 330 h 700"/>
                <a:gd name="T18" fmla="*/ 17 w 597"/>
                <a:gd name="T19" fmla="*/ 390 h 700"/>
                <a:gd name="T20" fmla="*/ 0 w 597"/>
                <a:gd name="T21" fmla="*/ 452 h 700"/>
                <a:gd name="T22" fmla="*/ 9 w 597"/>
                <a:gd name="T23" fmla="*/ 517 h 700"/>
                <a:gd name="T24" fmla="*/ 41 w 597"/>
                <a:gd name="T25" fmla="*/ 566 h 700"/>
                <a:gd name="T26" fmla="*/ 72 w 597"/>
                <a:gd name="T27" fmla="*/ 587 h 700"/>
                <a:gd name="T28" fmla="*/ 107 w 597"/>
                <a:gd name="T29" fmla="*/ 597 h 700"/>
                <a:gd name="T30" fmla="*/ 144 w 597"/>
                <a:gd name="T31" fmla="*/ 608 h 700"/>
                <a:gd name="T32" fmla="*/ 168 w 597"/>
                <a:gd name="T33" fmla="*/ 623 h 700"/>
                <a:gd name="T34" fmla="*/ 155 w 597"/>
                <a:gd name="T35" fmla="*/ 644 h 700"/>
                <a:gd name="T36" fmla="*/ 128 w 597"/>
                <a:gd name="T37" fmla="*/ 668 h 700"/>
                <a:gd name="T38" fmla="*/ 103 w 597"/>
                <a:gd name="T39" fmla="*/ 688 h 700"/>
                <a:gd name="T40" fmla="*/ 95 w 597"/>
                <a:gd name="T41" fmla="*/ 695 h 700"/>
                <a:gd name="T42" fmla="*/ 97 w 597"/>
                <a:gd name="T43" fmla="*/ 700 h 700"/>
                <a:gd name="T44" fmla="*/ 110 w 597"/>
                <a:gd name="T45" fmla="*/ 691 h 700"/>
                <a:gd name="T46" fmla="*/ 139 w 597"/>
                <a:gd name="T47" fmla="*/ 675 h 700"/>
                <a:gd name="T48" fmla="*/ 170 w 597"/>
                <a:gd name="T49" fmla="*/ 655 h 700"/>
                <a:gd name="T50" fmla="*/ 190 w 597"/>
                <a:gd name="T51" fmla="*/ 630 h 700"/>
                <a:gd name="T52" fmla="*/ 190 w 597"/>
                <a:gd name="T53" fmla="*/ 607 h 700"/>
                <a:gd name="T54" fmla="*/ 178 w 597"/>
                <a:gd name="T55" fmla="*/ 589 h 700"/>
                <a:gd name="T56" fmla="*/ 161 w 597"/>
                <a:gd name="T57" fmla="*/ 576 h 700"/>
                <a:gd name="T58" fmla="*/ 142 w 597"/>
                <a:gd name="T59" fmla="*/ 564 h 700"/>
                <a:gd name="T60" fmla="*/ 113 w 597"/>
                <a:gd name="T61" fmla="*/ 547 h 700"/>
                <a:gd name="T62" fmla="*/ 80 w 597"/>
                <a:gd name="T63" fmla="*/ 513 h 700"/>
                <a:gd name="T64" fmla="*/ 61 w 597"/>
                <a:gd name="T65" fmla="*/ 472 h 700"/>
                <a:gd name="T66" fmla="*/ 56 w 597"/>
                <a:gd name="T67" fmla="*/ 427 h 700"/>
                <a:gd name="T68" fmla="*/ 67 w 597"/>
                <a:gd name="T69" fmla="*/ 385 h 700"/>
                <a:gd name="T70" fmla="*/ 84 w 597"/>
                <a:gd name="T71" fmla="*/ 346 h 700"/>
                <a:gd name="T72" fmla="*/ 108 w 597"/>
                <a:gd name="T73" fmla="*/ 309 h 700"/>
                <a:gd name="T74" fmla="*/ 135 w 597"/>
                <a:gd name="T75" fmla="*/ 273 h 700"/>
                <a:gd name="T76" fmla="*/ 165 w 597"/>
                <a:gd name="T77" fmla="*/ 238 h 700"/>
                <a:gd name="T78" fmla="*/ 198 w 597"/>
                <a:gd name="T79" fmla="*/ 206 h 700"/>
                <a:gd name="T80" fmla="*/ 230 w 597"/>
                <a:gd name="T81" fmla="*/ 175 h 700"/>
                <a:gd name="T82" fmla="*/ 262 w 597"/>
                <a:gd name="T83" fmla="*/ 147 h 700"/>
                <a:gd name="T84" fmla="*/ 296 w 597"/>
                <a:gd name="T85" fmla="*/ 120 h 700"/>
                <a:gd name="T86" fmla="*/ 332 w 597"/>
                <a:gd name="T87" fmla="*/ 95 h 700"/>
                <a:gd name="T88" fmla="*/ 369 w 597"/>
                <a:gd name="T89" fmla="*/ 73 h 700"/>
                <a:gd name="T90" fmla="*/ 408 w 597"/>
                <a:gd name="T91" fmla="*/ 54 h 700"/>
                <a:gd name="T92" fmla="*/ 449 w 597"/>
                <a:gd name="T93" fmla="*/ 36 h 700"/>
                <a:gd name="T94" fmla="*/ 490 w 597"/>
                <a:gd name="T95" fmla="*/ 23 h 700"/>
                <a:gd name="T96" fmla="*/ 533 w 597"/>
                <a:gd name="T97" fmla="*/ 12 h 700"/>
                <a:gd name="T98" fmla="*/ 575 w 597"/>
                <a:gd name="T99" fmla="*/ 3 h 700"/>
                <a:gd name="T100" fmla="*/ 597 w 597"/>
                <a:gd name="T101" fmla="*/ 0 h 700"/>
                <a:gd name="T102" fmla="*/ 597 w 597"/>
                <a:gd name="T103" fmla="*/ 0 h 700"/>
                <a:gd name="T104" fmla="*/ 597 w 597"/>
                <a:gd name="T105"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7" h="700">
                  <a:moveTo>
                    <a:pt x="597" y="0"/>
                  </a:moveTo>
                  <a:lnTo>
                    <a:pt x="558" y="5"/>
                  </a:lnTo>
                  <a:lnTo>
                    <a:pt x="519" y="12"/>
                  </a:lnTo>
                  <a:lnTo>
                    <a:pt x="482" y="22"/>
                  </a:lnTo>
                  <a:lnTo>
                    <a:pt x="444" y="33"/>
                  </a:lnTo>
                  <a:lnTo>
                    <a:pt x="408" y="46"/>
                  </a:lnTo>
                  <a:lnTo>
                    <a:pt x="373" y="61"/>
                  </a:lnTo>
                  <a:lnTo>
                    <a:pt x="338" y="79"/>
                  </a:lnTo>
                  <a:lnTo>
                    <a:pt x="305" y="97"/>
                  </a:lnTo>
                  <a:lnTo>
                    <a:pt x="272" y="117"/>
                  </a:lnTo>
                  <a:lnTo>
                    <a:pt x="240" y="140"/>
                  </a:lnTo>
                  <a:lnTo>
                    <a:pt x="209" y="163"/>
                  </a:lnTo>
                  <a:lnTo>
                    <a:pt x="180" y="188"/>
                  </a:lnTo>
                  <a:lnTo>
                    <a:pt x="151" y="216"/>
                  </a:lnTo>
                  <a:lnTo>
                    <a:pt x="124" y="243"/>
                  </a:lnTo>
                  <a:lnTo>
                    <a:pt x="98" y="272"/>
                  </a:lnTo>
                  <a:lnTo>
                    <a:pt x="73" y="302"/>
                  </a:lnTo>
                  <a:lnTo>
                    <a:pt x="52" y="330"/>
                  </a:lnTo>
                  <a:lnTo>
                    <a:pt x="33" y="360"/>
                  </a:lnTo>
                  <a:lnTo>
                    <a:pt x="17" y="390"/>
                  </a:lnTo>
                  <a:lnTo>
                    <a:pt x="6" y="421"/>
                  </a:lnTo>
                  <a:lnTo>
                    <a:pt x="0" y="452"/>
                  </a:lnTo>
                  <a:lnTo>
                    <a:pt x="1" y="485"/>
                  </a:lnTo>
                  <a:lnTo>
                    <a:pt x="9" y="517"/>
                  </a:lnTo>
                  <a:lnTo>
                    <a:pt x="27" y="549"/>
                  </a:lnTo>
                  <a:lnTo>
                    <a:pt x="41" y="566"/>
                  </a:lnTo>
                  <a:lnTo>
                    <a:pt x="56" y="578"/>
                  </a:lnTo>
                  <a:lnTo>
                    <a:pt x="72" y="587"/>
                  </a:lnTo>
                  <a:lnTo>
                    <a:pt x="89" y="592"/>
                  </a:lnTo>
                  <a:lnTo>
                    <a:pt x="107" y="597"/>
                  </a:lnTo>
                  <a:lnTo>
                    <a:pt x="125" y="602"/>
                  </a:lnTo>
                  <a:lnTo>
                    <a:pt x="144" y="608"/>
                  </a:lnTo>
                  <a:lnTo>
                    <a:pt x="163" y="617"/>
                  </a:lnTo>
                  <a:lnTo>
                    <a:pt x="168" y="623"/>
                  </a:lnTo>
                  <a:lnTo>
                    <a:pt x="164" y="633"/>
                  </a:lnTo>
                  <a:lnTo>
                    <a:pt x="155" y="644"/>
                  </a:lnTo>
                  <a:lnTo>
                    <a:pt x="142" y="657"/>
                  </a:lnTo>
                  <a:lnTo>
                    <a:pt x="128" y="668"/>
                  </a:lnTo>
                  <a:lnTo>
                    <a:pt x="114" y="679"/>
                  </a:lnTo>
                  <a:lnTo>
                    <a:pt x="103" y="688"/>
                  </a:lnTo>
                  <a:lnTo>
                    <a:pt x="97" y="693"/>
                  </a:lnTo>
                  <a:lnTo>
                    <a:pt x="95" y="695"/>
                  </a:lnTo>
                  <a:lnTo>
                    <a:pt x="95" y="698"/>
                  </a:lnTo>
                  <a:lnTo>
                    <a:pt x="97" y="700"/>
                  </a:lnTo>
                  <a:lnTo>
                    <a:pt x="99" y="699"/>
                  </a:lnTo>
                  <a:lnTo>
                    <a:pt x="110" y="691"/>
                  </a:lnTo>
                  <a:lnTo>
                    <a:pt x="124" y="683"/>
                  </a:lnTo>
                  <a:lnTo>
                    <a:pt x="139" y="675"/>
                  </a:lnTo>
                  <a:lnTo>
                    <a:pt x="155" y="665"/>
                  </a:lnTo>
                  <a:lnTo>
                    <a:pt x="170" y="655"/>
                  </a:lnTo>
                  <a:lnTo>
                    <a:pt x="183" y="644"/>
                  </a:lnTo>
                  <a:lnTo>
                    <a:pt x="190" y="630"/>
                  </a:lnTo>
                  <a:lnTo>
                    <a:pt x="193" y="617"/>
                  </a:lnTo>
                  <a:lnTo>
                    <a:pt x="190" y="607"/>
                  </a:lnTo>
                  <a:lnTo>
                    <a:pt x="185" y="597"/>
                  </a:lnTo>
                  <a:lnTo>
                    <a:pt x="178" y="589"/>
                  </a:lnTo>
                  <a:lnTo>
                    <a:pt x="170" y="582"/>
                  </a:lnTo>
                  <a:lnTo>
                    <a:pt x="161" y="576"/>
                  </a:lnTo>
                  <a:lnTo>
                    <a:pt x="151" y="569"/>
                  </a:lnTo>
                  <a:lnTo>
                    <a:pt x="142" y="564"/>
                  </a:lnTo>
                  <a:lnTo>
                    <a:pt x="132" y="559"/>
                  </a:lnTo>
                  <a:lnTo>
                    <a:pt x="113" y="547"/>
                  </a:lnTo>
                  <a:lnTo>
                    <a:pt x="95" y="532"/>
                  </a:lnTo>
                  <a:lnTo>
                    <a:pt x="80" y="513"/>
                  </a:lnTo>
                  <a:lnTo>
                    <a:pt x="69" y="493"/>
                  </a:lnTo>
                  <a:lnTo>
                    <a:pt x="61" y="472"/>
                  </a:lnTo>
                  <a:lnTo>
                    <a:pt x="56" y="450"/>
                  </a:lnTo>
                  <a:lnTo>
                    <a:pt x="56" y="427"/>
                  </a:lnTo>
                  <a:lnTo>
                    <a:pt x="59" y="405"/>
                  </a:lnTo>
                  <a:lnTo>
                    <a:pt x="67" y="385"/>
                  </a:lnTo>
                  <a:lnTo>
                    <a:pt x="74" y="365"/>
                  </a:lnTo>
                  <a:lnTo>
                    <a:pt x="84" y="346"/>
                  </a:lnTo>
                  <a:lnTo>
                    <a:pt x="95" y="328"/>
                  </a:lnTo>
                  <a:lnTo>
                    <a:pt x="108" y="309"/>
                  </a:lnTo>
                  <a:lnTo>
                    <a:pt x="120" y="290"/>
                  </a:lnTo>
                  <a:lnTo>
                    <a:pt x="135" y="273"/>
                  </a:lnTo>
                  <a:lnTo>
                    <a:pt x="150" y="256"/>
                  </a:lnTo>
                  <a:lnTo>
                    <a:pt x="165" y="238"/>
                  </a:lnTo>
                  <a:lnTo>
                    <a:pt x="181" y="222"/>
                  </a:lnTo>
                  <a:lnTo>
                    <a:pt x="198" y="206"/>
                  </a:lnTo>
                  <a:lnTo>
                    <a:pt x="214" y="190"/>
                  </a:lnTo>
                  <a:lnTo>
                    <a:pt x="230" y="175"/>
                  </a:lnTo>
                  <a:lnTo>
                    <a:pt x="246" y="161"/>
                  </a:lnTo>
                  <a:lnTo>
                    <a:pt x="262" y="147"/>
                  </a:lnTo>
                  <a:lnTo>
                    <a:pt x="279" y="134"/>
                  </a:lnTo>
                  <a:lnTo>
                    <a:pt x="296" y="120"/>
                  </a:lnTo>
                  <a:lnTo>
                    <a:pt x="313" y="107"/>
                  </a:lnTo>
                  <a:lnTo>
                    <a:pt x="332" y="95"/>
                  </a:lnTo>
                  <a:lnTo>
                    <a:pt x="351" y="84"/>
                  </a:lnTo>
                  <a:lnTo>
                    <a:pt x="369" y="73"/>
                  </a:lnTo>
                  <a:lnTo>
                    <a:pt x="389" y="63"/>
                  </a:lnTo>
                  <a:lnTo>
                    <a:pt x="408" y="54"/>
                  </a:lnTo>
                  <a:lnTo>
                    <a:pt x="429" y="44"/>
                  </a:lnTo>
                  <a:lnTo>
                    <a:pt x="449" y="36"/>
                  </a:lnTo>
                  <a:lnTo>
                    <a:pt x="469" y="29"/>
                  </a:lnTo>
                  <a:lnTo>
                    <a:pt x="490" y="23"/>
                  </a:lnTo>
                  <a:lnTo>
                    <a:pt x="511" y="17"/>
                  </a:lnTo>
                  <a:lnTo>
                    <a:pt x="533" y="12"/>
                  </a:lnTo>
                  <a:lnTo>
                    <a:pt x="554" y="7"/>
                  </a:lnTo>
                  <a:lnTo>
                    <a:pt x="575" y="3"/>
                  </a:lnTo>
                  <a:lnTo>
                    <a:pt x="597" y="0"/>
                  </a:lnTo>
                  <a:lnTo>
                    <a:pt x="597" y="0"/>
                  </a:lnTo>
                  <a:lnTo>
                    <a:pt x="597" y="0"/>
                  </a:lnTo>
                  <a:lnTo>
                    <a:pt x="597" y="0"/>
                  </a:lnTo>
                  <a:lnTo>
                    <a:pt x="597" y="0"/>
                  </a:lnTo>
                  <a:lnTo>
                    <a:pt x="5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03565" name="Group 200"/>
          <p:cNvGrpSpPr>
            <a:grpSpLocks noChangeAspect="1"/>
          </p:cNvGrpSpPr>
          <p:nvPr/>
        </p:nvGrpSpPr>
        <p:grpSpPr bwMode="auto">
          <a:xfrm>
            <a:off x="7945488" y="1122844"/>
            <a:ext cx="1198512" cy="1529708"/>
            <a:chOff x="5183" y="815"/>
            <a:chExt cx="579" cy="739"/>
          </a:xfrm>
        </p:grpSpPr>
        <p:sp>
          <p:nvSpPr>
            <p:cNvPr id="103566" name="AutoShape 199"/>
            <p:cNvSpPr>
              <a:spLocks noChangeAspect="1" noChangeArrowheads="1" noTextEdit="1"/>
            </p:cNvSpPr>
            <p:nvPr/>
          </p:nvSpPr>
          <p:spPr bwMode="auto">
            <a:xfrm>
              <a:off x="5183" y="815"/>
              <a:ext cx="47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7" name="Rectangle 201"/>
            <p:cNvSpPr>
              <a:spLocks noChangeArrowheads="1"/>
            </p:cNvSpPr>
            <p:nvPr/>
          </p:nvSpPr>
          <p:spPr bwMode="auto">
            <a:xfrm>
              <a:off x="5186" y="1198"/>
              <a:ext cx="140" cy="13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8" name="Freeform 202"/>
            <p:cNvSpPr>
              <a:spLocks/>
            </p:cNvSpPr>
            <p:nvPr/>
          </p:nvSpPr>
          <p:spPr bwMode="auto">
            <a:xfrm>
              <a:off x="5183" y="815"/>
              <a:ext cx="128" cy="436"/>
            </a:xfrm>
            <a:custGeom>
              <a:avLst/>
              <a:gdLst>
                <a:gd name="T0" fmla="*/ 436 w 511"/>
                <a:gd name="T1" fmla="*/ 966 h 1742"/>
                <a:gd name="T2" fmla="*/ 281 w 511"/>
                <a:gd name="T3" fmla="*/ 0 h 1742"/>
                <a:gd name="T4" fmla="*/ 272 w 511"/>
                <a:gd name="T5" fmla="*/ 953 h 1742"/>
                <a:gd name="T6" fmla="*/ 248 w 511"/>
                <a:gd name="T7" fmla="*/ 958 h 1742"/>
                <a:gd name="T8" fmla="*/ 227 w 511"/>
                <a:gd name="T9" fmla="*/ 968 h 1742"/>
                <a:gd name="T10" fmla="*/ 211 w 511"/>
                <a:gd name="T11" fmla="*/ 976 h 1742"/>
                <a:gd name="T12" fmla="*/ 204 w 511"/>
                <a:gd name="T13" fmla="*/ 994 h 1742"/>
                <a:gd name="T14" fmla="*/ 207 w 511"/>
                <a:gd name="T15" fmla="*/ 1034 h 1742"/>
                <a:gd name="T16" fmla="*/ 229 w 511"/>
                <a:gd name="T17" fmla="*/ 1078 h 1742"/>
                <a:gd name="T18" fmla="*/ 228 w 511"/>
                <a:gd name="T19" fmla="*/ 1175 h 1742"/>
                <a:gd name="T20" fmla="*/ 220 w 511"/>
                <a:gd name="T21" fmla="*/ 1211 h 1742"/>
                <a:gd name="T22" fmla="*/ 211 w 511"/>
                <a:gd name="T23" fmla="*/ 1226 h 1742"/>
                <a:gd name="T24" fmla="*/ 199 w 511"/>
                <a:gd name="T25" fmla="*/ 1239 h 1742"/>
                <a:gd name="T26" fmla="*/ 189 w 511"/>
                <a:gd name="T27" fmla="*/ 1247 h 1742"/>
                <a:gd name="T28" fmla="*/ 178 w 511"/>
                <a:gd name="T29" fmla="*/ 1242 h 1742"/>
                <a:gd name="T30" fmla="*/ 167 w 511"/>
                <a:gd name="T31" fmla="*/ 1217 h 1742"/>
                <a:gd name="T32" fmla="*/ 167 w 511"/>
                <a:gd name="T33" fmla="*/ 1205 h 1742"/>
                <a:gd name="T34" fmla="*/ 174 w 511"/>
                <a:gd name="T35" fmla="*/ 1175 h 1742"/>
                <a:gd name="T36" fmla="*/ 166 w 511"/>
                <a:gd name="T37" fmla="*/ 1157 h 1742"/>
                <a:gd name="T38" fmla="*/ 154 w 511"/>
                <a:gd name="T39" fmla="*/ 1146 h 1742"/>
                <a:gd name="T40" fmla="*/ 137 w 511"/>
                <a:gd name="T41" fmla="*/ 1137 h 1742"/>
                <a:gd name="T42" fmla="*/ 109 w 511"/>
                <a:gd name="T43" fmla="*/ 1132 h 1742"/>
                <a:gd name="T44" fmla="*/ 75 w 511"/>
                <a:gd name="T45" fmla="*/ 1131 h 1742"/>
                <a:gd name="T46" fmla="*/ 51 w 511"/>
                <a:gd name="T47" fmla="*/ 1135 h 1742"/>
                <a:gd name="T48" fmla="*/ 32 w 511"/>
                <a:gd name="T49" fmla="*/ 1139 h 1742"/>
                <a:gd name="T50" fmla="*/ 20 w 511"/>
                <a:gd name="T51" fmla="*/ 1146 h 1742"/>
                <a:gd name="T52" fmla="*/ 7 w 511"/>
                <a:gd name="T53" fmla="*/ 1157 h 1742"/>
                <a:gd name="T54" fmla="*/ 0 w 511"/>
                <a:gd name="T55" fmla="*/ 1172 h 1742"/>
                <a:gd name="T56" fmla="*/ 1 w 511"/>
                <a:gd name="T57" fmla="*/ 1184 h 1742"/>
                <a:gd name="T58" fmla="*/ 6 w 511"/>
                <a:gd name="T59" fmla="*/ 1195 h 1742"/>
                <a:gd name="T60" fmla="*/ 14 w 511"/>
                <a:gd name="T61" fmla="*/ 1203 h 1742"/>
                <a:gd name="T62" fmla="*/ 21 w 511"/>
                <a:gd name="T63" fmla="*/ 1207 h 1742"/>
                <a:gd name="T64" fmla="*/ 21 w 511"/>
                <a:gd name="T65" fmla="*/ 1262 h 1742"/>
                <a:gd name="T66" fmla="*/ 20 w 511"/>
                <a:gd name="T67" fmla="*/ 1500 h 1742"/>
                <a:gd name="T68" fmla="*/ 29 w 511"/>
                <a:gd name="T69" fmla="*/ 1587 h 1742"/>
                <a:gd name="T70" fmla="*/ 48 w 511"/>
                <a:gd name="T71" fmla="*/ 1631 h 1742"/>
                <a:gd name="T72" fmla="*/ 74 w 511"/>
                <a:gd name="T73" fmla="*/ 1666 h 1742"/>
                <a:gd name="T74" fmla="*/ 102 w 511"/>
                <a:gd name="T75" fmla="*/ 1695 h 1742"/>
                <a:gd name="T76" fmla="*/ 133 w 511"/>
                <a:gd name="T77" fmla="*/ 1712 h 1742"/>
                <a:gd name="T78" fmla="*/ 177 w 511"/>
                <a:gd name="T79" fmla="*/ 1725 h 1742"/>
                <a:gd name="T80" fmla="*/ 222 w 511"/>
                <a:gd name="T81" fmla="*/ 1736 h 1742"/>
                <a:gd name="T82" fmla="*/ 253 w 511"/>
                <a:gd name="T83" fmla="*/ 1741 h 1742"/>
                <a:gd name="T84" fmla="*/ 511 w 511"/>
                <a:gd name="T85" fmla="*/ 10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1" h="1742">
                  <a:moveTo>
                    <a:pt x="480" y="974"/>
                  </a:moveTo>
                  <a:lnTo>
                    <a:pt x="436" y="966"/>
                  </a:lnTo>
                  <a:lnTo>
                    <a:pt x="436" y="0"/>
                  </a:lnTo>
                  <a:lnTo>
                    <a:pt x="281" y="0"/>
                  </a:lnTo>
                  <a:lnTo>
                    <a:pt x="281" y="950"/>
                  </a:lnTo>
                  <a:lnTo>
                    <a:pt x="272" y="953"/>
                  </a:lnTo>
                  <a:lnTo>
                    <a:pt x="260" y="955"/>
                  </a:lnTo>
                  <a:lnTo>
                    <a:pt x="248" y="958"/>
                  </a:lnTo>
                  <a:lnTo>
                    <a:pt x="237" y="963"/>
                  </a:lnTo>
                  <a:lnTo>
                    <a:pt x="227" y="968"/>
                  </a:lnTo>
                  <a:lnTo>
                    <a:pt x="217" y="972"/>
                  </a:lnTo>
                  <a:lnTo>
                    <a:pt x="211" y="976"/>
                  </a:lnTo>
                  <a:lnTo>
                    <a:pt x="207" y="980"/>
                  </a:lnTo>
                  <a:lnTo>
                    <a:pt x="204" y="994"/>
                  </a:lnTo>
                  <a:lnTo>
                    <a:pt x="202" y="1014"/>
                  </a:lnTo>
                  <a:lnTo>
                    <a:pt x="207" y="1034"/>
                  </a:lnTo>
                  <a:lnTo>
                    <a:pt x="220" y="1051"/>
                  </a:lnTo>
                  <a:lnTo>
                    <a:pt x="229" y="1078"/>
                  </a:lnTo>
                  <a:lnTo>
                    <a:pt x="231" y="1127"/>
                  </a:lnTo>
                  <a:lnTo>
                    <a:pt x="228" y="1175"/>
                  </a:lnTo>
                  <a:lnTo>
                    <a:pt x="223" y="1204"/>
                  </a:lnTo>
                  <a:lnTo>
                    <a:pt x="220" y="1211"/>
                  </a:lnTo>
                  <a:lnTo>
                    <a:pt x="215" y="1218"/>
                  </a:lnTo>
                  <a:lnTo>
                    <a:pt x="211" y="1226"/>
                  </a:lnTo>
                  <a:lnTo>
                    <a:pt x="205" y="1233"/>
                  </a:lnTo>
                  <a:lnTo>
                    <a:pt x="199" y="1239"/>
                  </a:lnTo>
                  <a:lnTo>
                    <a:pt x="194" y="1243"/>
                  </a:lnTo>
                  <a:lnTo>
                    <a:pt x="189" y="1247"/>
                  </a:lnTo>
                  <a:lnTo>
                    <a:pt x="185" y="1248"/>
                  </a:lnTo>
                  <a:lnTo>
                    <a:pt x="178" y="1242"/>
                  </a:lnTo>
                  <a:lnTo>
                    <a:pt x="171" y="1229"/>
                  </a:lnTo>
                  <a:lnTo>
                    <a:pt x="167" y="1217"/>
                  </a:lnTo>
                  <a:lnTo>
                    <a:pt x="165" y="1211"/>
                  </a:lnTo>
                  <a:lnTo>
                    <a:pt x="167" y="1205"/>
                  </a:lnTo>
                  <a:lnTo>
                    <a:pt x="171" y="1191"/>
                  </a:lnTo>
                  <a:lnTo>
                    <a:pt x="174" y="1175"/>
                  </a:lnTo>
                  <a:lnTo>
                    <a:pt x="170" y="1161"/>
                  </a:lnTo>
                  <a:lnTo>
                    <a:pt x="166" y="1157"/>
                  </a:lnTo>
                  <a:lnTo>
                    <a:pt x="160" y="1151"/>
                  </a:lnTo>
                  <a:lnTo>
                    <a:pt x="154" y="1146"/>
                  </a:lnTo>
                  <a:lnTo>
                    <a:pt x="147" y="1142"/>
                  </a:lnTo>
                  <a:lnTo>
                    <a:pt x="137" y="1137"/>
                  </a:lnTo>
                  <a:lnTo>
                    <a:pt x="124" y="1135"/>
                  </a:lnTo>
                  <a:lnTo>
                    <a:pt x="109" y="1132"/>
                  </a:lnTo>
                  <a:lnTo>
                    <a:pt x="90" y="1131"/>
                  </a:lnTo>
                  <a:lnTo>
                    <a:pt x="75" y="1131"/>
                  </a:lnTo>
                  <a:lnTo>
                    <a:pt x="62" y="1132"/>
                  </a:lnTo>
                  <a:lnTo>
                    <a:pt x="51" y="1135"/>
                  </a:lnTo>
                  <a:lnTo>
                    <a:pt x="41" y="1137"/>
                  </a:lnTo>
                  <a:lnTo>
                    <a:pt x="32" y="1139"/>
                  </a:lnTo>
                  <a:lnTo>
                    <a:pt x="25" y="1143"/>
                  </a:lnTo>
                  <a:lnTo>
                    <a:pt x="20" y="1146"/>
                  </a:lnTo>
                  <a:lnTo>
                    <a:pt x="15" y="1150"/>
                  </a:lnTo>
                  <a:lnTo>
                    <a:pt x="7" y="1157"/>
                  </a:lnTo>
                  <a:lnTo>
                    <a:pt x="2" y="1165"/>
                  </a:lnTo>
                  <a:lnTo>
                    <a:pt x="0" y="1172"/>
                  </a:lnTo>
                  <a:lnTo>
                    <a:pt x="0" y="1177"/>
                  </a:lnTo>
                  <a:lnTo>
                    <a:pt x="1" y="1184"/>
                  </a:lnTo>
                  <a:lnTo>
                    <a:pt x="3" y="1190"/>
                  </a:lnTo>
                  <a:lnTo>
                    <a:pt x="6" y="1195"/>
                  </a:lnTo>
                  <a:lnTo>
                    <a:pt x="9" y="1199"/>
                  </a:lnTo>
                  <a:lnTo>
                    <a:pt x="14" y="1203"/>
                  </a:lnTo>
                  <a:lnTo>
                    <a:pt x="17" y="1206"/>
                  </a:lnTo>
                  <a:lnTo>
                    <a:pt x="21" y="1207"/>
                  </a:lnTo>
                  <a:lnTo>
                    <a:pt x="22" y="1209"/>
                  </a:lnTo>
                  <a:lnTo>
                    <a:pt x="21" y="1262"/>
                  </a:lnTo>
                  <a:lnTo>
                    <a:pt x="21" y="1379"/>
                  </a:lnTo>
                  <a:lnTo>
                    <a:pt x="20" y="1500"/>
                  </a:lnTo>
                  <a:lnTo>
                    <a:pt x="22" y="1564"/>
                  </a:lnTo>
                  <a:lnTo>
                    <a:pt x="29" y="1587"/>
                  </a:lnTo>
                  <a:lnTo>
                    <a:pt x="38" y="1609"/>
                  </a:lnTo>
                  <a:lnTo>
                    <a:pt x="48" y="1631"/>
                  </a:lnTo>
                  <a:lnTo>
                    <a:pt x="60" y="1649"/>
                  </a:lnTo>
                  <a:lnTo>
                    <a:pt x="74" y="1666"/>
                  </a:lnTo>
                  <a:lnTo>
                    <a:pt x="87" y="1683"/>
                  </a:lnTo>
                  <a:lnTo>
                    <a:pt x="102" y="1695"/>
                  </a:lnTo>
                  <a:lnTo>
                    <a:pt x="118" y="1706"/>
                  </a:lnTo>
                  <a:lnTo>
                    <a:pt x="133" y="1712"/>
                  </a:lnTo>
                  <a:lnTo>
                    <a:pt x="154" y="1719"/>
                  </a:lnTo>
                  <a:lnTo>
                    <a:pt x="177" y="1725"/>
                  </a:lnTo>
                  <a:lnTo>
                    <a:pt x="200" y="1731"/>
                  </a:lnTo>
                  <a:lnTo>
                    <a:pt x="222" y="1736"/>
                  </a:lnTo>
                  <a:lnTo>
                    <a:pt x="240" y="1739"/>
                  </a:lnTo>
                  <a:lnTo>
                    <a:pt x="253" y="1741"/>
                  </a:lnTo>
                  <a:lnTo>
                    <a:pt x="258" y="1742"/>
                  </a:lnTo>
                  <a:lnTo>
                    <a:pt x="511" y="1071"/>
                  </a:lnTo>
                  <a:lnTo>
                    <a:pt x="480" y="974"/>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9" name="Freeform 203"/>
            <p:cNvSpPr>
              <a:spLocks/>
            </p:cNvSpPr>
            <p:nvPr/>
          </p:nvSpPr>
          <p:spPr bwMode="auto">
            <a:xfrm>
              <a:off x="5215" y="1137"/>
              <a:ext cx="92" cy="97"/>
            </a:xfrm>
            <a:custGeom>
              <a:avLst/>
              <a:gdLst>
                <a:gd name="T0" fmla="*/ 183 w 366"/>
                <a:gd name="T1" fmla="*/ 389 h 389"/>
                <a:gd name="T2" fmla="*/ 220 w 366"/>
                <a:gd name="T3" fmla="*/ 385 h 389"/>
                <a:gd name="T4" fmla="*/ 254 w 366"/>
                <a:gd name="T5" fmla="*/ 374 h 389"/>
                <a:gd name="T6" fmla="*/ 285 w 366"/>
                <a:gd name="T7" fmla="*/ 355 h 389"/>
                <a:gd name="T8" fmla="*/ 313 w 366"/>
                <a:gd name="T9" fmla="*/ 331 h 389"/>
                <a:gd name="T10" fmla="*/ 335 w 366"/>
                <a:gd name="T11" fmla="*/ 302 h 389"/>
                <a:gd name="T12" fmla="*/ 352 w 366"/>
                <a:gd name="T13" fmla="*/ 270 h 389"/>
                <a:gd name="T14" fmla="*/ 362 w 366"/>
                <a:gd name="T15" fmla="*/ 233 h 389"/>
                <a:gd name="T16" fmla="*/ 366 w 366"/>
                <a:gd name="T17" fmla="*/ 194 h 389"/>
                <a:gd name="T18" fmla="*/ 362 w 366"/>
                <a:gd name="T19" fmla="*/ 155 h 389"/>
                <a:gd name="T20" fmla="*/ 352 w 366"/>
                <a:gd name="T21" fmla="*/ 119 h 389"/>
                <a:gd name="T22" fmla="*/ 335 w 366"/>
                <a:gd name="T23" fmla="*/ 86 h 389"/>
                <a:gd name="T24" fmla="*/ 313 w 366"/>
                <a:gd name="T25" fmla="*/ 57 h 389"/>
                <a:gd name="T26" fmla="*/ 285 w 366"/>
                <a:gd name="T27" fmla="*/ 34 h 389"/>
                <a:gd name="T28" fmla="*/ 254 w 366"/>
                <a:gd name="T29" fmla="*/ 15 h 389"/>
                <a:gd name="T30" fmla="*/ 220 w 366"/>
                <a:gd name="T31" fmla="*/ 4 h 389"/>
                <a:gd name="T32" fmla="*/ 183 w 366"/>
                <a:gd name="T33" fmla="*/ 0 h 389"/>
                <a:gd name="T34" fmla="*/ 146 w 366"/>
                <a:gd name="T35" fmla="*/ 4 h 389"/>
                <a:gd name="T36" fmla="*/ 111 w 366"/>
                <a:gd name="T37" fmla="*/ 15 h 389"/>
                <a:gd name="T38" fmla="*/ 80 w 366"/>
                <a:gd name="T39" fmla="*/ 34 h 389"/>
                <a:gd name="T40" fmla="*/ 54 w 366"/>
                <a:gd name="T41" fmla="*/ 57 h 389"/>
                <a:gd name="T42" fmla="*/ 31 w 366"/>
                <a:gd name="T43" fmla="*/ 86 h 389"/>
                <a:gd name="T44" fmla="*/ 14 w 366"/>
                <a:gd name="T45" fmla="*/ 119 h 389"/>
                <a:gd name="T46" fmla="*/ 3 w 366"/>
                <a:gd name="T47" fmla="*/ 155 h 389"/>
                <a:gd name="T48" fmla="*/ 0 w 366"/>
                <a:gd name="T49" fmla="*/ 194 h 389"/>
                <a:gd name="T50" fmla="*/ 3 w 366"/>
                <a:gd name="T51" fmla="*/ 233 h 389"/>
                <a:gd name="T52" fmla="*/ 14 w 366"/>
                <a:gd name="T53" fmla="*/ 270 h 389"/>
                <a:gd name="T54" fmla="*/ 31 w 366"/>
                <a:gd name="T55" fmla="*/ 302 h 389"/>
                <a:gd name="T56" fmla="*/ 54 w 366"/>
                <a:gd name="T57" fmla="*/ 331 h 389"/>
                <a:gd name="T58" fmla="*/ 80 w 366"/>
                <a:gd name="T59" fmla="*/ 355 h 389"/>
                <a:gd name="T60" fmla="*/ 111 w 366"/>
                <a:gd name="T61" fmla="*/ 374 h 389"/>
                <a:gd name="T62" fmla="*/ 146 w 366"/>
                <a:gd name="T63" fmla="*/ 385 h 389"/>
                <a:gd name="T64" fmla="*/ 183 w 366"/>
                <a:gd name="T6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89">
                  <a:moveTo>
                    <a:pt x="183" y="389"/>
                  </a:moveTo>
                  <a:lnTo>
                    <a:pt x="220" y="385"/>
                  </a:lnTo>
                  <a:lnTo>
                    <a:pt x="254" y="374"/>
                  </a:lnTo>
                  <a:lnTo>
                    <a:pt x="285" y="355"/>
                  </a:lnTo>
                  <a:lnTo>
                    <a:pt x="313" y="331"/>
                  </a:lnTo>
                  <a:lnTo>
                    <a:pt x="335" y="302"/>
                  </a:lnTo>
                  <a:lnTo>
                    <a:pt x="352" y="270"/>
                  </a:lnTo>
                  <a:lnTo>
                    <a:pt x="362" y="233"/>
                  </a:lnTo>
                  <a:lnTo>
                    <a:pt x="366" y="194"/>
                  </a:lnTo>
                  <a:lnTo>
                    <a:pt x="362" y="155"/>
                  </a:lnTo>
                  <a:lnTo>
                    <a:pt x="352" y="119"/>
                  </a:lnTo>
                  <a:lnTo>
                    <a:pt x="335" y="86"/>
                  </a:lnTo>
                  <a:lnTo>
                    <a:pt x="313" y="57"/>
                  </a:lnTo>
                  <a:lnTo>
                    <a:pt x="285" y="34"/>
                  </a:lnTo>
                  <a:lnTo>
                    <a:pt x="254" y="15"/>
                  </a:lnTo>
                  <a:lnTo>
                    <a:pt x="220" y="4"/>
                  </a:lnTo>
                  <a:lnTo>
                    <a:pt x="183" y="0"/>
                  </a:lnTo>
                  <a:lnTo>
                    <a:pt x="146" y="4"/>
                  </a:lnTo>
                  <a:lnTo>
                    <a:pt x="111" y="15"/>
                  </a:lnTo>
                  <a:lnTo>
                    <a:pt x="80" y="34"/>
                  </a:lnTo>
                  <a:lnTo>
                    <a:pt x="54" y="57"/>
                  </a:lnTo>
                  <a:lnTo>
                    <a:pt x="31" y="86"/>
                  </a:lnTo>
                  <a:lnTo>
                    <a:pt x="14" y="119"/>
                  </a:lnTo>
                  <a:lnTo>
                    <a:pt x="3" y="155"/>
                  </a:lnTo>
                  <a:lnTo>
                    <a:pt x="0" y="194"/>
                  </a:lnTo>
                  <a:lnTo>
                    <a:pt x="3" y="233"/>
                  </a:lnTo>
                  <a:lnTo>
                    <a:pt x="14" y="270"/>
                  </a:lnTo>
                  <a:lnTo>
                    <a:pt x="31" y="302"/>
                  </a:lnTo>
                  <a:lnTo>
                    <a:pt x="54" y="331"/>
                  </a:lnTo>
                  <a:lnTo>
                    <a:pt x="80" y="355"/>
                  </a:lnTo>
                  <a:lnTo>
                    <a:pt x="111" y="374"/>
                  </a:lnTo>
                  <a:lnTo>
                    <a:pt x="146" y="385"/>
                  </a:lnTo>
                  <a:lnTo>
                    <a:pt x="183" y="389"/>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0" name="Rectangle 204"/>
            <p:cNvSpPr>
              <a:spLocks noChangeArrowheads="1"/>
            </p:cNvSpPr>
            <p:nvPr/>
          </p:nvSpPr>
          <p:spPr bwMode="auto">
            <a:xfrm>
              <a:off x="5186" y="1330"/>
              <a:ext cx="431" cy="38"/>
            </a:xfrm>
            <a:prstGeom prst="rect">
              <a:avLst/>
            </a:prstGeom>
            <a:solidFill>
              <a:srgbClr val="E8D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1" name="Freeform 205"/>
            <p:cNvSpPr>
              <a:spLocks/>
            </p:cNvSpPr>
            <p:nvPr/>
          </p:nvSpPr>
          <p:spPr bwMode="auto">
            <a:xfrm>
              <a:off x="5229" y="994"/>
              <a:ext cx="422" cy="336"/>
            </a:xfrm>
            <a:custGeom>
              <a:avLst/>
              <a:gdLst>
                <a:gd name="T0" fmla="*/ 565 w 1688"/>
                <a:gd name="T1" fmla="*/ 7 h 1345"/>
                <a:gd name="T2" fmla="*/ 535 w 1688"/>
                <a:gd name="T3" fmla="*/ 35 h 1345"/>
                <a:gd name="T4" fmla="*/ 502 w 1688"/>
                <a:gd name="T5" fmla="*/ 67 h 1345"/>
                <a:gd name="T6" fmla="*/ 479 w 1688"/>
                <a:gd name="T7" fmla="*/ 100 h 1345"/>
                <a:gd name="T8" fmla="*/ 467 w 1688"/>
                <a:gd name="T9" fmla="*/ 130 h 1345"/>
                <a:gd name="T10" fmla="*/ 462 w 1688"/>
                <a:gd name="T11" fmla="*/ 139 h 1345"/>
                <a:gd name="T12" fmla="*/ 438 w 1688"/>
                <a:gd name="T13" fmla="*/ 151 h 1345"/>
                <a:gd name="T14" fmla="*/ 390 w 1688"/>
                <a:gd name="T15" fmla="*/ 181 h 1345"/>
                <a:gd name="T16" fmla="*/ 326 w 1688"/>
                <a:gd name="T17" fmla="*/ 230 h 1345"/>
                <a:gd name="T18" fmla="*/ 251 w 1688"/>
                <a:gd name="T19" fmla="*/ 298 h 1345"/>
                <a:gd name="T20" fmla="*/ 176 w 1688"/>
                <a:gd name="T21" fmla="*/ 386 h 1345"/>
                <a:gd name="T22" fmla="*/ 128 w 1688"/>
                <a:gd name="T23" fmla="*/ 478 h 1345"/>
                <a:gd name="T24" fmla="*/ 76 w 1688"/>
                <a:gd name="T25" fmla="*/ 599 h 1345"/>
                <a:gd name="T26" fmla="*/ 46 w 1688"/>
                <a:gd name="T27" fmla="*/ 681 h 1345"/>
                <a:gd name="T28" fmla="*/ 18 w 1688"/>
                <a:gd name="T29" fmla="*/ 814 h 1345"/>
                <a:gd name="T30" fmla="*/ 0 w 1688"/>
                <a:gd name="T31" fmla="*/ 943 h 1345"/>
                <a:gd name="T32" fmla="*/ 6 w 1688"/>
                <a:gd name="T33" fmla="*/ 1005 h 1345"/>
                <a:gd name="T34" fmla="*/ 31 w 1688"/>
                <a:gd name="T35" fmla="*/ 1074 h 1345"/>
                <a:gd name="T36" fmla="*/ 85 w 1688"/>
                <a:gd name="T37" fmla="*/ 1128 h 1345"/>
                <a:gd name="T38" fmla="*/ 138 w 1688"/>
                <a:gd name="T39" fmla="*/ 1148 h 1345"/>
                <a:gd name="T40" fmla="*/ 187 w 1688"/>
                <a:gd name="T41" fmla="*/ 1158 h 1345"/>
                <a:gd name="T42" fmla="*/ 228 w 1688"/>
                <a:gd name="T43" fmla="*/ 1161 h 1345"/>
                <a:gd name="T44" fmla="*/ 258 w 1688"/>
                <a:gd name="T45" fmla="*/ 1160 h 1345"/>
                <a:gd name="T46" fmla="*/ 273 w 1688"/>
                <a:gd name="T47" fmla="*/ 1159 h 1345"/>
                <a:gd name="T48" fmla="*/ 1262 w 1688"/>
                <a:gd name="T49" fmla="*/ 1345 h 1345"/>
                <a:gd name="T50" fmla="*/ 1259 w 1688"/>
                <a:gd name="T51" fmla="*/ 663 h 1345"/>
                <a:gd name="T52" fmla="*/ 1325 w 1688"/>
                <a:gd name="T53" fmla="*/ 676 h 1345"/>
                <a:gd name="T54" fmla="*/ 1401 w 1688"/>
                <a:gd name="T55" fmla="*/ 697 h 1345"/>
                <a:gd name="T56" fmla="*/ 1454 w 1688"/>
                <a:gd name="T57" fmla="*/ 712 h 1345"/>
                <a:gd name="T58" fmla="*/ 1501 w 1688"/>
                <a:gd name="T59" fmla="*/ 719 h 1345"/>
                <a:gd name="T60" fmla="*/ 1542 w 1688"/>
                <a:gd name="T61" fmla="*/ 720 h 1345"/>
                <a:gd name="T62" fmla="*/ 1570 w 1688"/>
                <a:gd name="T63" fmla="*/ 717 h 1345"/>
                <a:gd name="T64" fmla="*/ 1584 w 1688"/>
                <a:gd name="T65" fmla="*/ 715 h 1345"/>
                <a:gd name="T66" fmla="*/ 1596 w 1688"/>
                <a:gd name="T67" fmla="*/ 710 h 1345"/>
                <a:gd name="T68" fmla="*/ 1635 w 1688"/>
                <a:gd name="T69" fmla="*/ 682 h 1345"/>
                <a:gd name="T70" fmla="*/ 1675 w 1688"/>
                <a:gd name="T71" fmla="*/ 622 h 1345"/>
                <a:gd name="T72" fmla="*/ 1682 w 1688"/>
                <a:gd name="T73" fmla="*/ 469 h 1345"/>
                <a:gd name="T74" fmla="*/ 1647 w 1688"/>
                <a:gd name="T75" fmla="*/ 323 h 1345"/>
                <a:gd name="T76" fmla="*/ 1643 w 1688"/>
                <a:gd name="T77" fmla="*/ 240 h 1345"/>
                <a:gd name="T78" fmla="*/ 1603 w 1688"/>
                <a:gd name="T79" fmla="*/ 143 h 1345"/>
                <a:gd name="T80" fmla="*/ 1550 w 1688"/>
                <a:gd name="T81" fmla="*/ 90 h 1345"/>
                <a:gd name="T82" fmla="*/ 1340 w 1688"/>
                <a:gd name="T83" fmla="*/ 248 h 1345"/>
                <a:gd name="T84" fmla="*/ 1331 w 1688"/>
                <a:gd name="T85" fmla="*/ 255 h 1345"/>
                <a:gd name="T86" fmla="*/ 1307 w 1688"/>
                <a:gd name="T87" fmla="*/ 257 h 1345"/>
                <a:gd name="T88" fmla="*/ 1270 w 1688"/>
                <a:gd name="T89" fmla="*/ 228 h 1345"/>
                <a:gd name="T90" fmla="*/ 1215 w 1688"/>
                <a:gd name="T91" fmla="*/ 177 h 1345"/>
                <a:gd name="T92" fmla="*/ 1158 w 1688"/>
                <a:gd name="T93" fmla="*/ 135 h 1345"/>
                <a:gd name="T94" fmla="*/ 1102 w 1688"/>
                <a:gd name="T95" fmla="*/ 111 h 1345"/>
                <a:gd name="T96" fmla="*/ 1030 w 1688"/>
                <a:gd name="T97" fmla="*/ 87 h 1345"/>
                <a:gd name="T98" fmla="*/ 993 w 1688"/>
                <a:gd name="T99" fmla="*/ 7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8" h="1345">
                  <a:moveTo>
                    <a:pt x="572" y="0"/>
                  </a:moveTo>
                  <a:lnTo>
                    <a:pt x="569" y="2"/>
                  </a:lnTo>
                  <a:lnTo>
                    <a:pt x="565" y="7"/>
                  </a:lnTo>
                  <a:lnTo>
                    <a:pt x="557" y="15"/>
                  </a:lnTo>
                  <a:lnTo>
                    <a:pt x="546" y="24"/>
                  </a:lnTo>
                  <a:lnTo>
                    <a:pt x="535" y="35"/>
                  </a:lnTo>
                  <a:lnTo>
                    <a:pt x="523" y="46"/>
                  </a:lnTo>
                  <a:lnTo>
                    <a:pt x="512" y="57"/>
                  </a:lnTo>
                  <a:lnTo>
                    <a:pt x="502" y="67"/>
                  </a:lnTo>
                  <a:lnTo>
                    <a:pt x="492" y="77"/>
                  </a:lnTo>
                  <a:lnTo>
                    <a:pt x="484" y="89"/>
                  </a:lnTo>
                  <a:lnTo>
                    <a:pt x="479" y="100"/>
                  </a:lnTo>
                  <a:lnTo>
                    <a:pt x="473" y="112"/>
                  </a:lnTo>
                  <a:lnTo>
                    <a:pt x="469" y="122"/>
                  </a:lnTo>
                  <a:lnTo>
                    <a:pt x="467" y="130"/>
                  </a:lnTo>
                  <a:lnTo>
                    <a:pt x="465" y="135"/>
                  </a:lnTo>
                  <a:lnTo>
                    <a:pt x="465" y="137"/>
                  </a:lnTo>
                  <a:lnTo>
                    <a:pt x="462" y="139"/>
                  </a:lnTo>
                  <a:lnTo>
                    <a:pt x="458" y="141"/>
                  </a:lnTo>
                  <a:lnTo>
                    <a:pt x="450" y="145"/>
                  </a:lnTo>
                  <a:lnTo>
                    <a:pt x="438" y="151"/>
                  </a:lnTo>
                  <a:lnTo>
                    <a:pt x="424" y="159"/>
                  </a:lnTo>
                  <a:lnTo>
                    <a:pt x="408" y="168"/>
                  </a:lnTo>
                  <a:lnTo>
                    <a:pt x="390" y="181"/>
                  </a:lnTo>
                  <a:lnTo>
                    <a:pt x="369" y="195"/>
                  </a:lnTo>
                  <a:lnTo>
                    <a:pt x="347" y="211"/>
                  </a:lnTo>
                  <a:lnTo>
                    <a:pt x="326" y="230"/>
                  </a:lnTo>
                  <a:lnTo>
                    <a:pt x="301" y="249"/>
                  </a:lnTo>
                  <a:lnTo>
                    <a:pt x="276" y="272"/>
                  </a:lnTo>
                  <a:lnTo>
                    <a:pt x="251" y="298"/>
                  </a:lnTo>
                  <a:lnTo>
                    <a:pt x="227" y="324"/>
                  </a:lnTo>
                  <a:lnTo>
                    <a:pt x="201" y="354"/>
                  </a:lnTo>
                  <a:lnTo>
                    <a:pt x="176" y="386"/>
                  </a:lnTo>
                  <a:lnTo>
                    <a:pt x="162" y="408"/>
                  </a:lnTo>
                  <a:lnTo>
                    <a:pt x="145" y="441"/>
                  </a:lnTo>
                  <a:lnTo>
                    <a:pt x="128" y="478"/>
                  </a:lnTo>
                  <a:lnTo>
                    <a:pt x="109" y="519"/>
                  </a:lnTo>
                  <a:lnTo>
                    <a:pt x="92" y="561"/>
                  </a:lnTo>
                  <a:lnTo>
                    <a:pt x="76" y="599"/>
                  </a:lnTo>
                  <a:lnTo>
                    <a:pt x="63" y="631"/>
                  </a:lnTo>
                  <a:lnTo>
                    <a:pt x="54" y="655"/>
                  </a:lnTo>
                  <a:lnTo>
                    <a:pt x="46" y="681"/>
                  </a:lnTo>
                  <a:lnTo>
                    <a:pt x="37" y="719"/>
                  </a:lnTo>
                  <a:lnTo>
                    <a:pt x="28" y="765"/>
                  </a:lnTo>
                  <a:lnTo>
                    <a:pt x="18" y="814"/>
                  </a:lnTo>
                  <a:lnTo>
                    <a:pt x="9" y="863"/>
                  </a:lnTo>
                  <a:lnTo>
                    <a:pt x="3" y="908"/>
                  </a:lnTo>
                  <a:lnTo>
                    <a:pt x="0" y="943"/>
                  </a:lnTo>
                  <a:lnTo>
                    <a:pt x="0" y="967"/>
                  </a:lnTo>
                  <a:lnTo>
                    <a:pt x="2" y="984"/>
                  </a:lnTo>
                  <a:lnTo>
                    <a:pt x="6" y="1005"/>
                  </a:lnTo>
                  <a:lnTo>
                    <a:pt x="11" y="1028"/>
                  </a:lnTo>
                  <a:lnTo>
                    <a:pt x="21" y="1051"/>
                  </a:lnTo>
                  <a:lnTo>
                    <a:pt x="31" y="1074"/>
                  </a:lnTo>
                  <a:lnTo>
                    <a:pt x="45" y="1096"/>
                  </a:lnTo>
                  <a:lnTo>
                    <a:pt x="63" y="1114"/>
                  </a:lnTo>
                  <a:lnTo>
                    <a:pt x="85" y="1128"/>
                  </a:lnTo>
                  <a:lnTo>
                    <a:pt x="103" y="1136"/>
                  </a:lnTo>
                  <a:lnTo>
                    <a:pt x="121" y="1142"/>
                  </a:lnTo>
                  <a:lnTo>
                    <a:pt x="138" y="1148"/>
                  </a:lnTo>
                  <a:lnTo>
                    <a:pt x="155" y="1152"/>
                  </a:lnTo>
                  <a:lnTo>
                    <a:pt x="171" y="1156"/>
                  </a:lnTo>
                  <a:lnTo>
                    <a:pt x="187" y="1158"/>
                  </a:lnTo>
                  <a:lnTo>
                    <a:pt x="202" y="1159"/>
                  </a:lnTo>
                  <a:lnTo>
                    <a:pt x="216" y="1160"/>
                  </a:lnTo>
                  <a:lnTo>
                    <a:pt x="228" y="1161"/>
                  </a:lnTo>
                  <a:lnTo>
                    <a:pt x="239" y="1161"/>
                  </a:lnTo>
                  <a:lnTo>
                    <a:pt x="250" y="1161"/>
                  </a:lnTo>
                  <a:lnTo>
                    <a:pt x="258" y="1160"/>
                  </a:lnTo>
                  <a:lnTo>
                    <a:pt x="265" y="1160"/>
                  </a:lnTo>
                  <a:lnTo>
                    <a:pt x="269" y="1159"/>
                  </a:lnTo>
                  <a:lnTo>
                    <a:pt x="273" y="1159"/>
                  </a:lnTo>
                  <a:lnTo>
                    <a:pt x="274" y="1159"/>
                  </a:lnTo>
                  <a:lnTo>
                    <a:pt x="255" y="1345"/>
                  </a:lnTo>
                  <a:lnTo>
                    <a:pt x="1262" y="1345"/>
                  </a:lnTo>
                  <a:lnTo>
                    <a:pt x="1241" y="661"/>
                  </a:lnTo>
                  <a:lnTo>
                    <a:pt x="1246" y="662"/>
                  </a:lnTo>
                  <a:lnTo>
                    <a:pt x="1259" y="663"/>
                  </a:lnTo>
                  <a:lnTo>
                    <a:pt x="1277" y="667"/>
                  </a:lnTo>
                  <a:lnTo>
                    <a:pt x="1300" y="671"/>
                  </a:lnTo>
                  <a:lnTo>
                    <a:pt x="1325" y="676"/>
                  </a:lnTo>
                  <a:lnTo>
                    <a:pt x="1353" y="683"/>
                  </a:lnTo>
                  <a:lnTo>
                    <a:pt x="1378" y="689"/>
                  </a:lnTo>
                  <a:lnTo>
                    <a:pt x="1401" y="697"/>
                  </a:lnTo>
                  <a:lnTo>
                    <a:pt x="1418" y="702"/>
                  </a:lnTo>
                  <a:lnTo>
                    <a:pt x="1437" y="708"/>
                  </a:lnTo>
                  <a:lnTo>
                    <a:pt x="1454" y="712"/>
                  </a:lnTo>
                  <a:lnTo>
                    <a:pt x="1470" y="715"/>
                  </a:lnTo>
                  <a:lnTo>
                    <a:pt x="1486" y="717"/>
                  </a:lnTo>
                  <a:lnTo>
                    <a:pt x="1501" y="719"/>
                  </a:lnTo>
                  <a:lnTo>
                    <a:pt x="1516" y="720"/>
                  </a:lnTo>
                  <a:lnTo>
                    <a:pt x="1529" y="720"/>
                  </a:lnTo>
                  <a:lnTo>
                    <a:pt x="1542" y="720"/>
                  </a:lnTo>
                  <a:lnTo>
                    <a:pt x="1552" y="719"/>
                  </a:lnTo>
                  <a:lnTo>
                    <a:pt x="1562" y="719"/>
                  </a:lnTo>
                  <a:lnTo>
                    <a:pt x="1570" y="717"/>
                  </a:lnTo>
                  <a:lnTo>
                    <a:pt x="1576" y="716"/>
                  </a:lnTo>
                  <a:lnTo>
                    <a:pt x="1582" y="716"/>
                  </a:lnTo>
                  <a:lnTo>
                    <a:pt x="1584" y="715"/>
                  </a:lnTo>
                  <a:lnTo>
                    <a:pt x="1585" y="715"/>
                  </a:lnTo>
                  <a:lnTo>
                    <a:pt x="1588" y="714"/>
                  </a:lnTo>
                  <a:lnTo>
                    <a:pt x="1596" y="710"/>
                  </a:lnTo>
                  <a:lnTo>
                    <a:pt x="1606" y="704"/>
                  </a:lnTo>
                  <a:lnTo>
                    <a:pt x="1620" y="694"/>
                  </a:lnTo>
                  <a:lnTo>
                    <a:pt x="1635" y="682"/>
                  </a:lnTo>
                  <a:lnTo>
                    <a:pt x="1650" y="666"/>
                  </a:lnTo>
                  <a:lnTo>
                    <a:pt x="1663" y="645"/>
                  </a:lnTo>
                  <a:lnTo>
                    <a:pt x="1675" y="622"/>
                  </a:lnTo>
                  <a:lnTo>
                    <a:pt x="1686" y="577"/>
                  </a:lnTo>
                  <a:lnTo>
                    <a:pt x="1688" y="525"/>
                  </a:lnTo>
                  <a:lnTo>
                    <a:pt x="1682" y="469"/>
                  </a:lnTo>
                  <a:lnTo>
                    <a:pt x="1672" y="415"/>
                  </a:lnTo>
                  <a:lnTo>
                    <a:pt x="1659" y="365"/>
                  </a:lnTo>
                  <a:lnTo>
                    <a:pt x="1647" y="323"/>
                  </a:lnTo>
                  <a:lnTo>
                    <a:pt x="1639" y="292"/>
                  </a:lnTo>
                  <a:lnTo>
                    <a:pt x="1637" y="277"/>
                  </a:lnTo>
                  <a:lnTo>
                    <a:pt x="1643" y="240"/>
                  </a:lnTo>
                  <a:lnTo>
                    <a:pt x="1637" y="204"/>
                  </a:lnTo>
                  <a:lnTo>
                    <a:pt x="1622" y="172"/>
                  </a:lnTo>
                  <a:lnTo>
                    <a:pt x="1603" y="143"/>
                  </a:lnTo>
                  <a:lnTo>
                    <a:pt x="1582" y="120"/>
                  </a:lnTo>
                  <a:lnTo>
                    <a:pt x="1563" y="102"/>
                  </a:lnTo>
                  <a:lnTo>
                    <a:pt x="1550" y="90"/>
                  </a:lnTo>
                  <a:lnTo>
                    <a:pt x="1544" y="85"/>
                  </a:lnTo>
                  <a:lnTo>
                    <a:pt x="1355" y="127"/>
                  </a:lnTo>
                  <a:lnTo>
                    <a:pt x="1340" y="248"/>
                  </a:lnTo>
                  <a:lnTo>
                    <a:pt x="1339" y="249"/>
                  </a:lnTo>
                  <a:lnTo>
                    <a:pt x="1336" y="252"/>
                  </a:lnTo>
                  <a:lnTo>
                    <a:pt x="1331" y="255"/>
                  </a:lnTo>
                  <a:lnTo>
                    <a:pt x="1324" y="257"/>
                  </a:lnTo>
                  <a:lnTo>
                    <a:pt x="1316" y="258"/>
                  </a:lnTo>
                  <a:lnTo>
                    <a:pt x="1307" y="257"/>
                  </a:lnTo>
                  <a:lnTo>
                    <a:pt x="1296" y="253"/>
                  </a:lnTo>
                  <a:lnTo>
                    <a:pt x="1286" y="245"/>
                  </a:lnTo>
                  <a:lnTo>
                    <a:pt x="1270" y="228"/>
                  </a:lnTo>
                  <a:lnTo>
                    <a:pt x="1252" y="211"/>
                  </a:lnTo>
                  <a:lnTo>
                    <a:pt x="1233" y="194"/>
                  </a:lnTo>
                  <a:lnTo>
                    <a:pt x="1215" y="177"/>
                  </a:lnTo>
                  <a:lnTo>
                    <a:pt x="1195" y="162"/>
                  </a:lnTo>
                  <a:lnTo>
                    <a:pt x="1177" y="147"/>
                  </a:lnTo>
                  <a:lnTo>
                    <a:pt x="1158" y="135"/>
                  </a:lnTo>
                  <a:lnTo>
                    <a:pt x="1142" y="127"/>
                  </a:lnTo>
                  <a:lnTo>
                    <a:pt x="1124" y="119"/>
                  </a:lnTo>
                  <a:lnTo>
                    <a:pt x="1102" y="111"/>
                  </a:lnTo>
                  <a:lnTo>
                    <a:pt x="1077" y="103"/>
                  </a:lnTo>
                  <a:lnTo>
                    <a:pt x="1053" y="94"/>
                  </a:lnTo>
                  <a:lnTo>
                    <a:pt x="1030" y="87"/>
                  </a:lnTo>
                  <a:lnTo>
                    <a:pt x="1010" y="81"/>
                  </a:lnTo>
                  <a:lnTo>
                    <a:pt x="997" y="76"/>
                  </a:lnTo>
                  <a:lnTo>
                    <a:pt x="993" y="75"/>
                  </a:lnTo>
                  <a:lnTo>
                    <a:pt x="895" y="2"/>
                  </a:lnTo>
                  <a:lnTo>
                    <a:pt x="572" y="0"/>
                  </a:lnTo>
                  <a:close/>
                </a:path>
              </a:pathLst>
            </a:custGeom>
            <a:solidFill>
              <a:srgbClr val="E5F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2" name="Freeform 206"/>
            <p:cNvSpPr>
              <a:spLocks/>
            </p:cNvSpPr>
            <p:nvPr/>
          </p:nvSpPr>
          <p:spPr bwMode="auto">
            <a:xfrm>
              <a:off x="5425" y="1287"/>
              <a:ext cx="188" cy="100"/>
            </a:xfrm>
            <a:custGeom>
              <a:avLst/>
              <a:gdLst>
                <a:gd name="T0" fmla="*/ 137 w 755"/>
                <a:gd name="T1" fmla="*/ 0 h 399"/>
                <a:gd name="T2" fmla="*/ 3 w 755"/>
                <a:gd name="T3" fmla="*/ 79 h 399"/>
                <a:gd name="T4" fmla="*/ 2 w 755"/>
                <a:gd name="T5" fmla="*/ 90 h 399"/>
                <a:gd name="T6" fmla="*/ 0 w 755"/>
                <a:gd name="T7" fmla="*/ 112 h 399"/>
                <a:gd name="T8" fmla="*/ 2 w 755"/>
                <a:gd name="T9" fmla="*/ 136 h 399"/>
                <a:gd name="T10" fmla="*/ 11 w 755"/>
                <a:gd name="T11" fmla="*/ 150 h 399"/>
                <a:gd name="T12" fmla="*/ 19 w 755"/>
                <a:gd name="T13" fmla="*/ 152 h 399"/>
                <a:gd name="T14" fmla="*/ 29 w 755"/>
                <a:gd name="T15" fmla="*/ 154 h 399"/>
                <a:gd name="T16" fmla="*/ 41 w 755"/>
                <a:gd name="T17" fmla="*/ 155 h 399"/>
                <a:gd name="T18" fmla="*/ 53 w 755"/>
                <a:gd name="T19" fmla="*/ 157 h 399"/>
                <a:gd name="T20" fmla="*/ 64 w 755"/>
                <a:gd name="T21" fmla="*/ 158 h 399"/>
                <a:gd name="T22" fmla="*/ 73 w 755"/>
                <a:gd name="T23" fmla="*/ 158 h 399"/>
                <a:gd name="T24" fmla="*/ 79 w 755"/>
                <a:gd name="T25" fmla="*/ 158 h 399"/>
                <a:gd name="T26" fmla="*/ 81 w 755"/>
                <a:gd name="T27" fmla="*/ 158 h 399"/>
                <a:gd name="T28" fmla="*/ 81 w 755"/>
                <a:gd name="T29" fmla="*/ 399 h 399"/>
                <a:gd name="T30" fmla="*/ 693 w 755"/>
                <a:gd name="T31" fmla="*/ 399 h 399"/>
                <a:gd name="T32" fmla="*/ 693 w 755"/>
                <a:gd name="T33" fmla="*/ 155 h 399"/>
                <a:gd name="T34" fmla="*/ 694 w 755"/>
                <a:gd name="T35" fmla="*/ 155 h 399"/>
                <a:gd name="T36" fmla="*/ 699 w 755"/>
                <a:gd name="T37" fmla="*/ 155 h 399"/>
                <a:gd name="T38" fmla="*/ 706 w 755"/>
                <a:gd name="T39" fmla="*/ 157 h 399"/>
                <a:gd name="T40" fmla="*/ 714 w 755"/>
                <a:gd name="T41" fmla="*/ 157 h 399"/>
                <a:gd name="T42" fmla="*/ 722 w 755"/>
                <a:gd name="T43" fmla="*/ 155 h 399"/>
                <a:gd name="T44" fmla="*/ 730 w 755"/>
                <a:gd name="T45" fmla="*/ 155 h 399"/>
                <a:gd name="T46" fmla="*/ 737 w 755"/>
                <a:gd name="T47" fmla="*/ 153 h 399"/>
                <a:gd name="T48" fmla="*/ 741 w 755"/>
                <a:gd name="T49" fmla="*/ 151 h 399"/>
                <a:gd name="T50" fmla="*/ 747 w 755"/>
                <a:gd name="T51" fmla="*/ 144 h 399"/>
                <a:gd name="T52" fmla="*/ 752 w 755"/>
                <a:gd name="T53" fmla="*/ 134 h 399"/>
                <a:gd name="T54" fmla="*/ 754 w 755"/>
                <a:gd name="T55" fmla="*/ 123 h 399"/>
                <a:gd name="T56" fmla="*/ 755 w 755"/>
                <a:gd name="T57" fmla="*/ 110 h 399"/>
                <a:gd name="T58" fmla="*/ 753 w 755"/>
                <a:gd name="T59" fmla="*/ 97 h 399"/>
                <a:gd name="T60" fmla="*/ 749 w 755"/>
                <a:gd name="T61" fmla="*/ 84 h 399"/>
                <a:gd name="T62" fmla="*/ 742 w 755"/>
                <a:gd name="T63" fmla="*/ 72 h 399"/>
                <a:gd name="T64" fmla="*/ 734 w 755"/>
                <a:gd name="T65" fmla="*/ 64 h 399"/>
                <a:gd name="T66" fmla="*/ 725 w 755"/>
                <a:gd name="T67" fmla="*/ 59 h 399"/>
                <a:gd name="T68" fmla="*/ 713 w 755"/>
                <a:gd name="T69" fmla="*/ 49 h 399"/>
                <a:gd name="T70" fmla="*/ 695 w 755"/>
                <a:gd name="T71" fmla="*/ 39 h 399"/>
                <a:gd name="T72" fmla="*/ 678 w 755"/>
                <a:gd name="T73" fmla="*/ 27 h 399"/>
                <a:gd name="T74" fmla="*/ 662 w 755"/>
                <a:gd name="T75" fmla="*/ 17 h 399"/>
                <a:gd name="T76" fmla="*/ 648 w 755"/>
                <a:gd name="T77" fmla="*/ 8 h 399"/>
                <a:gd name="T78" fmla="*/ 638 w 755"/>
                <a:gd name="T79" fmla="*/ 2 h 399"/>
                <a:gd name="T80" fmla="*/ 634 w 755"/>
                <a:gd name="T81" fmla="*/ 0 h 399"/>
                <a:gd name="T82" fmla="*/ 137 w 755"/>
                <a:gd name="T8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5" h="399">
                  <a:moveTo>
                    <a:pt x="137" y="0"/>
                  </a:moveTo>
                  <a:lnTo>
                    <a:pt x="3" y="79"/>
                  </a:lnTo>
                  <a:lnTo>
                    <a:pt x="2" y="90"/>
                  </a:lnTo>
                  <a:lnTo>
                    <a:pt x="0" y="112"/>
                  </a:lnTo>
                  <a:lnTo>
                    <a:pt x="2" y="136"/>
                  </a:lnTo>
                  <a:lnTo>
                    <a:pt x="11" y="150"/>
                  </a:lnTo>
                  <a:lnTo>
                    <a:pt x="19" y="152"/>
                  </a:lnTo>
                  <a:lnTo>
                    <a:pt x="29" y="154"/>
                  </a:lnTo>
                  <a:lnTo>
                    <a:pt x="41" y="155"/>
                  </a:lnTo>
                  <a:lnTo>
                    <a:pt x="53" y="157"/>
                  </a:lnTo>
                  <a:lnTo>
                    <a:pt x="64" y="158"/>
                  </a:lnTo>
                  <a:lnTo>
                    <a:pt x="73" y="158"/>
                  </a:lnTo>
                  <a:lnTo>
                    <a:pt x="79" y="158"/>
                  </a:lnTo>
                  <a:lnTo>
                    <a:pt x="81" y="158"/>
                  </a:lnTo>
                  <a:lnTo>
                    <a:pt x="81" y="399"/>
                  </a:lnTo>
                  <a:lnTo>
                    <a:pt x="693" y="399"/>
                  </a:lnTo>
                  <a:lnTo>
                    <a:pt x="693" y="155"/>
                  </a:lnTo>
                  <a:lnTo>
                    <a:pt x="694" y="155"/>
                  </a:lnTo>
                  <a:lnTo>
                    <a:pt x="699" y="155"/>
                  </a:lnTo>
                  <a:lnTo>
                    <a:pt x="706" y="157"/>
                  </a:lnTo>
                  <a:lnTo>
                    <a:pt x="714" y="157"/>
                  </a:lnTo>
                  <a:lnTo>
                    <a:pt x="722" y="155"/>
                  </a:lnTo>
                  <a:lnTo>
                    <a:pt x="730" y="155"/>
                  </a:lnTo>
                  <a:lnTo>
                    <a:pt x="737" y="153"/>
                  </a:lnTo>
                  <a:lnTo>
                    <a:pt x="741" y="151"/>
                  </a:lnTo>
                  <a:lnTo>
                    <a:pt x="747" y="144"/>
                  </a:lnTo>
                  <a:lnTo>
                    <a:pt x="752" y="134"/>
                  </a:lnTo>
                  <a:lnTo>
                    <a:pt x="754" y="123"/>
                  </a:lnTo>
                  <a:lnTo>
                    <a:pt x="755" y="110"/>
                  </a:lnTo>
                  <a:lnTo>
                    <a:pt x="753" y="97"/>
                  </a:lnTo>
                  <a:lnTo>
                    <a:pt x="749" y="84"/>
                  </a:lnTo>
                  <a:lnTo>
                    <a:pt x="742" y="72"/>
                  </a:lnTo>
                  <a:lnTo>
                    <a:pt x="734" y="64"/>
                  </a:lnTo>
                  <a:lnTo>
                    <a:pt x="725" y="59"/>
                  </a:lnTo>
                  <a:lnTo>
                    <a:pt x="713" y="49"/>
                  </a:lnTo>
                  <a:lnTo>
                    <a:pt x="695" y="39"/>
                  </a:lnTo>
                  <a:lnTo>
                    <a:pt x="678" y="27"/>
                  </a:lnTo>
                  <a:lnTo>
                    <a:pt x="662" y="17"/>
                  </a:lnTo>
                  <a:lnTo>
                    <a:pt x="648" y="8"/>
                  </a:lnTo>
                  <a:lnTo>
                    <a:pt x="638" y="2"/>
                  </a:lnTo>
                  <a:lnTo>
                    <a:pt x="634" y="0"/>
                  </a:lnTo>
                  <a:lnTo>
                    <a:pt x="13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3" name="Freeform 207"/>
            <p:cNvSpPr>
              <a:spLocks/>
            </p:cNvSpPr>
            <p:nvPr/>
          </p:nvSpPr>
          <p:spPr bwMode="auto">
            <a:xfrm>
              <a:off x="5544" y="1258"/>
              <a:ext cx="42" cy="109"/>
            </a:xfrm>
            <a:custGeom>
              <a:avLst/>
              <a:gdLst>
                <a:gd name="T0" fmla="*/ 79 w 166"/>
                <a:gd name="T1" fmla="*/ 435 h 436"/>
                <a:gd name="T2" fmla="*/ 93 w 166"/>
                <a:gd name="T3" fmla="*/ 436 h 436"/>
                <a:gd name="T4" fmla="*/ 105 w 166"/>
                <a:gd name="T5" fmla="*/ 434 h 436"/>
                <a:gd name="T6" fmla="*/ 115 w 166"/>
                <a:gd name="T7" fmla="*/ 432 h 436"/>
                <a:gd name="T8" fmla="*/ 124 w 166"/>
                <a:gd name="T9" fmla="*/ 427 h 436"/>
                <a:gd name="T10" fmla="*/ 131 w 166"/>
                <a:gd name="T11" fmla="*/ 422 h 436"/>
                <a:gd name="T12" fmla="*/ 136 w 166"/>
                <a:gd name="T13" fmla="*/ 419 h 436"/>
                <a:gd name="T14" fmla="*/ 138 w 166"/>
                <a:gd name="T15" fmla="*/ 415 h 436"/>
                <a:gd name="T16" fmla="*/ 139 w 166"/>
                <a:gd name="T17" fmla="*/ 414 h 436"/>
                <a:gd name="T18" fmla="*/ 137 w 166"/>
                <a:gd name="T19" fmla="*/ 78 h 436"/>
                <a:gd name="T20" fmla="*/ 140 w 166"/>
                <a:gd name="T21" fmla="*/ 76 h 436"/>
                <a:gd name="T22" fmla="*/ 150 w 166"/>
                <a:gd name="T23" fmla="*/ 73 h 436"/>
                <a:gd name="T24" fmla="*/ 159 w 166"/>
                <a:gd name="T25" fmla="*/ 61 h 436"/>
                <a:gd name="T26" fmla="*/ 166 w 166"/>
                <a:gd name="T27" fmla="*/ 42 h 436"/>
                <a:gd name="T28" fmla="*/ 162 w 166"/>
                <a:gd name="T29" fmla="*/ 28 h 436"/>
                <a:gd name="T30" fmla="*/ 152 w 166"/>
                <a:gd name="T31" fmla="*/ 16 h 436"/>
                <a:gd name="T32" fmla="*/ 136 w 166"/>
                <a:gd name="T33" fmla="*/ 10 h 436"/>
                <a:gd name="T34" fmla="*/ 117 w 166"/>
                <a:gd name="T35" fmla="*/ 5 h 436"/>
                <a:gd name="T36" fmla="*/ 101 w 166"/>
                <a:gd name="T37" fmla="*/ 1 h 436"/>
                <a:gd name="T38" fmla="*/ 89 w 166"/>
                <a:gd name="T39" fmla="*/ 0 h 436"/>
                <a:gd name="T40" fmla="*/ 83 w 166"/>
                <a:gd name="T41" fmla="*/ 0 h 436"/>
                <a:gd name="T42" fmla="*/ 87 w 166"/>
                <a:gd name="T43" fmla="*/ 0 h 436"/>
                <a:gd name="T44" fmla="*/ 92 w 166"/>
                <a:gd name="T45" fmla="*/ 0 h 436"/>
                <a:gd name="T46" fmla="*/ 86 w 166"/>
                <a:gd name="T47" fmla="*/ 0 h 436"/>
                <a:gd name="T48" fmla="*/ 72 w 166"/>
                <a:gd name="T49" fmla="*/ 1 h 436"/>
                <a:gd name="T50" fmla="*/ 55 w 166"/>
                <a:gd name="T51" fmla="*/ 4 h 436"/>
                <a:gd name="T52" fmla="*/ 37 w 166"/>
                <a:gd name="T53" fmla="*/ 8 h 436"/>
                <a:gd name="T54" fmla="*/ 18 w 166"/>
                <a:gd name="T55" fmla="*/ 13 h 436"/>
                <a:gd name="T56" fmla="*/ 6 w 166"/>
                <a:gd name="T57" fmla="*/ 21 h 436"/>
                <a:gd name="T58" fmla="*/ 0 w 166"/>
                <a:gd name="T59" fmla="*/ 31 h 436"/>
                <a:gd name="T60" fmla="*/ 0 w 166"/>
                <a:gd name="T61" fmla="*/ 42 h 436"/>
                <a:gd name="T62" fmla="*/ 3 w 166"/>
                <a:gd name="T63" fmla="*/ 51 h 436"/>
                <a:gd name="T64" fmla="*/ 8 w 166"/>
                <a:gd name="T65" fmla="*/ 57 h 436"/>
                <a:gd name="T66" fmla="*/ 14 w 166"/>
                <a:gd name="T67" fmla="*/ 63 h 436"/>
                <a:gd name="T68" fmla="*/ 21 w 166"/>
                <a:gd name="T69" fmla="*/ 66 h 436"/>
                <a:gd name="T70" fmla="*/ 25 w 166"/>
                <a:gd name="T71" fmla="*/ 68 h 436"/>
                <a:gd name="T72" fmla="*/ 30 w 166"/>
                <a:gd name="T73" fmla="*/ 69 h 436"/>
                <a:gd name="T74" fmla="*/ 31 w 166"/>
                <a:gd name="T75" fmla="*/ 69 h 436"/>
                <a:gd name="T76" fmla="*/ 28 w 166"/>
                <a:gd name="T77" fmla="*/ 402 h 436"/>
                <a:gd name="T78" fmla="*/ 29 w 166"/>
                <a:gd name="T79" fmla="*/ 403 h 436"/>
                <a:gd name="T80" fmla="*/ 31 w 166"/>
                <a:gd name="T81" fmla="*/ 406 h 436"/>
                <a:gd name="T82" fmla="*/ 36 w 166"/>
                <a:gd name="T83" fmla="*/ 411 h 436"/>
                <a:gd name="T84" fmla="*/ 41 w 166"/>
                <a:gd name="T85" fmla="*/ 417 h 436"/>
                <a:gd name="T86" fmla="*/ 48 w 166"/>
                <a:gd name="T87" fmla="*/ 422 h 436"/>
                <a:gd name="T88" fmla="*/ 57 w 166"/>
                <a:gd name="T89" fmla="*/ 428 h 436"/>
                <a:gd name="T90" fmla="*/ 68 w 166"/>
                <a:gd name="T91" fmla="*/ 433 h 436"/>
                <a:gd name="T92" fmla="*/ 79 w 166"/>
                <a:gd name="T9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436">
                  <a:moveTo>
                    <a:pt x="79" y="435"/>
                  </a:moveTo>
                  <a:lnTo>
                    <a:pt x="93" y="436"/>
                  </a:lnTo>
                  <a:lnTo>
                    <a:pt x="105" y="434"/>
                  </a:lnTo>
                  <a:lnTo>
                    <a:pt x="115" y="432"/>
                  </a:lnTo>
                  <a:lnTo>
                    <a:pt x="124" y="427"/>
                  </a:lnTo>
                  <a:lnTo>
                    <a:pt x="131" y="422"/>
                  </a:lnTo>
                  <a:lnTo>
                    <a:pt x="136" y="419"/>
                  </a:lnTo>
                  <a:lnTo>
                    <a:pt x="138" y="415"/>
                  </a:lnTo>
                  <a:lnTo>
                    <a:pt x="139" y="414"/>
                  </a:lnTo>
                  <a:lnTo>
                    <a:pt x="137" y="78"/>
                  </a:lnTo>
                  <a:lnTo>
                    <a:pt x="140" y="76"/>
                  </a:lnTo>
                  <a:lnTo>
                    <a:pt x="150" y="73"/>
                  </a:lnTo>
                  <a:lnTo>
                    <a:pt x="159" y="61"/>
                  </a:lnTo>
                  <a:lnTo>
                    <a:pt x="166" y="42"/>
                  </a:lnTo>
                  <a:lnTo>
                    <a:pt x="162" y="28"/>
                  </a:lnTo>
                  <a:lnTo>
                    <a:pt x="152" y="16"/>
                  </a:lnTo>
                  <a:lnTo>
                    <a:pt x="136" y="10"/>
                  </a:lnTo>
                  <a:lnTo>
                    <a:pt x="117" y="5"/>
                  </a:lnTo>
                  <a:lnTo>
                    <a:pt x="101" y="1"/>
                  </a:lnTo>
                  <a:lnTo>
                    <a:pt x="89" y="0"/>
                  </a:lnTo>
                  <a:lnTo>
                    <a:pt x="83" y="0"/>
                  </a:lnTo>
                  <a:lnTo>
                    <a:pt x="87" y="0"/>
                  </a:lnTo>
                  <a:lnTo>
                    <a:pt x="92" y="0"/>
                  </a:lnTo>
                  <a:lnTo>
                    <a:pt x="86" y="0"/>
                  </a:lnTo>
                  <a:lnTo>
                    <a:pt x="72" y="1"/>
                  </a:lnTo>
                  <a:lnTo>
                    <a:pt x="55" y="4"/>
                  </a:lnTo>
                  <a:lnTo>
                    <a:pt x="37" y="8"/>
                  </a:lnTo>
                  <a:lnTo>
                    <a:pt x="18" y="13"/>
                  </a:lnTo>
                  <a:lnTo>
                    <a:pt x="6" y="21"/>
                  </a:lnTo>
                  <a:lnTo>
                    <a:pt x="0" y="31"/>
                  </a:lnTo>
                  <a:lnTo>
                    <a:pt x="0" y="42"/>
                  </a:lnTo>
                  <a:lnTo>
                    <a:pt x="3" y="51"/>
                  </a:lnTo>
                  <a:lnTo>
                    <a:pt x="8" y="57"/>
                  </a:lnTo>
                  <a:lnTo>
                    <a:pt x="14" y="63"/>
                  </a:lnTo>
                  <a:lnTo>
                    <a:pt x="21" y="66"/>
                  </a:lnTo>
                  <a:lnTo>
                    <a:pt x="25" y="68"/>
                  </a:lnTo>
                  <a:lnTo>
                    <a:pt x="30" y="69"/>
                  </a:lnTo>
                  <a:lnTo>
                    <a:pt x="31" y="69"/>
                  </a:lnTo>
                  <a:lnTo>
                    <a:pt x="28" y="402"/>
                  </a:lnTo>
                  <a:lnTo>
                    <a:pt x="29" y="403"/>
                  </a:lnTo>
                  <a:lnTo>
                    <a:pt x="31" y="406"/>
                  </a:lnTo>
                  <a:lnTo>
                    <a:pt x="36" y="411"/>
                  </a:lnTo>
                  <a:lnTo>
                    <a:pt x="41" y="417"/>
                  </a:lnTo>
                  <a:lnTo>
                    <a:pt x="48" y="422"/>
                  </a:lnTo>
                  <a:lnTo>
                    <a:pt x="57" y="428"/>
                  </a:lnTo>
                  <a:lnTo>
                    <a:pt x="68" y="433"/>
                  </a:lnTo>
                  <a:lnTo>
                    <a:pt x="79" y="435"/>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4" name="Freeform 208"/>
            <p:cNvSpPr>
              <a:spLocks/>
            </p:cNvSpPr>
            <p:nvPr/>
          </p:nvSpPr>
          <p:spPr bwMode="auto">
            <a:xfrm>
              <a:off x="5502" y="1259"/>
              <a:ext cx="40" cy="109"/>
            </a:xfrm>
            <a:custGeom>
              <a:avLst/>
              <a:gdLst>
                <a:gd name="T0" fmla="*/ 79 w 158"/>
                <a:gd name="T1" fmla="*/ 436 h 436"/>
                <a:gd name="T2" fmla="*/ 93 w 158"/>
                <a:gd name="T3" fmla="*/ 436 h 436"/>
                <a:gd name="T4" fmla="*/ 105 w 158"/>
                <a:gd name="T5" fmla="*/ 435 h 436"/>
                <a:gd name="T6" fmla="*/ 115 w 158"/>
                <a:gd name="T7" fmla="*/ 431 h 436"/>
                <a:gd name="T8" fmla="*/ 124 w 158"/>
                <a:gd name="T9" fmla="*/ 427 h 436"/>
                <a:gd name="T10" fmla="*/ 131 w 158"/>
                <a:gd name="T11" fmla="*/ 423 h 436"/>
                <a:gd name="T12" fmla="*/ 136 w 158"/>
                <a:gd name="T13" fmla="*/ 419 h 436"/>
                <a:gd name="T14" fmla="*/ 138 w 158"/>
                <a:gd name="T15" fmla="*/ 416 h 436"/>
                <a:gd name="T16" fmla="*/ 139 w 158"/>
                <a:gd name="T17" fmla="*/ 415 h 436"/>
                <a:gd name="T18" fmla="*/ 137 w 158"/>
                <a:gd name="T19" fmla="*/ 78 h 436"/>
                <a:gd name="T20" fmla="*/ 140 w 158"/>
                <a:gd name="T21" fmla="*/ 74 h 436"/>
                <a:gd name="T22" fmla="*/ 146 w 158"/>
                <a:gd name="T23" fmla="*/ 61 h 436"/>
                <a:gd name="T24" fmla="*/ 153 w 158"/>
                <a:gd name="T25" fmla="*/ 46 h 436"/>
                <a:gd name="T26" fmla="*/ 158 w 158"/>
                <a:gd name="T27" fmla="*/ 31 h 436"/>
                <a:gd name="T28" fmla="*/ 154 w 158"/>
                <a:gd name="T29" fmla="*/ 22 h 436"/>
                <a:gd name="T30" fmla="*/ 144 w 158"/>
                <a:gd name="T31" fmla="*/ 14 h 436"/>
                <a:gd name="T32" fmla="*/ 129 w 158"/>
                <a:gd name="T33" fmla="*/ 8 h 436"/>
                <a:gd name="T34" fmla="*/ 113 w 158"/>
                <a:gd name="T35" fmla="*/ 5 h 436"/>
                <a:gd name="T36" fmla="*/ 98 w 158"/>
                <a:gd name="T37" fmla="*/ 2 h 436"/>
                <a:gd name="T38" fmla="*/ 86 w 158"/>
                <a:gd name="T39" fmla="*/ 1 h 436"/>
                <a:gd name="T40" fmla="*/ 83 w 158"/>
                <a:gd name="T41" fmla="*/ 0 h 436"/>
                <a:gd name="T42" fmla="*/ 87 w 158"/>
                <a:gd name="T43" fmla="*/ 0 h 436"/>
                <a:gd name="T44" fmla="*/ 92 w 158"/>
                <a:gd name="T45" fmla="*/ 0 h 436"/>
                <a:gd name="T46" fmla="*/ 86 w 158"/>
                <a:gd name="T47" fmla="*/ 0 h 436"/>
                <a:gd name="T48" fmla="*/ 72 w 158"/>
                <a:gd name="T49" fmla="*/ 1 h 436"/>
                <a:gd name="T50" fmla="*/ 55 w 158"/>
                <a:gd name="T51" fmla="*/ 3 h 436"/>
                <a:gd name="T52" fmla="*/ 37 w 158"/>
                <a:gd name="T53" fmla="*/ 8 h 436"/>
                <a:gd name="T54" fmla="*/ 18 w 158"/>
                <a:gd name="T55" fmla="*/ 13 h 436"/>
                <a:gd name="T56" fmla="*/ 6 w 158"/>
                <a:gd name="T57" fmla="*/ 21 h 436"/>
                <a:gd name="T58" fmla="*/ 0 w 158"/>
                <a:gd name="T59" fmla="*/ 31 h 436"/>
                <a:gd name="T60" fmla="*/ 0 w 158"/>
                <a:gd name="T61" fmla="*/ 41 h 436"/>
                <a:gd name="T62" fmla="*/ 3 w 158"/>
                <a:gd name="T63" fmla="*/ 51 h 436"/>
                <a:gd name="T64" fmla="*/ 8 w 158"/>
                <a:gd name="T65" fmla="*/ 58 h 436"/>
                <a:gd name="T66" fmla="*/ 14 w 158"/>
                <a:gd name="T67" fmla="*/ 62 h 436"/>
                <a:gd name="T68" fmla="*/ 21 w 158"/>
                <a:gd name="T69" fmla="*/ 66 h 436"/>
                <a:gd name="T70" fmla="*/ 25 w 158"/>
                <a:gd name="T71" fmla="*/ 68 h 436"/>
                <a:gd name="T72" fmla="*/ 30 w 158"/>
                <a:gd name="T73" fmla="*/ 70 h 436"/>
                <a:gd name="T74" fmla="*/ 31 w 158"/>
                <a:gd name="T75" fmla="*/ 70 h 436"/>
                <a:gd name="T76" fmla="*/ 28 w 158"/>
                <a:gd name="T77" fmla="*/ 402 h 436"/>
                <a:gd name="T78" fmla="*/ 29 w 158"/>
                <a:gd name="T79" fmla="*/ 404 h 436"/>
                <a:gd name="T80" fmla="*/ 31 w 158"/>
                <a:gd name="T81" fmla="*/ 407 h 436"/>
                <a:gd name="T82" fmla="*/ 36 w 158"/>
                <a:gd name="T83" fmla="*/ 412 h 436"/>
                <a:gd name="T84" fmla="*/ 41 w 158"/>
                <a:gd name="T85" fmla="*/ 417 h 436"/>
                <a:gd name="T86" fmla="*/ 48 w 158"/>
                <a:gd name="T87" fmla="*/ 423 h 436"/>
                <a:gd name="T88" fmla="*/ 58 w 158"/>
                <a:gd name="T89" fmla="*/ 429 h 436"/>
                <a:gd name="T90" fmla="*/ 68 w 158"/>
                <a:gd name="T91" fmla="*/ 434 h 436"/>
                <a:gd name="T92" fmla="*/ 79 w 158"/>
                <a:gd name="T93"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436">
                  <a:moveTo>
                    <a:pt x="79" y="436"/>
                  </a:moveTo>
                  <a:lnTo>
                    <a:pt x="93" y="436"/>
                  </a:lnTo>
                  <a:lnTo>
                    <a:pt x="105" y="435"/>
                  </a:lnTo>
                  <a:lnTo>
                    <a:pt x="115" y="431"/>
                  </a:lnTo>
                  <a:lnTo>
                    <a:pt x="124" y="427"/>
                  </a:lnTo>
                  <a:lnTo>
                    <a:pt x="131" y="423"/>
                  </a:lnTo>
                  <a:lnTo>
                    <a:pt x="136" y="419"/>
                  </a:lnTo>
                  <a:lnTo>
                    <a:pt x="138" y="416"/>
                  </a:lnTo>
                  <a:lnTo>
                    <a:pt x="139" y="415"/>
                  </a:lnTo>
                  <a:lnTo>
                    <a:pt x="137" y="78"/>
                  </a:lnTo>
                  <a:lnTo>
                    <a:pt x="140" y="74"/>
                  </a:lnTo>
                  <a:lnTo>
                    <a:pt x="146" y="61"/>
                  </a:lnTo>
                  <a:lnTo>
                    <a:pt x="153" y="46"/>
                  </a:lnTo>
                  <a:lnTo>
                    <a:pt x="158" y="31"/>
                  </a:lnTo>
                  <a:lnTo>
                    <a:pt x="154" y="22"/>
                  </a:lnTo>
                  <a:lnTo>
                    <a:pt x="144" y="14"/>
                  </a:lnTo>
                  <a:lnTo>
                    <a:pt x="129" y="8"/>
                  </a:lnTo>
                  <a:lnTo>
                    <a:pt x="113" y="5"/>
                  </a:lnTo>
                  <a:lnTo>
                    <a:pt x="98" y="2"/>
                  </a:lnTo>
                  <a:lnTo>
                    <a:pt x="86" y="1"/>
                  </a:lnTo>
                  <a:lnTo>
                    <a:pt x="83" y="0"/>
                  </a:lnTo>
                  <a:lnTo>
                    <a:pt x="87" y="0"/>
                  </a:lnTo>
                  <a:lnTo>
                    <a:pt x="92" y="0"/>
                  </a:lnTo>
                  <a:lnTo>
                    <a:pt x="86" y="0"/>
                  </a:lnTo>
                  <a:lnTo>
                    <a:pt x="72" y="1"/>
                  </a:lnTo>
                  <a:lnTo>
                    <a:pt x="55" y="3"/>
                  </a:lnTo>
                  <a:lnTo>
                    <a:pt x="37" y="8"/>
                  </a:lnTo>
                  <a:lnTo>
                    <a:pt x="18" y="13"/>
                  </a:lnTo>
                  <a:lnTo>
                    <a:pt x="6" y="21"/>
                  </a:lnTo>
                  <a:lnTo>
                    <a:pt x="0" y="31"/>
                  </a:lnTo>
                  <a:lnTo>
                    <a:pt x="0" y="41"/>
                  </a:lnTo>
                  <a:lnTo>
                    <a:pt x="3" y="51"/>
                  </a:lnTo>
                  <a:lnTo>
                    <a:pt x="8" y="58"/>
                  </a:lnTo>
                  <a:lnTo>
                    <a:pt x="14" y="62"/>
                  </a:lnTo>
                  <a:lnTo>
                    <a:pt x="21" y="66"/>
                  </a:lnTo>
                  <a:lnTo>
                    <a:pt x="25" y="68"/>
                  </a:lnTo>
                  <a:lnTo>
                    <a:pt x="30" y="70"/>
                  </a:lnTo>
                  <a:lnTo>
                    <a:pt x="31" y="70"/>
                  </a:lnTo>
                  <a:lnTo>
                    <a:pt x="28" y="402"/>
                  </a:lnTo>
                  <a:lnTo>
                    <a:pt x="29" y="404"/>
                  </a:lnTo>
                  <a:lnTo>
                    <a:pt x="31" y="407"/>
                  </a:lnTo>
                  <a:lnTo>
                    <a:pt x="36" y="412"/>
                  </a:lnTo>
                  <a:lnTo>
                    <a:pt x="41" y="417"/>
                  </a:lnTo>
                  <a:lnTo>
                    <a:pt x="48" y="423"/>
                  </a:lnTo>
                  <a:lnTo>
                    <a:pt x="58" y="429"/>
                  </a:lnTo>
                  <a:lnTo>
                    <a:pt x="68" y="434"/>
                  </a:lnTo>
                  <a:lnTo>
                    <a:pt x="79" y="436"/>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5" name="Freeform 209"/>
            <p:cNvSpPr>
              <a:spLocks/>
            </p:cNvSpPr>
            <p:nvPr/>
          </p:nvSpPr>
          <p:spPr bwMode="auto">
            <a:xfrm>
              <a:off x="5461" y="1258"/>
              <a:ext cx="40" cy="109"/>
            </a:xfrm>
            <a:custGeom>
              <a:avLst/>
              <a:gdLst>
                <a:gd name="T0" fmla="*/ 80 w 157"/>
                <a:gd name="T1" fmla="*/ 436 h 436"/>
                <a:gd name="T2" fmla="*/ 94 w 157"/>
                <a:gd name="T3" fmla="*/ 436 h 436"/>
                <a:gd name="T4" fmla="*/ 105 w 157"/>
                <a:gd name="T5" fmla="*/ 434 h 436"/>
                <a:gd name="T6" fmla="*/ 116 w 157"/>
                <a:gd name="T7" fmla="*/ 431 h 436"/>
                <a:gd name="T8" fmla="*/ 124 w 157"/>
                <a:gd name="T9" fmla="*/ 426 h 436"/>
                <a:gd name="T10" fmla="*/ 131 w 157"/>
                <a:gd name="T11" fmla="*/ 423 h 436"/>
                <a:gd name="T12" fmla="*/ 135 w 157"/>
                <a:gd name="T13" fmla="*/ 418 h 436"/>
                <a:gd name="T14" fmla="*/ 138 w 157"/>
                <a:gd name="T15" fmla="*/ 416 h 436"/>
                <a:gd name="T16" fmla="*/ 139 w 157"/>
                <a:gd name="T17" fmla="*/ 415 h 436"/>
                <a:gd name="T18" fmla="*/ 137 w 157"/>
                <a:gd name="T19" fmla="*/ 77 h 436"/>
                <a:gd name="T20" fmla="*/ 140 w 157"/>
                <a:gd name="T21" fmla="*/ 72 h 436"/>
                <a:gd name="T22" fmla="*/ 147 w 157"/>
                <a:gd name="T23" fmla="*/ 61 h 436"/>
                <a:gd name="T24" fmla="*/ 154 w 157"/>
                <a:gd name="T25" fmla="*/ 46 h 436"/>
                <a:gd name="T26" fmla="*/ 157 w 157"/>
                <a:gd name="T27" fmla="*/ 31 h 436"/>
                <a:gd name="T28" fmla="*/ 154 w 157"/>
                <a:gd name="T29" fmla="*/ 22 h 436"/>
                <a:gd name="T30" fmla="*/ 143 w 157"/>
                <a:gd name="T31" fmla="*/ 13 h 436"/>
                <a:gd name="T32" fmla="*/ 128 w 157"/>
                <a:gd name="T33" fmla="*/ 8 h 436"/>
                <a:gd name="T34" fmla="*/ 112 w 157"/>
                <a:gd name="T35" fmla="*/ 4 h 436"/>
                <a:gd name="T36" fmla="*/ 97 w 157"/>
                <a:gd name="T37" fmla="*/ 2 h 436"/>
                <a:gd name="T38" fmla="*/ 87 w 157"/>
                <a:gd name="T39" fmla="*/ 1 h 436"/>
                <a:gd name="T40" fmla="*/ 82 w 157"/>
                <a:gd name="T41" fmla="*/ 0 h 436"/>
                <a:gd name="T42" fmla="*/ 87 w 157"/>
                <a:gd name="T43" fmla="*/ 0 h 436"/>
                <a:gd name="T44" fmla="*/ 92 w 157"/>
                <a:gd name="T45" fmla="*/ 0 h 436"/>
                <a:gd name="T46" fmla="*/ 86 w 157"/>
                <a:gd name="T47" fmla="*/ 0 h 436"/>
                <a:gd name="T48" fmla="*/ 72 w 157"/>
                <a:gd name="T49" fmla="*/ 1 h 436"/>
                <a:gd name="T50" fmla="*/ 55 w 157"/>
                <a:gd name="T51" fmla="*/ 3 h 436"/>
                <a:gd name="T52" fmla="*/ 36 w 157"/>
                <a:gd name="T53" fmla="*/ 8 h 436"/>
                <a:gd name="T54" fmla="*/ 18 w 157"/>
                <a:gd name="T55" fmla="*/ 12 h 436"/>
                <a:gd name="T56" fmla="*/ 5 w 157"/>
                <a:gd name="T57" fmla="*/ 20 h 436"/>
                <a:gd name="T58" fmla="*/ 0 w 157"/>
                <a:gd name="T59" fmla="*/ 31 h 436"/>
                <a:gd name="T60" fmla="*/ 3 w 157"/>
                <a:gd name="T61" fmla="*/ 50 h 436"/>
                <a:gd name="T62" fmla="*/ 15 w 157"/>
                <a:gd name="T63" fmla="*/ 62 h 436"/>
                <a:gd name="T64" fmla="*/ 26 w 157"/>
                <a:gd name="T65" fmla="*/ 68 h 436"/>
                <a:gd name="T66" fmla="*/ 31 w 157"/>
                <a:gd name="T67" fmla="*/ 70 h 436"/>
                <a:gd name="T68" fmla="*/ 28 w 157"/>
                <a:gd name="T69" fmla="*/ 401 h 436"/>
                <a:gd name="T70" fmla="*/ 30 w 157"/>
                <a:gd name="T71" fmla="*/ 402 h 436"/>
                <a:gd name="T72" fmla="*/ 32 w 157"/>
                <a:gd name="T73" fmla="*/ 406 h 436"/>
                <a:gd name="T74" fmla="*/ 36 w 157"/>
                <a:gd name="T75" fmla="*/ 410 h 436"/>
                <a:gd name="T76" fmla="*/ 42 w 157"/>
                <a:gd name="T77" fmla="*/ 416 h 436"/>
                <a:gd name="T78" fmla="*/ 49 w 157"/>
                <a:gd name="T79" fmla="*/ 423 h 436"/>
                <a:gd name="T80" fmla="*/ 58 w 157"/>
                <a:gd name="T81" fmla="*/ 429 h 436"/>
                <a:gd name="T82" fmla="*/ 69 w 157"/>
                <a:gd name="T83" fmla="*/ 433 h 436"/>
                <a:gd name="T84" fmla="*/ 80 w 157"/>
                <a:gd name="T85"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436">
                  <a:moveTo>
                    <a:pt x="80" y="436"/>
                  </a:moveTo>
                  <a:lnTo>
                    <a:pt x="94" y="436"/>
                  </a:lnTo>
                  <a:lnTo>
                    <a:pt x="105" y="434"/>
                  </a:lnTo>
                  <a:lnTo>
                    <a:pt x="116" y="431"/>
                  </a:lnTo>
                  <a:lnTo>
                    <a:pt x="124" y="426"/>
                  </a:lnTo>
                  <a:lnTo>
                    <a:pt x="131" y="423"/>
                  </a:lnTo>
                  <a:lnTo>
                    <a:pt x="135" y="418"/>
                  </a:lnTo>
                  <a:lnTo>
                    <a:pt x="138" y="416"/>
                  </a:lnTo>
                  <a:lnTo>
                    <a:pt x="139" y="415"/>
                  </a:lnTo>
                  <a:lnTo>
                    <a:pt x="137" y="77"/>
                  </a:lnTo>
                  <a:lnTo>
                    <a:pt x="140" y="72"/>
                  </a:lnTo>
                  <a:lnTo>
                    <a:pt x="147" y="61"/>
                  </a:lnTo>
                  <a:lnTo>
                    <a:pt x="154" y="46"/>
                  </a:lnTo>
                  <a:lnTo>
                    <a:pt x="157" y="31"/>
                  </a:lnTo>
                  <a:lnTo>
                    <a:pt x="154" y="22"/>
                  </a:lnTo>
                  <a:lnTo>
                    <a:pt x="143" y="13"/>
                  </a:lnTo>
                  <a:lnTo>
                    <a:pt x="128" y="8"/>
                  </a:lnTo>
                  <a:lnTo>
                    <a:pt x="112" y="4"/>
                  </a:lnTo>
                  <a:lnTo>
                    <a:pt x="97" y="2"/>
                  </a:lnTo>
                  <a:lnTo>
                    <a:pt x="87" y="1"/>
                  </a:lnTo>
                  <a:lnTo>
                    <a:pt x="82" y="0"/>
                  </a:lnTo>
                  <a:lnTo>
                    <a:pt x="87" y="0"/>
                  </a:lnTo>
                  <a:lnTo>
                    <a:pt x="92" y="0"/>
                  </a:lnTo>
                  <a:lnTo>
                    <a:pt x="86" y="0"/>
                  </a:lnTo>
                  <a:lnTo>
                    <a:pt x="72" y="1"/>
                  </a:lnTo>
                  <a:lnTo>
                    <a:pt x="55" y="3"/>
                  </a:lnTo>
                  <a:lnTo>
                    <a:pt x="36" y="8"/>
                  </a:lnTo>
                  <a:lnTo>
                    <a:pt x="18" y="12"/>
                  </a:lnTo>
                  <a:lnTo>
                    <a:pt x="5" y="20"/>
                  </a:lnTo>
                  <a:lnTo>
                    <a:pt x="0" y="31"/>
                  </a:lnTo>
                  <a:lnTo>
                    <a:pt x="3" y="50"/>
                  </a:lnTo>
                  <a:lnTo>
                    <a:pt x="15" y="62"/>
                  </a:lnTo>
                  <a:lnTo>
                    <a:pt x="26" y="68"/>
                  </a:lnTo>
                  <a:lnTo>
                    <a:pt x="31" y="70"/>
                  </a:lnTo>
                  <a:lnTo>
                    <a:pt x="28" y="401"/>
                  </a:lnTo>
                  <a:lnTo>
                    <a:pt x="30" y="402"/>
                  </a:lnTo>
                  <a:lnTo>
                    <a:pt x="32" y="406"/>
                  </a:lnTo>
                  <a:lnTo>
                    <a:pt x="36" y="410"/>
                  </a:lnTo>
                  <a:lnTo>
                    <a:pt x="42" y="416"/>
                  </a:lnTo>
                  <a:lnTo>
                    <a:pt x="49" y="423"/>
                  </a:lnTo>
                  <a:lnTo>
                    <a:pt x="58" y="429"/>
                  </a:lnTo>
                  <a:lnTo>
                    <a:pt x="69" y="433"/>
                  </a:lnTo>
                  <a:lnTo>
                    <a:pt x="80" y="436"/>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6" name="Rectangle 210"/>
            <p:cNvSpPr>
              <a:spLocks noChangeArrowheads="1"/>
            </p:cNvSpPr>
            <p:nvPr/>
          </p:nvSpPr>
          <p:spPr bwMode="auto">
            <a:xfrm>
              <a:off x="5430" y="1309"/>
              <a:ext cx="173" cy="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7" name="Freeform 211"/>
            <p:cNvSpPr>
              <a:spLocks/>
            </p:cNvSpPr>
            <p:nvPr/>
          </p:nvSpPr>
          <p:spPr bwMode="auto">
            <a:xfrm>
              <a:off x="5524" y="902"/>
              <a:ext cx="44" cy="131"/>
            </a:xfrm>
            <a:custGeom>
              <a:avLst/>
              <a:gdLst>
                <a:gd name="T0" fmla="*/ 156 w 174"/>
                <a:gd name="T1" fmla="*/ 503 h 525"/>
                <a:gd name="T2" fmla="*/ 156 w 174"/>
                <a:gd name="T3" fmla="*/ 98 h 525"/>
                <a:gd name="T4" fmla="*/ 174 w 174"/>
                <a:gd name="T5" fmla="*/ 59 h 525"/>
                <a:gd name="T6" fmla="*/ 173 w 174"/>
                <a:gd name="T7" fmla="*/ 57 h 525"/>
                <a:gd name="T8" fmla="*/ 171 w 174"/>
                <a:gd name="T9" fmla="*/ 50 h 525"/>
                <a:gd name="T10" fmla="*/ 166 w 174"/>
                <a:gd name="T11" fmla="*/ 41 h 525"/>
                <a:gd name="T12" fmla="*/ 159 w 174"/>
                <a:gd name="T13" fmla="*/ 30 h 525"/>
                <a:gd name="T14" fmla="*/ 147 w 174"/>
                <a:gd name="T15" fmla="*/ 20 h 525"/>
                <a:gd name="T16" fmla="*/ 130 w 174"/>
                <a:gd name="T17" fmla="*/ 11 h 525"/>
                <a:gd name="T18" fmla="*/ 109 w 174"/>
                <a:gd name="T19" fmla="*/ 4 h 525"/>
                <a:gd name="T20" fmla="*/ 81 w 174"/>
                <a:gd name="T21" fmla="*/ 0 h 525"/>
                <a:gd name="T22" fmla="*/ 53 w 174"/>
                <a:gd name="T23" fmla="*/ 1 h 525"/>
                <a:gd name="T24" fmla="*/ 34 w 174"/>
                <a:gd name="T25" fmla="*/ 5 h 525"/>
                <a:gd name="T26" fmla="*/ 19 w 174"/>
                <a:gd name="T27" fmla="*/ 11 h 525"/>
                <a:gd name="T28" fmla="*/ 10 w 174"/>
                <a:gd name="T29" fmla="*/ 18 h 525"/>
                <a:gd name="T30" fmla="*/ 4 w 174"/>
                <a:gd name="T31" fmla="*/ 26 h 525"/>
                <a:gd name="T32" fmla="*/ 2 w 174"/>
                <a:gd name="T33" fmla="*/ 31 h 525"/>
                <a:gd name="T34" fmla="*/ 0 w 174"/>
                <a:gd name="T35" fmla="*/ 36 h 525"/>
                <a:gd name="T36" fmla="*/ 0 w 174"/>
                <a:gd name="T37" fmla="*/ 38 h 525"/>
                <a:gd name="T38" fmla="*/ 27 w 174"/>
                <a:gd name="T39" fmla="*/ 88 h 525"/>
                <a:gd name="T40" fmla="*/ 27 w 174"/>
                <a:gd name="T41" fmla="*/ 468 h 525"/>
                <a:gd name="T42" fmla="*/ 28 w 174"/>
                <a:gd name="T43" fmla="*/ 474 h 525"/>
                <a:gd name="T44" fmla="*/ 31 w 174"/>
                <a:gd name="T45" fmla="*/ 486 h 525"/>
                <a:gd name="T46" fmla="*/ 41 w 174"/>
                <a:gd name="T47" fmla="*/ 501 h 525"/>
                <a:gd name="T48" fmla="*/ 57 w 174"/>
                <a:gd name="T49" fmla="*/ 513 h 525"/>
                <a:gd name="T50" fmla="*/ 81 w 174"/>
                <a:gd name="T51" fmla="*/ 522 h 525"/>
                <a:gd name="T52" fmla="*/ 102 w 174"/>
                <a:gd name="T53" fmla="*/ 525 h 525"/>
                <a:gd name="T54" fmla="*/ 119 w 174"/>
                <a:gd name="T55" fmla="*/ 524 h 525"/>
                <a:gd name="T56" fmla="*/ 133 w 174"/>
                <a:gd name="T57" fmla="*/ 520 h 525"/>
                <a:gd name="T58" fmla="*/ 143 w 174"/>
                <a:gd name="T59" fmla="*/ 515 h 525"/>
                <a:gd name="T60" fmla="*/ 150 w 174"/>
                <a:gd name="T61" fmla="*/ 509 h 525"/>
                <a:gd name="T62" fmla="*/ 155 w 174"/>
                <a:gd name="T63" fmla="*/ 504 h 525"/>
                <a:gd name="T64" fmla="*/ 156 w 174"/>
                <a:gd name="T65" fmla="*/ 50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525">
                  <a:moveTo>
                    <a:pt x="156" y="503"/>
                  </a:moveTo>
                  <a:lnTo>
                    <a:pt x="156" y="98"/>
                  </a:lnTo>
                  <a:lnTo>
                    <a:pt x="174" y="59"/>
                  </a:lnTo>
                  <a:lnTo>
                    <a:pt x="173" y="57"/>
                  </a:lnTo>
                  <a:lnTo>
                    <a:pt x="171" y="50"/>
                  </a:lnTo>
                  <a:lnTo>
                    <a:pt x="166" y="41"/>
                  </a:lnTo>
                  <a:lnTo>
                    <a:pt x="159" y="30"/>
                  </a:lnTo>
                  <a:lnTo>
                    <a:pt x="147" y="20"/>
                  </a:lnTo>
                  <a:lnTo>
                    <a:pt x="130" y="11"/>
                  </a:lnTo>
                  <a:lnTo>
                    <a:pt x="109" y="4"/>
                  </a:lnTo>
                  <a:lnTo>
                    <a:pt x="81" y="0"/>
                  </a:lnTo>
                  <a:lnTo>
                    <a:pt x="53" y="1"/>
                  </a:lnTo>
                  <a:lnTo>
                    <a:pt x="34" y="5"/>
                  </a:lnTo>
                  <a:lnTo>
                    <a:pt x="19" y="11"/>
                  </a:lnTo>
                  <a:lnTo>
                    <a:pt x="10" y="18"/>
                  </a:lnTo>
                  <a:lnTo>
                    <a:pt x="4" y="26"/>
                  </a:lnTo>
                  <a:lnTo>
                    <a:pt x="2" y="31"/>
                  </a:lnTo>
                  <a:lnTo>
                    <a:pt x="0" y="36"/>
                  </a:lnTo>
                  <a:lnTo>
                    <a:pt x="0" y="38"/>
                  </a:lnTo>
                  <a:lnTo>
                    <a:pt x="27" y="88"/>
                  </a:lnTo>
                  <a:lnTo>
                    <a:pt x="27" y="468"/>
                  </a:lnTo>
                  <a:lnTo>
                    <a:pt x="28" y="474"/>
                  </a:lnTo>
                  <a:lnTo>
                    <a:pt x="31" y="486"/>
                  </a:lnTo>
                  <a:lnTo>
                    <a:pt x="41" y="501"/>
                  </a:lnTo>
                  <a:lnTo>
                    <a:pt x="57" y="513"/>
                  </a:lnTo>
                  <a:lnTo>
                    <a:pt x="81" y="522"/>
                  </a:lnTo>
                  <a:lnTo>
                    <a:pt x="102" y="525"/>
                  </a:lnTo>
                  <a:lnTo>
                    <a:pt x="119" y="524"/>
                  </a:lnTo>
                  <a:lnTo>
                    <a:pt x="133" y="520"/>
                  </a:lnTo>
                  <a:lnTo>
                    <a:pt x="143" y="515"/>
                  </a:lnTo>
                  <a:lnTo>
                    <a:pt x="150" y="509"/>
                  </a:lnTo>
                  <a:lnTo>
                    <a:pt x="155" y="504"/>
                  </a:lnTo>
                  <a:lnTo>
                    <a:pt x="156" y="503"/>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8" name="Freeform 212"/>
            <p:cNvSpPr>
              <a:spLocks/>
            </p:cNvSpPr>
            <p:nvPr/>
          </p:nvSpPr>
          <p:spPr bwMode="auto">
            <a:xfrm>
              <a:off x="5538" y="966"/>
              <a:ext cx="17" cy="57"/>
            </a:xfrm>
            <a:custGeom>
              <a:avLst/>
              <a:gdLst>
                <a:gd name="T0" fmla="*/ 0 w 68"/>
                <a:gd name="T1" fmla="*/ 0 h 226"/>
                <a:gd name="T2" fmla="*/ 0 w 68"/>
                <a:gd name="T3" fmla="*/ 212 h 226"/>
                <a:gd name="T4" fmla="*/ 1 w 68"/>
                <a:gd name="T5" fmla="*/ 215 h 226"/>
                <a:gd name="T6" fmla="*/ 7 w 68"/>
                <a:gd name="T7" fmla="*/ 221 h 226"/>
                <a:gd name="T8" fmla="*/ 15 w 68"/>
                <a:gd name="T9" fmla="*/ 225 h 226"/>
                <a:gd name="T10" fmla="*/ 26 w 68"/>
                <a:gd name="T11" fmla="*/ 226 h 226"/>
                <a:gd name="T12" fmla="*/ 33 w 68"/>
                <a:gd name="T13" fmla="*/ 224 h 226"/>
                <a:gd name="T14" fmla="*/ 40 w 68"/>
                <a:gd name="T15" fmla="*/ 222 h 226"/>
                <a:gd name="T16" fmla="*/ 47 w 68"/>
                <a:gd name="T17" fmla="*/ 219 h 226"/>
                <a:gd name="T18" fmla="*/ 54 w 68"/>
                <a:gd name="T19" fmla="*/ 216 h 226"/>
                <a:gd name="T20" fmla="*/ 60 w 68"/>
                <a:gd name="T21" fmla="*/ 212 h 226"/>
                <a:gd name="T22" fmla="*/ 64 w 68"/>
                <a:gd name="T23" fmla="*/ 210 h 226"/>
                <a:gd name="T24" fmla="*/ 67 w 68"/>
                <a:gd name="T25" fmla="*/ 209 h 226"/>
                <a:gd name="T26" fmla="*/ 68 w 68"/>
                <a:gd name="T27" fmla="*/ 208 h 226"/>
                <a:gd name="T28" fmla="*/ 65 w 68"/>
                <a:gd name="T29" fmla="*/ 3 h 226"/>
                <a:gd name="T30" fmla="*/ 0 w 68"/>
                <a:gd name="T3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226">
                  <a:moveTo>
                    <a:pt x="0" y="0"/>
                  </a:moveTo>
                  <a:lnTo>
                    <a:pt x="0" y="212"/>
                  </a:lnTo>
                  <a:lnTo>
                    <a:pt x="1" y="215"/>
                  </a:lnTo>
                  <a:lnTo>
                    <a:pt x="7" y="221"/>
                  </a:lnTo>
                  <a:lnTo>
                    <a:pt x="15" y="225"/>
                  </a:lnTo>
                  <a:lnTo>
                    <a:pt x="26" y="226"/>
                  </a:lnTo>
                  <a:lnTo>
                    <a:pt x="33" y="224"/>
                  </a:lnTo>
                  <a:lnTo>
                    <a:pt x="40" y="222"/>
                  </a:lnTo>
                  <a:lnTo>
                    <a:pt x="47" y="219"/>
                  </a:lnTo>
                  <a:lnTo>
                    <a:pt x="54" y="216"/>
                  </a:lnTo>
                  <a:lnTo>
                    <a:pt x="60" y="212"/>
                  </a:lnTo>
                  <a:lnTo>
                    <a:pt x="64" y="210"/>
                  </a:lnTo>
                  <a:lnTo>
                    <a:pt x="67" y="209"/>
                  </a:lnTo>
                  <a:lnTo>
                    <a:pt x="68" y="208"/>
                  </a:lnTo>
                  <a:lnTo>
                    <a:pt x="65" y="3"/>
                  </a:lnTo>
                  <a:lnTo>
                    <a:pt x="0" y="0"/>
                  </a:lnTo>
                  <a:close/>
                </a:path>
              </a:pathLst>
            </a:custGeom>
            <a:solidFill>
              <a:srgbClr val="FFD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9" name="Freeform 213"/>
            <p:cNvSpPr>
              <a:spLocks/>
            </p:cNvSpPr>
            <p:nvPr/>
          </p:nvSpPr>
          <p:spPr bwMode="auto">
            <a:xfrm>
              <a:off x="5394" y="1058"/>
              <a:ext cx="50" cy="75"/>
            </a:xfrm>
            <a:custGeom>
              <a:avLst/>
              <a:gdLst>
                <a:gd name="T0" fmla="*/ 0 w 201"/>
                <a:gd name="T1" fmla="*/ 11 h 301"/>
                <a:gd name="T2" fmla="*/ 4 w 201"/>
                <a:gd name="T3" fmla="*/ 12 h 301"/>
                <a:gd name="T4" fmla="*/ 13 w 201"/>
                <a:gd name="T5" fmla="*/ 13 h 301"/>
                <a:gd name="T6" fmla="*/ 25 w 201"/>
                <a:gd name="T7" fmla="*/ 16 h 301"/>
                <a:gd name="T8" fmla="*/ 42 w 201"/>
                <a:gd name="T9" fmla="*/ 19 h 301"/>
                <a:gd name="T10" fmla="*/ 58 w 201"/>
                <a:gd name="T11" fmla="*/ 22 h 301"/>
                <a:gd name="T12" fmla="*/ 74 w 201"/>
                <a:gd name="T13" fmla="*/ 26 h 301"/>
                <a:gd name="T14" fmla="*/ 88 w 201"/>
                <a:gd name="T15" fmla="*/ 28 h 301"/>
                <a:gd name="T16" fmla="*/ 98 w 201"/>
                <a:gd name="T17" fmla="*/ 29 h 301"/>
                <a:gd name="T18" fmla="*/ 108 w 201"/>
                <a:gd name="T19" fmla="*/ 28 h 301"/>
                <a:gd name="T20" fmla="*/ 123 w 201"/>
                <a:gd name="T21" fmla="*/ 26 h 301"/>
                <a:gd name="T22" fmla="*/ 139 w 201"/>
                <a:gd name="T23" fmla="*/ 21 h 301"/>
                <a:gd name="T24" fmla="*/ 158 w 201"/>
                <a:gd name="T25" fmla="*/ 15 h 301"/>
                <a:gd name="T26" fmla="*/ 174 w 201"/>
                <a:gd name="T27" fmla="*/ 9 h 301"/>
                <a:gd name="T28" fmla="*/ 188 w 201"/>
                <a:gd name="T29" fmla="*/ 5 h 301"/>
                <a:gd name="T30" fmla="*/ 198 w 201"/>
                <a:gd name="T31" fmla="*/ 1 h 301"/>
                <a:gd name="T32" fmla="*/ 201 w 201"/>
                <a:gd name="T33" fmla="*/ 0 h 301"/>
                <a:gd name="T34" fmla="*/ 129 w 201"/>
                <a:gd name="T35" fmla="*/ 301 h 301"/>
                <a:gd name="T36" fmla="*/ 108 w 201"/>
                <a:gd name="T37" fmla="*/ 177 h 301"/>
                <a:gd name="T38" fmla="*/ 60 w 201"/>
                <a:gd name="T39" fmla="*/ 148 h 301"/>
                <a:gd name="T40" fmla="*/ 0 w 201"/>
                <a:gd name="T41" fmla="*/ 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1" h="301">
                  <a:moveTo>
                    <a:pt x="0" y="11"/>
                  </a:moveTo>
                  <a:lnTo>
                    <a:pt x="4" y="12"/>
                  </a:lnTo>
                  <a:lnTo>
                    <a:pt x="13" y="13"/>
                  </a:lnTo>
                  <a:lnTo>
                    <a:pt x="25" y="16"/>
                  </a:lnTo>
                  <a:lnTo>
                    <a:pt x="42" y="19"/>
                  </a:lnTo>
                  <a:lnTo>
                    <a:pt x="58" y="22"/>
                  </a:lnTo>
                  <a:lnTo>
                    <a:pt x="74" y="26"/>
                  </a:lnTo>
                  <a:lnTo>
                    <a:pt x="88" y="28"/>
                  </a:lnTo>
                  <a:lnTo>
                    <a:pt x="98" y="29"/>
                  </a:lnTo>
                  <a:lnTo>
                    <a:pt x="108" y="28"/>
                  </a:lnTo>
                  <a:lnTo>
                    <a:pt x="123" y="26"/>
                  </a:lnTo>
                  <a:lnTo>
                    <a:pt x="139" y="21"/>
                  </a:lnTo>
                  <a:lnTo>
                    <a:pt x="158" y="15"/>
                  </a:lnTo>
                  <a:lnTo>
                    <a:pt x="174" y="9"/>
                  </a:lnTo>
                  <a:lnTo>
                    <a:pt x="188" y="5"/>
                  </a:lnTo>
                  <a:lnTo>
                    <a:pt x="198" y="1"/>
                  </a:lnTo>
                  <a:lnTo>
                    <a:pt x="201" y="0"/>
                  </a:lnTo>
                  <a:lnTo>
                    <a:pt x="129" y="301"/>
                  </a:lnTo>
                  <a:lnTo>
                    <a:pt x="108" y="177"/>
                  </a:lnTo>
                  <a:lnTo>
                    <a:pt x="60" y="148"/>
                  </a:lnTo>
                  <a:lnTo>
                    <a:pt x="0" y="11"/>
                  </a:lnTo>
                  <a:close/>
                </a:path>
              </a:pathLst>
            </a:custGeom>
            <a:solidFill>
              <a:srgbClr val="4C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0" name="Freeform 214"/>
            <p:cNvSpPr>
              <a:spLocks/>
            </p:cNvSpPr>
            <p:nvPr/>
          </p:nvSpPr>
          <p:spPr bwMode="auto">
            <a:xfrm>
              <a:off x="5362" y="1091"/>
              <a:ext cx="71" cy="165"/>
            </a:xfrm>
            <a:custGeom>
              <a:avLst/>
              <a:gdLst>
                <a:gd name="T0" fmla="*/ 4 w 283"/>
                <a:gd name="T1" fmla="*/ 636 h 658"/>
                <a:gd name="T2" fmla="*/ 15 w 283"/>
                <a:gd name="T3" fmla="*/ 642 h 658"/>
                <a:gd name="T4" fmla="*/ 31 w 283"/>
                <a:gd name="T5" fmla="*/ 646 h 658"/>
                <a:gd name="T6" fmla="*/ 49 w 283"/>
                <a:gd name="T7" fmla="*/ 650 h 658"/>
                <a:gd name="T8" fmla="*/ 70 w 283"/>
                <a:gd name="T9" fmla="*/ 652 h 658"/>
                <a:gd name="T10" fmla="*/ 92 w 283"/>
                <a:gd name="T11" fmla="*/ 655 h 658"/>
                <a:gd name="T12" fmla="*/ 114 w 283"/>
                <a:gd name="T13" fmla="*/ 657 h 658"/>
                <a:gd name="T14" fmla="*/ 133 w 283"/>
                <a:gd name="T15" fmla="*/ 658 h 658"/>
                <a:gd name="T16" fmla="*/ 149 w 283"/>
                <a:gd name="T17" fmla="*/ 658 h 658"/>
                <a:gd name="T18" fmla="*/ 165 w 283"/>
                <a:gd name="T19" fmla="*/ 657 h 658"/>
                <a:gd name="T20" fmla="*/ 185 w 283"/>
                <a:gd name="T21" fmla="*/ 654 h 658"/>
                <a:gd name="T22" fmla="*/ 207 w 283"/>
                <a:gd name="T23" fmla="*/ 649 h 658"/>
                <a:gd name="T24" fmla="*/ 229 w 283"/>
                <a:gd name="T25" fmla="*/ 642 h 658"/>
                <a:gd name="T26" fmla="*/ 248 w 283"/>
                <a:gd name="T27" fmla="*/ 635 h 658"/>
                <a:gd name="T28" fmla="*/ 265 w 283"/>
                <a:gd name="T29" fmla="*/ 628 h 658"/>
                <a:gd name="T30" fmla="*/ 277 w 283"/>
                <a:gd name="T31" fmla="*/ 622 h 658"/>
                <a:gd name="T32" fmla="*/ 283 w 283"/>
                <a:gd name="T33" fmla="*/ 617 h 658"/>
                <a:gd name="T34" fmla="*/ 280 w 283"/>
                <a:gd name="T35" fmla="*/ 601 h 658"/>
                <a:gd name="T36" fmla="*/ 271 w 283"/>
                <a:gd name="T37" fmla="*/ 575 h 658"/>
                <a:gd name="T38" fmla="*/ 260 w 283"/>
                <a:gd name="T39" fmla="*/ 553 h 658"/>
                <a:gd name="T40" fmla="*/ 255 w 283"/>
                <a:gd name="T41" fmla="*/ 544 h 658"/>
                <a:gd name="T42" fmla="*/ 254 w 283"/>
                <a:gd name="T43" fmla="*/ 36 h 658"/>
                <a:gd name="T44" fmla="*/ 252 w 283"/>
                <a:gd name="T45" fmla="*/ 34 h 658"/>
                <a:gd name="T46" fmla="*/ 245 w 283"/>
                <a:gd name="T47" fmla="*/ 30 h 658"/>
                <a:gd name="T48" fmla="*/ 233 w 283"/>
                <a:gd name="T49" fmla="*/ 24 h 658"/>
                <a:gd name="T50" fmla="*/ 218 w 283"/>
                <a:gd name="T51" fmla="*/ 17 h 658"/>
                <a:gd name="T52" fmla="*/ 200 w 283"/>
                <a:gd name="T53" fmla="*/ 10 h 658"/>
                <a:gd name="T54" fmla="*/ 180 w 283"/>
                <a:gd name="T55" fmla="*/ 4 h 658"/>
                <a:gd name="T56" fmla="*/ 158 w 283"/>
                <a:gd name="T57" fmla="*/ 1 h 658"/>
                <a:gd name="T58" fmla="*/ 135 w 283"/>
                <a:gd name="T59" fmla="*/ 0 h 658"/>
                <a:gd name="T60" fmla="*/ 119 w 283"/>
                <a:gd name="T61" fmla="*/ 1 h 658"/>
                <a:gd name="T62" fmla="*/ 103 w 283"/>
                <a:gd name="T63" fmla="*/ 4 h 658"/>
                <a:gd name="T64" fmla="*/ 88 w 283"/>
                <a:gd name="T65" fmla="*/ 8 h 658"/>
                <a:gd name="T66" fmla="*/ 73 w 283"/>
                <a:gd name="T67" fmla="*/ 11 h 658"/>
                <a:gd name="T68" fmla="*/ 61 w 283"/>
                <a:gd name="T69" fmla="*/ 16 h 658"/>
                <a:gd name="T70" fmla="*/ 52 w 283"/>
                <a:gd name="T71" fmla="*/ 19 h 658"/>
                <a:gd name="T72" fmla="*/ 45 w 283"/>
                <a:gd name="T73" fmla="*/ 22 h 658"/>
                <a:gd name="T74" fmla="*/ 42 w 283"/>
                <a:gd name="T75" fmla="*/ 23 h 658"/>
                <a:gd name="T76" fmla="*/ 40 w 283"/>
                <a:gd name="T77" fmla="*/ 573 h 658"/>
                <a:gd name="T78" fmla="*/ 38 w 283"/>
                <a:gd name="T79" fmla="*/ 575 h 658"/>
                <a:gd name="T80" fmla="*/ 32 w 283"/>
                <a:gd name="T81" fmla="*/ 581 h 658"/>
                <a:gd name="T82" fmla="*/ 23 w 283"/>
                <a:gd name="T83" fmla="*/ 589 h 658"/>
                <a:gd name="T84" fmla="*/ 15 w 283"/>
                <a:gd name="T85" fmla="*/ 598 h 658"/>
                <a:gd name="T86" fmla="*/ 7 w 283"/>
                <a:gd name="T87" fmla="*/ 609 h 658"/>
                <a:gd name="T88" fmla="*/ 1 w 283"/>
                <a:gd name="T89" fmla="*/ 619 h 658"/>
                <a:gd name="T90" fmla="*/ 0 w 283"/>
                <a:gd name="T91" fmla="*/ 629 h 658"/>
                <a:gd name="T92" fmla="*/ 4 w 283"/>
                <a:gd name="T93" fmla="*/ 63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658">
                  <a:moveTo>
                    <a:pt x="4" y="636"/>
                  </a:moveTo>
                  <a:lnTo>
                    <a:pt x="15" y="642"/>
                  </a:lnTo>
                  <a:lnTo>
                    <a:pt x="31" y="646"/>
                  </a:lnTo>
                  <a:lnTo>
                    <a:pt x="49" y="650"/>
                  </a:lnTo>
                  <a:lnTo>
                    <a:pt x="70" y="652"/>
                  </a:lnTo>
                  <a:lnTo>
                    <a:pt x="92" y="655"/>
                  </a:lnTo>
                  <a:lnTo>
                    <a:pt x="114" y="657"/>
                  </a:lnTo>
                  <a:lnTo>
                    <a:pt x="133" y="658"/>
                  </a:lnTo>
                  <a:lnTo>
                    <a:pt x="149" y="658"/>
                  </a:lnTo>
                  <a:lnTo>
                    <a:pt x="165" y="657"/>
                  </a:lnTo>
                  <a:lnTo>
                    <a:pt x="185" y="654"/>
                  </a:lnTo>
                  <a:lnTo>
                    <a:pt x="207" y="649"/>
                  </a:lnTo>
                  <a:lnTo>
                    <a:pt x="229" y="642"/>
                  </a:lnTo>
                  <a:lnTo>
                    <a:pt x="248" y="635"/>
                  </a:lnTo>
                  <a:lnTo>
                    <a:pt x="265" y="628"/>
                  </a:lnTo>
                  <a:lnTo>
                    <a:pt x="277" y="622"/>
                  </a:lnTo>
                  <a:lnTo>
                    <a:pt x="283" y="617"/>
                  </a:lnTo>
                  <a:lnTo>
                    <a:pt x="280" y="601"/>
                  </a:lnTo>
                  <a:lnTo>
                    <a:pt x="271" y="575"/>
                  </a:lnTo>
                  <a:lnTo>
                    <a:pt x="260" y="553"/>
                  </a:lnTo>
                  <a:lnTo>
                    <a:pt x="255" y="544"/>
                  </a:lnTo>
                  <a:lnTo>
                    <a:pt x="254" y="36"/>
                  </a:lnTo>
                  <a:lnTo>
                    <a:pt x="252" y="34"/>
                  </a:lnTo>
                  <a:lnTo>
                    <a:pt x="245" y="30"/>
                  </a:lnTo>
                  <a:lnTo>
                    <a:pt x="233" y="24"/>
                  </a:lnTo>
                  <a:lnTo>
                    <a:pt x="218" y="17"/>
                  </a:lnTo>
                  <a:lnTo>
                    <a:pt x="200" y="10"/>
                  </a:lnTo>
                  <a:lnTo>
                    <a:pt x="180" y="4"/>
                  </a:lnTo>
                  <a:lnTo>
                    <a:pt x="158" y="1"/>
                  </a:lnTo>
                  <a:lnTo>
                    <a:pt x="135" y="0"/>
                  </a:lnTo>
                  <a:lnTo>
                    <a:pt x="119" y="1"/>
                  </a:lnTo>
                  <a:lnTo>
                    <a:pt x="103" y="4"/>
                  </a:lnTo>
                  <a:lnTo>
                    <a:pt x="88" y="8"/>
                  </a:lnTo>
                  <a:lnTo>
                    <a:pt x="73" y="11"/>
                  </a:lnTo>
                  <a:lnTo>
                    <a:pt x="61" y="16"/>
                  </a:lnTo>
                  <a:lnTo>
                    <a:pt x="52" y="19"/>
                  </a:lnTo>
                  <a:lnTo>
                    <a:pt x="45" y="22"/>
                  </a:lnTo>
                  <a:lnTo>
                    <a:pt x="42" y="23"/>
                  </a:lnTo>
                  <a:lnTo>
                    <a:pt x="40" y="573"/>
                  </a:lnTo>
                  <a:lnTo>
                    <a:pt x="38" y="575"/>
                  </a:lnTo>
                  <a:lnTo>
                    <a:pt x="32" y="581"/>
                  </a:lnTo>
                  <a:lnTo>
                    <a:pt x="23" y="589"/>
                  </a:lnTo>
                  <a:lnTo>
                    <a:pt x="15" y="598"/>
                  </a:lnTo>
                  <a:lnTo>
                    <a:pt x="7" y="609"/>
                  </a:lnTo>
                  <a:lnTo>
                    <a:pt x="1" y="619"/>
                  </a:lnTo>
                  <a:lnTo>
                    <a:pt x="0" y="629"/>
                  </a:lnTo>
                  <a:lnTo>
                    <a:pt x="4" y="636"/>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1" name="Freeform 215"/>
            <p:cNvSpPr>
              <a:spLocks/>
            </p:cNvSpPr>
            <p:nvPr/>
          </p:nvSpPr>
          <p:spPr bwMode="auto">
            <a:xfrm>
              <a:off x="5382" y="1128"/>
              <a:ext cx="33" cy="103"/>
            </a:xfrm>
            <a:custGeom>
              <a:avLst/>
              <a:gdLst>
                <a:gd name="T0" fmla="*/ 131 w 131"/>
                <a:gd name="T1" fmla="*/ 414 h 414"/>
                <a:gd name="T2" fmla="*/ 131 w 131"/>
                <a:gd name="T3" fmla="*/ 10 h 414"/>
                <a:gd name="T4" fmla="*/ 130 w 131"/>
                <a:gd name="T5" fmla="*/ 10 h 414"/>
                <a:gd name="T6" fmla="*/ 126 w 131"/>
                <a:gd name="T7" fmla="*/ 9 h 414"/>
                <a:gd name="T8" fmla="*/ 119 w 131"/>
                <a:gd name="T9" fmla="*/ 7 h 414"/>
                <a:gd name="T10" fmla="*/ 109 w 131"/>
                <a:gd name="T11" fmla="*/ 5 h 414"/>
                <a:gd name="T12" fmla="*/ 99 w 131"/>
                <a:gd name="T13" fmla="*/ 4 h 414"/>
                <a:gd name="T14" fmla="*/ 88 w 131"/>
                <a:gd name="T15" fmla="*/ 1 h 414"/>
                <a:gd name="T16" fmla="*/ 76 w 131"/>
                <a:gd name="T17" fmla="*/ 0 h 414"/>
                <a:gd name="T18" fmla="*/ 65 w 131"/>
                <a:gd name="T19" fmla="*/ 0 h 414"/>
                <a:gd name="T20" fmla="*/ 53 w 131"/>
                <a:gd name="T21" fmla="*/ 0 h 414"/>
                <a:gd name="T22" fmla="*/ 42 w 131"/>
                <a:gd name="T23" fmla="*/ 1 h 414"/>
                <a:gd name="T24" fmla="*/ 30 w 131"/>
                <a:gd name="T25" fmla="*/ 4 h 414"/>
                <a:gd name="T26" fmla="*/ 21 w 131"/>
                <a:gd name="T27" fmla="*/ 5 h 414"/>
                <a:gd name="T28" fmla="*/ 13 w 131"/>
                <a:gd name="T29" fmla="*/ 7 h 414"/>
                <a:gd name="T30" fmla="*/ 6 w 131"/>
                <a:gd name="T31" fmla="*/ 9 h 414"/>
                <a:gd name="T32" fmla="*/ 1 w 131"/>
                <a:gd name="T33" fmla="*/ 10 h 414"/>
                <a:gd name="T34" fmla="*/ 0 w 131"/>
                <a:gd name="T35" fmla="*/ 10 h 414"/>
                <a:gd name="T36" fmla="*/ 0 w 131"/>
                <a:gd name="T37" fmla="*/ 414 h 414"/>
                <a:gd name="T38" fmla="*/ 131 w 131"/>
                <a:gd name="T3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414">
                  <a:moveTo>
                    <a:pt x="131" y="414"/>
                  </a:moveTo>
                  <a:lnTo>
                    <a:pt x="131" y="10"/>
                  </a:lnTo>
                  <a:lnTo>
                    <a:pt x="130" y="10"/>
                  </a:lnTo>
                  <a:lnTo>
                    <a:pt x="126" y="9"/>
                  </a:lnTo>
                  <a:lnTo>
                    <a:pt x="119" y="7"/>
                  </a:lnTo>
                  <a:lnTo>
                    <a:pt x="109" y="5"/>
                  </a:lnTo>
                  <a:lnTo>
                    <a:pt x="99" y="4"/>
                  </a:lnTo>
                  <a:lnTo>
                    <a:pt x="88" y="1"/>
                  </a:lnTo>
                  <a:lnTo>
                    <a:pt x="76" y="0"/>
                  </a:lnTo>
                  <a:lnTo>
                    <a:pt x="65" y="0"/>
                  </a:lnTo>
                  <a:lnTo>
                    <a:pt x="53" y="0"/>
                  </a:lnTo>
                  <a:lnTo>
                    <a:pt x="42" y="1"/>
                  </a:lnTo>
                  <a:lnTo>
                    <a:pt x="30" y="4"/>
                  </a:lnTo>
                  <a:lnTo>
                    <a:pt x="21" y="5"/>
                  </a:lnTo>
                  <a:lnTo>
                    <a:pt x="13" y="7"/>
                  </a:lnTo>
                  <a:lnTo>
                    <a:pt x="6" y="9"/>
                  </a:lnTo>
                  <a:lnTo>
                    <a:pt x="1" y="10"/>
                  </a:lnTo>
                  <a:lnTo>
                    <a:pt x="0" y="10"/>
                  </a:lnTo>
                  <a:lnTo>
                    <a:pt x="0" y="414"/>
                  </a:lnTo>
                  <a:lnTo>
                    <a:pt x="131" y="414"/>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2" name="Freeform 216"/>
            <p:cNvSpPr>
              <a:spLocks/>
            </p:cNvSpPr>
            <p:nvPr/>
          </p:nvSpPr>
          <p:spPr bwMode="auto">
            <a:xfrm>
              <a:off x="5333" y="1143"/>
              <a:ext cx="83" cy="110"/>
            </a:xfrm>
            <a:custGeom>
              <a:avLst/>
              <a:gdLst>
                <a:gd name="T0" fmla="*/ 77 w 332"/>
                <a:gd name="T1" fmla="*/ 73 h 439"/>
                <a:gd name="T2" fmla="*/ 102 w 332"/>
                <a:gd name="T3" fmla="*/ 61 h 439"/>
                <a:gd name="T4" fmla="*/ 155 w 332"/>
                <a:gd name="T5" fmla="*/ 36 h 439"/>
                <a:gd name="T6" fmla="*/ 210 w 332"/>
                <a:gd name="T7" fmla="*/ 11 h 439"/>
                <a:gd name="T8" fmla="*/ 239 w 332"/>
                <a:gd name="T9" fmla="*/ 0 h 439"/>
                <a:gd name="T10" fmla="*/ 245 w 332"/>
                <a:gd name="T11" fmla="*/ 0 h 439"/>
                <a:gd name="T12" fmla="*/ 255 w 332"/>
                <a:gd name="T13" fmla="*/ 1 h 439"/>
                <a:gd name="T14" fmla="*/ 265 w 332"/>
                <a:gd name="T15" fmla="*/ 7 h 439"/>
                <a:gd name="T16" fmla="*/ 276 w 332"/>
                <a:gd name="T17" fmla="*/ 21 h 439"/>
                <a:gd name="T18" fmla="*/ 280 w 332"/>
                <a:gd name="T19" fmla="*/ 57 h 439"/>
                <a:gd name="T20" fmla="*/ 272 w 332"/>
                <a:gd name="T21" fmla="*/ 73 h 439"/>
                <a:gd name="T22" fmla="*/ 274 w 332"/>
                <a:gd name="T23" fmla="*/ 72 h 439"/>
                <a:gd name="T24" fmla="*/ 281 w 332"/>
                <a:gd name="T25" fmla="*/ 71 h 439"/>
                <a:gd name="T26" fmla="*/ 293 w 332"/>
                <a:gd name="T27" fmla="*/ 72 h 439"/>
                <a:gd name="T28" fmla="*/ 308 w 332"/>
                <a:gd name="T29" fmla="*/ 78 h 439"/>
                <a:gd name="T30" fmla="*/ 312 w 332"/>
                <a:gd name="T31" fmla="*/ 113 h 439"/>
                <a:gd name="T32" fmla="*/ 300 w 332"/>
                <a:gd name="T33" fmla="*/ 140 h 439"/>
                <a:gd name="T34" fmla="*/ 329 w 332"/>
                <a:gd name="T35" fmla="*/ 140 h 439"/>
                <a:gd name="T36" fmla="*/ 332 w 332"/>
                <a:gd name="T37" fmla="*/ 170 h 439"/>
                <a:gd name="T38" fmla="*/ 323 w 332"/>
                <a:gd name="T39" fmla="*/ 194 h 439"/>
                <a:gd name="T40" fmla="*/ 301 w 332"/>
                <a:gd name="T41" fmla="*/ 206 h 439"/>
                <a:gd name="T42" fmla="*/ 275 w 332"/>
                <a:gd name="T43" fmla="*/ 214 h 439"/>
                <a:gd name="T44" fmla="*/ 257 w 332"/>
                <a:gd name="T45" fmla="*/ 218 h 439"/>
                <a:gd name="T46" fmla="*/ 308 w 332"/>
                <a:gd name="T47" fmla="*/ 225 h 439"/>
                <a:gd name="T48" fmla="*/ 318 w 332"/>
                <a:gd name="T49" fmla="*/ 233 h 439"/>
                <a:gd name="T50" fmla="*/ 318 w 332"/>
                <a:gd name="T51" fmla="*/ 262 h 439"/>
                <a:gd name="T52" fmla="*/ 304 w 332"/>
                <a:gd name="T53" fmla="*/ 277 h 439"/>
                <a:gd name="T54" fmla="*/ 285 w 332"/>
                <a:gd name="T55" fmla="*/ 286 h 439"/>
                <a:gd name="T56" fmla="*/ 268 w 332"/>
                <a:gd name="T57" fmla="*/ 290 h 439"/>
                <a:gd name="T58" fmla="*/ 262 w 332"/>
                <a:gd name="T59" fmla="*/ 291 h 439"/>
                <a:gd name="T60" fmla="*/ 166 w 332"/>
                <a:gd name="T61" fmla="*/ 324 h 439"/>
                <a:gd name="T62" fmla="*/ 164 w 332"/>
                <a:gd name="T63" fmla="*/ 335 h 439"/>
                <a:gd name="T64" fmla="*/ 158 w 332"/>
                <a:gd name="T65" fmla="*/ 360 h 439"/>
                <a:gd name="T66" fmla="*/ 148 w 332"/>
                <a:gd name="T67" fmla="*/ 390 h 439"/>
                <a:gd name="T68" fmla="*/ 132 w 332"/>
                <a:gd name="T69" fmla="*/ 414 h 439"/>
                <a:gd name="T70" fmla="*/ 104 w 332"/>
                <a:gd name="T71" fmla="*/ 428 h 439"/>
                <a:gd name="T72" fmla="*/ 66 w 332"/>
                <a:gd name="T73" fmla="*/ 435 h 439"/>
                <a:gd name="T74" fmla="*/ 33 w 332"/>
                <a:gd name="T75" fmla="*/ 439 h 439"/>
                <a:gd name="T76" fmla="*/ 18 w 332"/>
                <a:gd name="T77" fmla="*/ 439 h 439"/>
                <a:gd name="T78" fmla="*/ 3 w 332"/>
                <a:gd name="T79" fmla="*/ 23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2" h="439">
                  <a:moveTo>
                    <a:pt x="3" y="236"/>
                  </a:moveTo>
                  <a:lnTo>
                    <a:pt x="77" y="73"/>
                  </a:lnTo>
                  <a:lnTo>
                    <a:pt x="84" y="70"/>
                  </a:lnTo>
                  <a:lnTo>
                    <a:pt x="102" y="61"/>
                  </a:lnTo>
                  <a:lnTo>
                    <a:pt x="126" y="50"/>
                  </a:lnTo>
                  <a:lnTo>
                    <a:pt x="155" y="36"/>
                  </a:lnTo>
                  <a:lnTo>
                    <a:pt x="184" y="22"/>
                  </a:lnTo>
                  <a:lnTo>
                    <a:pt x="210" y="11"/>
                  </a:lnTo>
                  <a:lnTo>
                    <a:pt x="229" y="3"/>
                  </a:lnTo>
                  <a:lnTo>
                    <a:pt x="239" y="0"/>
                  </a:lnTo>
                  <a:lnTo>
                    <a:pt x="242" y="0"/>
                  </a:lnTo>
                  <a:lnTo>
                    <a:pt x="245" y="0"/>
                  </a:lnTo>
                  <a:lnTo>
                    <a:pt x="250" y="1"/>
                  </a:lnTo>
                  <a:lnTo>
                    <a:pt x="255" y="1"/>
                  </a:lnTo>
                  <a:lnTo>
                    <a:pt x="259" y="4"/>
                  </a:lnTo>
                  <a:lnTo>
                    <a:pt x="265" y="7"/>
                  </a:lnTo>
                  <a:lnTo>
                    <a:pt x="271" y="13"/>
                  </a:lnTo>
                  <a:lnTo>
                    <a:pt x="276" y="21"/>
                  </a:lnTo>
                  <a:lnTo>
                    <a:pt x="282" y="40"/>
                  </a:lnTo>
                  <a:lnTo>
                    <a:pt x="280" y="57"/>
                  </a:lnTo>
                  <a:lnTo>
                    <a:pt x="275" y="68"/>
                  </a:lnTo>
                  <a:lnTo>
                    <a:pt x="272" y="73"/>
                  </a:lnTo>
                  <a:lnTo>
                    <a:pt x="273" y="73"/>
                  </a:lnTo>
                  <a:lnTo>
                    <a:pt x="274" y="72"/>
                  </a:lnTo>
                  <a:lnTo>
                    <a:pt x="278" y="71"/>
                  </a:lnTo>
                  <a:lnTo>
                    <a:pt x="281" y="71"/>
                  </a:lnTo>
                  <a:lnTo>
                    <a:pt x="286" y="71"/>
                  </a:lnTo>
                  <a:lnTo>
                    <a:pt x="293" y="72"/>
                  </a:lnTo>
                  <a:lnTo>
                    <a:pt x="300" y="74"/>
                  </a:lnTo>
                  <a:lnTo>
                    <a:pt x="308" y="78"/>
                  </a:lnTo>
                  <a:lnTo>
                    <a:pt x="316" y="93"/>
                  </a:lnTo>
                  <a:lnTo>
                    <a:pt x="312" y="113"/>
                  </a:lnTo>
                  <a:lnTo>
                    <a:pt x="304" y="132"/>
                  </a:lnTo>
                  <a:lnTo>
                    <a:pt x="300" y="140"/>
                  </a:lnTo>
                  <a:lnTo>
                    <a:pt x="328" y="135"/>
                  </a:lnTo>
                  <a:lnTo>
                    <a:pt x="329" y="140"/>
                  </a:lnTo>
                  <a:lnTo>
                    <a:pt x="332" y="154"/>
                  </a:lnTo>
                  <a:lnTo>
                    <a:pt x="332" y="170"/>
                  </a:lnTo>
                  <a:lnTo>
                    <a:pt x="328" y="187"/>
                  </a:lnTo>
                  <a:lnTo>
                    <a:pt x="323" y="194"/>
                  </a:lnTo>
                  <a:lnTo>
                    <a:pt x="313" y="201"/>
                  </a:lnTo>
                  <a:lnTo>
                    <a:pt x="301" y="206"/>
                  </a:lnTo>
                  <a:lnTo>
                    <a:pt x="288" y="210"/>
                  </a:lnTo>
                  <a:lnTo>
                    <a:pt x="275" y="214"/>
                  </a:lnTo>
                  <a:lnTo>
                    <a:pt x="264" y="216"/>
                  </a:lnTo>
                  <a:lnTo>
                    <a:pt x="257" y="218"/>
                  </a:lnTo>
                  <a:lnTo>
                    <a:pt x="253" y="218"/>
                  </a:lnTo>
                  <a:lnTo>
                    <a:pt x="308" y="225"/>
                  </a:lnTo>
                  <a:lnTo>
                    <a:pt x="311" y="228"/>
                  </a:lnTo>
                  <a:lnTo>
                    <a:pt x="318" y="233"/>
                  </a:lnTo>
                  <a:lnTo>
                    <a:pt x="321" y="245"/>
                  </a:lnTo>
                  <a:lnTo>
                    <a:pt x="318" y="262"/>
                  </a:lnTo>
                  <a:lnTo>
                    <a:pt x="312" y="270"/>
                  </a:lnTo>
                  <a:lnTo>
                    <a:pt x="304" y="277"/>
                  </a:lnTo>
                  <a:lnTo>
                    <a:pt x="295" y="283"/>
                  </a:lnTo>
                  <a:lnTo>
                    <a:pt x="285" y="286"/>
                  </a:lnTo>
                  <a:lnTo>
                    <a:pt x="276" y="289"/>
                  </a:lnTo>
                  <a:lnTo>
                    <a:pt x="268" y="290"/>
                  </a:lnTo>
                  <a:lnTo>
                    <a:pt x="264" y="291"/>
                  </a:lnTo>
                  <a:lnTo>
                    <a:pt x="262" y="291"/>
                  </a:lnTo>
                  <a:lnTo>
                    <a:pt x="194" y="296"/>
                  </a:lnTo>
                  <a:lnTo>
                    <a:pt x="166" y="324"/>
                  </a:lnTo>
                  <a:lnTo>
                    <a:pt x="166" y="328"/>
                  </a:lnTo>
                  <a:lnTo>
                    <a:pt x="164" y="335"/>
                  </a:lnTo>
                  <a:lnTo>
                    <a:pt x="161" y="346"/>
                  </a:lnTo>
                  <a:lnTo>
                    <a:pt x="158" y="360"/>
                  </a:lnTo>
                  <a:lnTo>
                    <a:pt x="153" y="376"/>
                  </a:lnTo>
                  <a:lnTo>
                    <a:pt x="148" y="390"/>
                  </a:lnTo>
                  <a:lnTo>
                    <a:pt x="140" y="404"/>
                  </a:lnTo>
                  <a:lnTo>
                    <a:pt x="132" y="414"/>
                  </a:lnTo>
                  <a:lnTo>
                    <a:pt x="120" y="422"/>
                  </a:lnTo>
                  <a:lnTo>
                    <a:pt x="104" y="428"/>
                  </a:lnTo>
                  <a:lnTo>
                    <a:pt x="86" y="433"/>
                  </a:lnTo>
                  <a:lnTo>
                    <a:pt x="66" y="435"/>
                  </a:lnTo>
                  <a:lnTo>
                    <a:pt x="48" y="437"/>
                  </a:lnTo>
                  <a:lnTo>
                    <a:pt x="33" y="439"/>
                  </a:lnTo>
                  <a:lnTo>
                    <a:pt x="21" y="439"/>
                  </a:lnTo>
                  <a:lnTo>
                    <a:pt x="18" y="439"/>
                  </a:lnTo>
                  <a:lnTo>
                    <a:pt x="0" y="322"/>
                  </a:lnTo>
                  <a:lnTo>
                    <a:pt x="3" y="236"/>
                  </a:lnTo>
                  <a:close/>
                </a:path>
              </a:pathLst>
            </a:custGeom>
            <a:solidFill>
              <a:srgbClr val="A8E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3" name="Freeform 217"/>
            <p:cNvSpPr>
              <a:spLocks/>
            </p:cNvSpPr>
            <p:nvPr/>
          </p:nvSpPr>
          <p:spPr bwMode="auto">
            <a:xfrm>
              <a:off x="5527" y="930"/>
              <a:ext cx="92" cy="129"/>
            </a:xfrm>
            <a:custGeom>
              <a:avLst/>
              <a:gdLst>
                <a:gd name="T0" fmla="*/ 180 w 369"/>
                <a:gd name="T1" fmla="*/ 3 h 519"/>
                <a:gd name="T2" fmla="*/ 137 w 369"/>
                <a:gd name="T3" fmla="*/ 10 h 519"/>
                <a:gd name="T4" fmla="*/ 93 w 369"/>
                <a:gd name="T5" fmla="*/ 17 h 519"/>
                <a:gd name="T6" fmla="*/ 63 w 369"/>
                <a:gd name="T7" fmla="*/ 24 h 519"/>
                <a:gd name="T8" fmla="*/ 53 w 369"/>
                <a:gd name="T9" fmla="*/ 39 h 519"/>
                <a:gd name="T10" fmla="*/ 55 w 369"/>
                <a:gd name="T11" fmla="*/ 55 h 519"/>
                <a:gd name="T12" fmla="*/ 54 w 369"/>
                <a:gd name="T13" fmla="*/ 59 h 519"/>
                <a:gd name="T14" fmla="*/ 38 w 369"/>
                <a:gd name="T15" fmla="*/ 63 h 519"/>
                <a:gd name="T16" fmla="*/ 18 w 369"/>
                <a:gd name="T17" fmla="*/ 73 h 519"/>
                <a:gd name="T18" fmla="*/ 2 w 369"/>
                <a:gd name="T19" fmla="*/ 84 h 519"/>
                <a:gd name="T20" fmla="*/ 1 w 369"/>
                <a:gd name="T21" fmla="*/ 98 h 519"/>
                <a:gd name="T22" fmla="*/ 11 w 369"/>
                <a:gd name="T23" fmla="*/ 111 h 519"/>
                <a:gd name="T24" fmla="*/ 24 w 369"/>
                <a:gd name="T25" fmla="*/ 120 h 519"/>
                <a:gd name="T26" fmla="*/ 34 w 369"/>
                <a:gd name="T27" fmla="*/ 126 h 519"/>
                <a:gd name="T28" fmla="*/ 116 w 369"/>
                <a:gd name="T29" fmla="*/ 125 h 519"/>
                <a:gd name="T30" fmla="*/ 184 w 369"/>
                <a:gd name="T31" fmla="*/ 143 h 519"/>
                <a:gd name="T32" fmla="*/ 12 w 369"/>
                <a:gd name="T33" fmla="*/ 247 h 519"/>
                <a:gd name="T34" fmla="*/ 18 w 369"/>
                <a:gd name="T35" fmla="*/ 251 h 519"/>
                <a:gd name="T36" fmla="*/ 32 w 369"/>
                <a:gd name="T37" fmla="*/ 261 h 519"/>
                <a:gd name="T38" fmla="*/ 50 w 369"/>
                <a:gd name="T39" fmla="*/ 268 h 519"/>
                <a:gd name="T40" fmla="*/ 70 w 369"/>
                <a:gd name="T41" fmla="*/ 262 h 519"/>
                <a:gd name="T42" fmla="*/ 80 w 369"/>
                <a:gd name="T43" fmla="*/ 255 h 519"/>
                <a:gd name="T44" fmla="*/ 93 w 369"/>
                <a:gd name="T45" fmla="*/ 248 h 519"/>
                <a:gd name="T46" fmla="*/ 103 w 369"/>
                <a:gd name="T47" fmla="*/ 243 h 519"/>
                <a:gd name="T48" fmla="*/ 108 w 369"/>
                <a:gd name="T49" fmla="*/ 241 h 519"/>
                <a:gd name="T50" fmla="*/ 101 w 369"/>
                <a:gd name="T51" fmla="*/ 246 h 519"/>
                <a:gd name="T52" fmla="*/ 87 w 369"/>
                <a:gd name="T53" fmla="*/ 259 h 519"/>
                <a:gd name="T54" fmla="*/ 78 w 369"/>
                <a:gd name="T55" fmla="*/ 278 h 519"/>
                <a:gd name="T56" fmla="*/ 85 w 369"/>
                <a:gd name="T57" fmla="*/ 301 h 519"/>
                <a:gd name="T58" fmla="*/ 108 w 369"/>
                <a:gd name="T59" fmla="*/ 311 h 519"/>
                <a:gd name="T60" fmla="*/ 131 w 369"/>
                <a:gd name="T61" fmla="*/ 303 h 519"/>
                <a:gd name="T62" fmla="*/ 149 w 369"/>
                <a:gd name="T63" fmla="*/ 289 h 519"/>
                <a:gd name="T64" fmla="*/ 157 w 369"/>
                <a:gd name="T65" fmla="*/ 283 h 519"/>
                <a:gd name="T66" fmla="*/ 152 w 369"/>
                <a:gd name="T67" fmla="*/ 306 h 519"/>
                <a:gd name="T68" fmla="*/ 153 w 369"/>
                <a:gd name="T69" fmla="*/ 351 h 519"/>
                <a:gd name="T70" fmla="*/ 162 w 369"/>
                <a:gd name="T71" fmla="*/ 371 h 519"/>
                <a:gd name="T72" fmla="*/ 175 w 369"/>
                <a:gd name="T73" fmla="*/ 389 h 519"/>
                <a:gd name="T74" fmla="*/ 186 w 369"/>
                <a:gd name="T75" fmla="*/ 402 h 519"/>
                <a:gd name="T76" fmla="*/ 191 w 369"/>
                <a:gd name="T77" fmla="*/ 407 h 519"/>
                <a:gd name="T78" fmla="*/ 198 w 369"/>
                <a:gd name="T79" fmla="*/ 436 h 519"/>
                <a:gd name="T80" fmla="*/ 209 w 369"/>
                <a:gd name="T81" fmla="*/ 472 h 519"/>
                <a:gd name="T82" fmla="*/ 230 w 369"/>
                <a:gd name="T83" fmla="*/ 492 h 519"/>
                <a:gd name="T84" fmla="*/ 253 w 369"/>
                <a:gd name="T85" fmla="*/ 507 h 519"/>
                <a:gd name="T86" fmla="*/ 277 w 369"/>
                <a:gd name="T87" fmla="*/ 517 h 519"/>
                <a:gd name="T88" fmla="*/ 305 w 369"/>
                <a:gd name="T89" fmla="*/ 519 h 519"/>
                <a:gd name="T90" fmla="*/ 331 w 369"/>
                <a:gd name="T91" fmla="*/ 509 h 519"/>
                <a:gd name="T92" fmla="*/ 352 w 369"/>
                <a:gd name="T93" fmla="*/ 489 h 519"/>
                <a:gd name="T94" fmla="*/ 364 w 369"/>
                <a:gd name="T95" fmla="*/ 470 h 519"/>
                <a:gd name="T96" fmla="*/ 369 w 369"/>
                <a:gd name="T97" fmla="*/ 461 h 519"/>
                <a:gd name="T98" fmla="*/ 358 w 369"/>
                <a:gd name="T99" fmla="*/ 397 h 519"/>
                <a:gd name="T100" fmla="*/ 348 w 369"/>
                <a:gd name="T101" fmla="*/ 286 h 519"/>
                <a:gd name="T102" fmla="*/ 360 w 369"/>
                <a:gd name="T103" fmla="*/ 183 h 519"/>
                <a:gd name="T104" fmla="*/ 356 w 369"/>
                <a:gd name="T105" fmla="*/ 96 h 519"/>
                <a:gd name="T106" fmla="*/ 331 w 369"/>
                <a:gd name="T107" fmla="*/ 69 h 519"/>
                <a:gd name="T108" fmla="*/ 287 w 369"/>
                <a:gd name="T109" fmla="*/ 36 h 519"/>
                <a:gd name="T110" fmla="*/ 238 w 369"/>
                <a:gd name="T111" fmla="*/ 8 h 519"/>
                <a:gd name="T112" fmla="*/ 199 w 369"/>
                <a:gd name="T11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19">
                  <a:moveTo>
                    <a:pt x="199" y="0"/>
                  </a:moveTo>
                  <a:lnTo>
                    <a:pt x="180" y="3"/>
                  </a:lnTo>
                  <a:lnTo>
                    <a:pt x="160" y="7"/>
                  </a:lnTo>
                  <a:lnTo>
                    <a:pt x="137" y="10"/>
                  </a:lnTo>
                  <a:lnTo>
                    <a:pt x="114" y="14"/>
                  </a:lnTo>
                  <a:lnTo>
                    <a:pt x="93" y="17"/>
                  </a:lnTo>
                  <a:lnTo>
                    <a:pt x="76" y="21"/>
                  </a:lnTo>
                  <a:lnTo>
                    <a:pt x="63" y="24"/>
                  </a:lnTo>
                  <a:lnTo>
                    <a:pt x="56" y="29"/>
                  </a:lnTo>
                  <a:lnTo>
                    <a:pt x="53" y="39"/>
                  </a:lnTo>
                  <a:lnTo>
                    <a:pt x="54" y="48"/>
                  </a:lnTo>
                  <a:lnTo>
                    <a:pt x="55" y="55"/>
                  </a:lnTo>
                  <a:lnTo>
                    <a:pt x="56" y="58"/>
                  </a:lnTo>
                  <a:lnTo>
                    <a:pt x="54" y="59"/>
                  </a:lnTo>
                  <a:lnTo>
                    <a:pt x="47" y="60"/>
                  </a:lnTo>
                  <a:lnTo>
                    <a:pt x="38" y="63"/>
                  </a:lnTo>
                  <a:lnTo>
                    <a:pt x="29" y="67"/>
                  </a:lnTo>
                  <a:lnTo>
                    <a:pt x="18" y="73"/>
                  </a:lnTo>
                  <a:lnTo>
                    <a:pt x="9" y="78"/>
                  </a:lnTo>
                  <a:lnTo>
                    <a:pt x="2" y="84"/>
                  </a:lnTo>
                  <a:lnTo>
                    <a:pt x="0" y="91"/>
                  </a:lnTo>
                  <a:lnTo>
                    <a:pt x="1" y="98"/>
                  </a:lnTo>
                  <a:lnTo>
                    <a:pt x="6" y="105"/>
                  </a:lnTo>
                  <a:lnTo>
                    <a:pt x="11" y="111"/>
                  </a:lnTo>
                  <a:lnTo>
                    <a:pt x="18" y="115"/>
                  </a:lnTo>
                  <a:lnTo>
                    <a:pt x="24" y="120"/>
                  </a:lnTo>
                  <a:lnTo>
                    <a:pt x="30" y="123"/>
                  </a:lnTo>
                  <a:lnTo>
                    <a:pt x="34" y="126"/>
                  </a:lnTo>
                  <a:lnTo>
                    <a:pt x="35" y="127"/>
                  </a:lnTo>
                  <a:lnTo>
                    <a:pt x="116" y="125"/>
                  </a:lnTo>
                  <a:lnTo>
                    <a:pt x="184" y="133"/>
                  </a:lnTo>
                  <a:lnTo>
                    <a:pt x="184" y="143"/>
                  </a:lnTo>
                  <a:lnTo>
                    <a:pt x="101" y="156"/>
                  </a:lnTo>
                  <a:lnTo>
                    <a:pt x="12" y="247"/>
                  </a:lnTo>
                  <a:lnTo>
                    <a:pt x="14" y="248"/>
                  </a:lnTo>
                  <a:lnTo>
                    <a:pt x="18" y="251"/>
                  </a:lnTo>
                  <a:lnTo>
                    <a:pt x="24" y="256"/>
                  </a:lnTo>
                  <a:lnTo>
                    <a:pt x="32" y="261"/>
                  </a:lnTo>
                  <a:lnTo>
                    <a:pt x="41" y="265"/>
                  </a:lnTo>
                  <a:lnTo>
                    <a:pt x="50" y="268"/>
                  </a:lnTo>
                  <a:lnTo>
                    <a:pt x="61" y="266"/>
                  </a:lnTo>
                  <a:lnTo>
                    <a:pt x="70" y="262"/>
                  </a:lnTo>
                  <a:lnTo>
                    <a:pt x="75" y="258"/>
                  </a:lnTo>
                  <a:lnTo>
                    <a:pt x="80" y="255"/>
                  </a:lnTo>
                  <a:lnTo>
                    <a:pt x="86" y="251"/>
                  </a:lnTo>
                  <a:lnTo>
                    <a:pt x="93" y="248"/>
                  </a:lnTo>
                  <a:lnTo>
                    <a:pt x="99" y="246"/>
                  </a:lnTo>
                  <a:lnTo>
                    <a:pt x="103" y="243"/>
                  </a:lnTo>
                  <a:lnTo>
                    <a:pt x="107" y="241"/>
                  </a:lnTo>
                  <a:lnTo>
                    <a:pt x="108" y="241"/>
                  </a:lnTo>
                  <a:lnTo>
                    <a:pt x="106" y="242"/>
                  </a:lnTo>
                  <a:lnTo>
                    <a:pt x="101" y="246"/>
                  </a:lnTo>
                  <a:lnTo>
                    <a:pt x="94" y="251"/>
                  </a:lnTo>
                  <a:lnTo>
                    <a:pt x="87" y="259"/>
                  </a:lnTo>
                  <a:lnTo>
                    <a:pt x="81" y="269"/>
                  </a:lnTo>
                  <a:lnTo>
                    <a:pt x="78" y="278"/>
                  </a:lnTo>
                  <a:lnTo>
                    <a:pt x="79" y="289"/>
                  </a:lnTo>
                  <a:lnTo>
                    <a:pt x="85" y="301"/>
                  </a:lnTo>
                  <a:lnTo>
                    <a:pt x="95" y="309"/>
                  </a:lnTo>
                  <a:lnTo>
                    <a:pt x="108" y="311"/>
                  </a:lnTo>
                  <a:lnTo>
                    <a:pt x="119" y="309"/>
                  </a:lnTo>
                  <a:lnTo>
                    <a:pt x="131" y="303"/>
                  </a:lnTo>
                  <a:lnTo>
                    <a:pt x="141" y="296"/>
                  </a:lnTo>
                  <a:lnTo>
                    <a:pt x="149" y="289"/>
                  </a:lnTo>
                  <a:lnTo>
                    <a:pt x="155" y="285"/>
                  </a:lnTo>
                  <a:lnTo>
                    <a:pt x="157" y="283"/>
                  </a:lnTo>
                  <a:lnTo>
                    <a:pt x="155" y="289"/>
                  </a:lnTo>
                  <a:lnTo>
                    <a:pt x="152" y="306"/>
                  </a:lnTo>
                  <a:lnTo>
                    <a:pt x="151" y="327"/>
                  </a:lnTo>
                  <a:lnTo>
                    <a:pt x="153" y="351"/>
                  </a:lnTo>
                  <a:lnTo>
                    <a:pt x="156" y="361"/>
                  </a:lnTo>
                  <a:lnTo>
                    <a:pt x="162" y="371"/>
                  </a:lnTo>
                  <a:lnTo>
                    <a:pt x="168" y="381"/>
                  </a:lnTo>
                  <a:lnTo>
                    <a:pt x="175" y="389"/>
                  </a:lnTo>
                  <a:lnTo>
                    <a:pt x="180" y="397"/>
                  </a:lnTo>
                  <a:lnTo>
                    <a:pt x="186" y="402"/>
                  </a:lnTo>
                  <a:lnTo>
                    <a:pt x="190" y="406"/>
                  </a:lnTo>
                  <a:lnTo>
                    <a:pt x="191" y="407"/>
                  </a:lnTo>
                  <a:lnTo>
                    <a:pt x="193" y="416"/>
                  </a:lnTo>
                  <a:lnTo>
                    <a:pt x="198" y="436"/>
                  </a:lnTo>
                  <a:lnTo>
                    <a:pt x="203" y="458"/>
                  </a:lnTo>
                  <a:lnTo>
                    <a:pt x="209" y="472"/>
                  </a:lnTo>
                  <a:lnTo>
                    <a:pt x="220" y="483"/>
                  </a:lnTo>
                  <a:lnTo>
                    <a:pt x="230" y="492"/>
                  </a:lnTo>
                  <a:lnTo>
                    <a:pt x="241" y="500"/>
                  </a:lnTo>
                  <a:lnTo>
                    <a:pt x="253" y="507"/>
                  </a:lnTo>
                  <a:lnTo>
                    <a:pt x="264" y="513"/>
                  </a:lnTo>
                  <a:lnTo>
                    <a:pt x="277" y="517"/>
                  </a:lnTo>
                  <a:lnTo>
                    <a:pt x="291" y="519"/>
                  </a:lnTo>
                  <a:lnTo>
                    <a:pt x="305" y="519"/>
                  </a:lnTo>
                  <a:lnTo>
                    <a:pt x="318" y="515"/>
                  </a:lnTo>
                  <a:lnTo>
                    <a:pt x="331" y="509"/>
                  </a:lnTo>
                  <a:lnTo>
                    <a:pt x="343" y="499"/>
                  </a:lnTo>
                  <a:lnTo>
                    <a:pt x="352" y="489"/>
                  </a:lnTo>
                  <a:lnTo>
                    <a:pt x="359" y="479"/>
                  </a:lnTo>
                  <a:lnTo>
                    <a:pt x="364" y="470"/>
                  </a:lnTo>
                  <a:lnTo>
                    <a:pt x="368" y="464"/>
                  </a:lnTo>
                  <a:lnTo>
                    <a:pt x="369" y="461"/>
                  </a:lnTo>
                  <a:lnTo>
                    <a:pt x="366" y="443"/>
                  </a:lnTo>
                  <a:lnTo>
                    <a:pt x="358" y="397"/>
                  </a:lnTo>
                  <a:lnTo>
                    <a:pt x="350" y="340"/>
                  </a:lnTo>
                  <a:lnTo>
                    <a:pt x="348" y="286"/>
                  </a:lnTo>
                  <a:lnTo>
                    <a:pt x="353" y="241"/>
                  </a:lnTo>
                  <a:lnTo>
                    <a:pt x="360" y="183"/>
                  </a:lnTo>
                  <a:lnTo>
                    <a:pt x="362" y="129"/>
                  </a:lnTo>
                  <a:lnTo>
                    <a:pt x="356" y="96"/>
                  </a:lnTo>
                  <a:lnTo>
                    <a:pt x="347" y="84"/>
                  </a:lnTo>
                  <a:lnTo>
                    <a:pt x="331" y="69"/>
                  </a:lnTo>
                  <a:lnTo>
                    <a:pt x="310" y="53"/>
                  </a:lnTo>
                  <a:lnTo>
                    <a:pt x="287" y="36"/>
                  </a:lnTo>
                  <a:lnTo>
                    <a:pt x="262" y="20"/>
                  </a:lnTo>
                  <a:lnTo>
                    <a:pt x="238" y="8"/>
                  </a:lnTo>
                  <a:lnTo>
                    <a:pt x="216" y="0"/>
                  </a:lnTo>
                  <a:lnTo>
                    <a:pt x="199" y="0"/>
                  </a:lnTo>
                  <a:close/>
                </a:path>
              </a:pathLst>
            </a:custGeom>
            <a:solidFill>
              <a:srgbClr val="A8E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4" name="Freeform 218"/>
            <p:cNvSpPr>
              <a:spLocks/>
            </p:cNvSpPr>
            <p:nvPr/>
          </p:nvSpPr>
          <p:spPr bwMode="auto">
            <a:xfrm>
              <a:off x="5331" y="819"/>
              <a:ext cx="153" cy="114"/>
            </a:xfrm>
            <a:custGeom>
              <a:avLst/>
              <a:gdLst>
                <a:gd name="T0" fmla="*/ 10 w 611"/>
                <a:gd name="T1" fmla="*/ 279 h 458"/>
                <a:gd name="T2" fmla="*/ 1 w 611"/>
                <a:gd name="T3" fmla="*/ 322 h 458"/>
                <a:gd name="T4" fmla="*/ 0 w 611"/>
                <a:gd name="T5" fmla="*/ 351 h 458"/>
                <a:gd name="T6" fmla="*/ 5 w 611"/>
                <a:gd name="T7" fmla="*/ 383 h 458"/>
                <a:gd name="T8" fmla="*/ 15 w 611"/>
                <a:gd name="T9" fmla="*/ 421 h 458"/>
                <a:gd name="T10" fmla="*/ 31 w 611"/>
                <a:gd name="T11" fmla="*/ 451 h 458"/>
                <a:gd name="T12" fmla="*/ 51 w 611"/>
                <a:gd name="T13" fmla="*/ 457 h 458"/>
                <a:gd name="T14" fmla="*/ 98 w 611"/>
                <a:gd name="T15" fmla="*/ 445 h 458"/>
                <a:gd name="T16" fmla="*/ 174 w 611"/>
                <a:gd name="T17" fmla="*/ 423 h 458"/>
                <a:gd name="T18" fmla="*/ 267 w 611"/>
                <a:gd name="T19" fmla="*/ 394 h 458"/>
                <a:gd name="T20" fmla="*/ 366 w 611"/>
                <a:gd name="T21" fmla="*/ 364 h 458"/>
                <a:gd name="T22" fmla="*/ 458 w 611"/>
                <a:gd name="T23" fmla="*/ 334 h 458"/>
                <a:gd name="T24" fmla="*/ 531 w 611"/>
                <a:gd name="T25" fmla="*/ 311 h 458"/>
                <a:gd name="T26" fmla="*/ 573 w 611"/>
                <a:gd name="T27" fmla="*/ 299 h 458"/>
                <a:gd name="T28" fmla="*/ 584 w 611"/>
                <a:gd name="T29" fmla="*/ 281 h 458"/>
                <a:gd name="T30" fmla="*/ 605 w 611"/>
                <a:gd name="T31" fmla="*/ 210 h 458"/>
                <a:gd name="T32" fmla="*/ 611 w 611"/>
                <a:gd name="T33" fmla="*/ 164 h 458"/>
                <a:gd name="T34" fmla="*/ 608 w 611"/>
                <a:gd name="T35" fmla="*/ 119 h 458"/>
                <a:gd name="T36" fmla="*/ 592 w 611"/>
                <a:gd name="T37" fmla="*/ 83 h 458"/>
                <a:gd name="T38" fmla="*/ 556 w 611"/>
                <a:gd name="T39" fmla="*/ 56 h 458"/>
                <a:gd name="T40" fmla="*/ 524 w 611"/>
                <a:gd name="T41" fmla="*/ 45 h 458"/>
                <a:gd name="T42" fmla="*/ 509 w 611"/>
                <a:gd name="T43" fmla="*/ 37 h 458"/>
                <a:gd name="T44" fmla="*/ 492 w 611"/>
                <a:gd name="T45" fmla="*/ 28 h 458"/>
                <a:gd name="T46" fmla="*/ 478 w 611"/>
                <a:gd name="T47" fmla="*/ 18 h 458"/>
                <a:gd name="T48" fmla="*/ 466 w 611"/>
                <a:gd name="T49" fmla="*/ 13 h 458"/>
                <a:gd name="T50" fmla="*/ 454 w 611"/>
                <a:gd name="T51" fmla="*/ 7 h 458"/>
                <a:gd name="T52" fmla="*/ 441 w 611"/>
                <a:gd name="T53" fmla="*/ 2 h 458"/>
                <a:gd name="T54" fmla="*/ 429 w 611"/>
                <a:gd name="T55" fmla="*/ 1 h 458"/>
                <a:gd name="T56" fmla="*/ 413 w 611"/>
                <a:gd name="T57" fmla="*/ 0 h 458"/>
                <a:gd name="T58" fmla="*/ 394 w 611"/>
                <a:gd name="T59" fmla="*/ 1 h 458"/>
                <a:gd name="T60" fmla="*/ 380 w 611"/>
                <a:gd name="T61" fmla="*/ 5 h 458"/>
                <a:gd name="T62" fmla="*/ 370 w 611"/>
                <a:gd name="T63" fmla="*/ 8 h 458"/>
                <a:gd name="T64" fmla="*/ 365 w 611"/>
                <a:gd name="T65" fmla="*/ 9 h 458"/>
                <a:gd name="T66" fmla="*/ 357 w 611"/>
                <a:gd name="T67" fmla="*/ 8 h 458"/>
                <a:gd name="T68" fmla="*/ 345 w 611"/>
                <a:gd name="T69" fmla="*/ 6 h 458"/>
                <a:gd name="T70" fmla="*/ 329 w 611"/>
                <a:gd name="T71" fmla="*/ 5 h 458"/>
                <a:gd name="T72" fmla="*/ 316 w 611"/>
                <a:gd name="T73" fmla="*/ 5 h 458"/>
                <a:gd name="T74" fmla="*/ 305 w 611"/>
                <a:gd name="T75" fmla="*/ 6 h 458"/>
                <a:gd name="T76" fmla="*/ 294 w 611"/>
                <a:gd name="T77" fmla="*/ 7 h 458"/>
                <a:gd name="T78" fmla="*/ 281 w 611"/>
                <a:gd name="T79" fmla="*/ 10 h 458"/>
                <a:gd name="T80" fmla="*/ 263 w 611"/>
                <a:gd name="T81" fmla="*/ 16 h 458"/>
                <a:gd name="T82" fmla="*/ 237 w 611"/>
                <a:gd name="T83" fmla="*/ 28 h 458"/>
                <a:gd name="T84" fmla="*/ 215 w 611"/>
                <a:gd name="T85" fmla="*/ 42 h 458"/>
                <a:gd name="T86" fmla="*/ 202 w 611"/>
                <a:gd name="T87" fmla="*/ 52 h 458"/>
                <a:gd name="T88" fmla="*/ 196 w 611"/>
                <a:gd name="T89" fmla="*/ 53 h 458"/>
                <a:gd name="T90" fmla="*/ 168 w 611"/>
                <a:gd name="T91" fmla="*/ 58 h 458"/>
                <a:gd name="T92" fmla="*/ 127 w 611"/>
                <a:gd name="T93" fmla="*/ 70 h 458"/>
                <a:gd name="T94" fmla="*/ 83 w 611"/>
                <a:gd name="T95" fmla="*/ 93 h 458"/>
                <a:gd name="T96" fmla="*/ 53 w 611"/>
                <a:gd name="T97" fmla="*/ 125 h 458"/>
                <a:gd name="T98" fmla="*/ 36 w 611"/>
                <a:gd name="T99" fmla="*/ 153 h 458"/>
                <a:gd name="T100" fmla="*/ 27 w 611"/>
                <a:gd name="T101" fmla="*/ 176 h 458"/>
                <a:gd name="T102" fmla="*/ 23 w 611"/>
                <a:gd name="T103" fmla="*/ 190 h 458"/>
                <a:gd name="T104" fmla="*/ 11 w 611"/>
                <a:gd name="T105" fmla="*/ 27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1" h="458">
                  <a:moveTo>
                    <a:pt x="11" y="271"/>
                  </a:moveTo>
                  <a:lnTo>
                    <a:pt x="10" y="279"/>
                  </a:lnTo>
                  <a:lnTo>
                    <a:pt x="6" y="299"/>
                  </a:lnTo>
                  <a:lnTo>
                    <a:pt x="1" y="322"/>
                  </a:lnTo>
                  <a:lnTo>
                    <a:pt x="0" y="340"/>
                  </a:lnTo>
                  <a:lnTo>
                    <a:pt x="0" y="351"/>
                  </a:lnTo>
                  <a:lnTo>
                    <a:pt x="3" y="364"/>
                  </a:lnTo>
                  <a:lnTo>
                    <a:pt x="5" y="383"/>
                  </a:lnTo>
                  <a:lnTo>
                    <a:pt x="10" y="402"/>
                  </a:lnTo>
                  <a:lnTo>
                    <a:pt x="15" y="421"/>
                  </a:lnTo>
                  <a:lnTo>
                    <a:pt x="22" y="438"/>
                  </a:lnTo>
                  <a:lnTo>
                    <a:pt x="31" y="451"/>
                  </a:lnTo>
                  <a:lnTo>
                    <a:pt x="42" y="458"/>
                  </a:lnTo>
                  <a:lnTo>
                    <a:pt x="51" y="457"/>
                  </a:lnTo>
                  <a:lnTo>
                    <a:pt x="69" y="452"/>
                  </a:lnTo>
                  <a:lnTo>
                    <a:pt x="98" y="445"/>
                  </a:lnTo>
                  <a:lnTo>
                    <a:pt x="133" y="435"/>
                  </a:lnTo>
                  <a:lnTo>
                    <a:pt x="174" y="423"/>
                  </a:lnTo>
                  <a:lnTo>
                    <a:pt x="219" y="409"/>
                  </a:lnTo>
                  <a:lnTo>
                    <a:pt x="267" y="394"/>
                  </a:lnTo>
                  <a:lnTo>
                    <a:pt x="317" y="379"/>
                  </a:lnTo>
                  <a:lnTo>
                    <a:pt x="366" y="364"/>
                  </a:lnTo>
                  <a:lnTo>
                    <a:pt x="413" y="349"/>
                  </a:lnTo>
                  <a:lnTo>
                    <a:pt x="458" y="334"/>
                  </a:lnTo>
                  <a:lnTo>
                    <a:pt x="497" y="323"/>
                  </a:lnTo>
                  <a:lnTo>
                    <a:pt x="531" y="311"/>
                  </a:lnTo>
                  <a:lnTo>
                    <a:pt x="557" y="303"/>
                  </a:lnTo>
                  <a:lnTo>
                    <a:pt x="573" y="299"/>
                  </a:lnTo>
                  <a:lnTo>
                    <a:pt x="579" y="296"/>
                  </a:lnTo>
                  <a:lnTo>
                    <a:pt x="584" y="281"/>
                  </a:lnTo>
                  <a:lnTo>
                    <a:pt x="595" y="247"/>
                  </a:lnTo>
                  <a:lnTo>
                    <a:pt x="605" y="210"/>
                  </a:lnTo>
                  <a:lnTo>
                    <a:pt x="610" y="190"/>
                  </a:lnTo>
                  <a:lnTo>
                    <a:pt x="611" y="164"/>
                  </a:lnTo>
                  <a:lnTo>
                    <a:pt x="611" y="141"/>
                  </a:lnTo>
                  <a:lnTo>
                    <a:pt x="608" y="119"/>
                  </a:lnTo>
                  <a:lnTo>
                    <a:pt x="602" y="99"/>
                  </a:lnTo>
                  <a:lnTo>
                    <a:pt x="592" y="83"/>
                  </a:lnTo>
                  <a:lnTo>
                    <a:pt x="577" y="68"/>
                  </a:lnTo>
                  <a:lnTo>
                    <a:pt x="556" y="56"/>
                  </a:lnTo>
                  <a:lnTo>
                    <a:pt x="531" y="47"/>
                  </a:lnTo>
                  <a:lnTo>
                    <a:pt x="524" y="45"/>
                  </a:lnTo>
                  <a:lnTo>
                    <a:pt x="517" y="42"/>
                  </a:lnTo>
                  <a:lnTo>
                    <a:pt x="509" y="37"/>
                  </a:lnTo>
                  <a:lnTo>
                    <a:pt x="500" y="32"/>
                  </a:lnTo>
                  <a:lnTo>
                    <a:pt x="492" y="28"/>
                  </a:lnTo>
                  <a:lnTo>
                    <a:pt x="484" y="23"/>
                  </a:lnTo>
                  <a:lnTo>
                    <a:pt x="478" y="18"/>
                  </a:lnTo>
                  <a:lnTo>
                    <a:pt x="473" y="16"/>
                  </a:lnTo>
                  <a:lnTo>
                    <a:pt x="466" y="13"/>
                  </a:lnTo>
                  <a:lnTo>
                    <a:pt x="459" y="9"/>
                  </a:lnTo>
                  <a:lnTo>
                    <a:pt x="454" y="7"/>
                  </a:lnTo>
                  <a:lnTo>
                    <a:pt x="447" y="5"/>
                  </a:lnTo>
                  <a:lnTo>
                    <a:pt x="441" y="2"/>
                  </a:lnTo>
                  <a:lnTo>
                    <a:pt x="435" y="1"/>
                  </a:lnTo>
                  <a:lnTo>
                    <a:pt x="429" y="1"/>
                  </a:lnTo>
                  <a:lnTo>
                    <a:pt x="424" y="0"/>
                  </a:lnTo>
                  <a:lnTo>
                    <a:pt x="413" y="0"/>
                  </a:lnTo>
                  <a:lnTo>
                    <a:pt x="403" y="0"/>
                  </a:lnTo>
                  <a:lnTo>
                    <a:pt x="394" y="1"/>
                  </a:lnTo>
                  <a:lnTo>
                    <a:pt x="387" y="2"/>
                  </a:lnTo>
                  <a:lnTo>
                    <a:pt x="380" y="5"/>
                  </a:lnTo>
                  <a:lnTo>
                    <a:pt x="374" y="7"/>
                  </a:lnTo>
                  <a:lnTo>
                    <a:pt x="370" y="8"/>
                  </a:lnTo>
                  <a:lnTo>
                    <a:pt x="367" y="9"/>
                  </a:lnTo>
                  <a:lnTo>
                    <a:pt x="365" y="9"/>
                  </a:lnTo>
                  <a:lnTo>
                    <a:pt x="362" y="9"/>
                  </a:lnTo>
                  <a:lnTo>
                    <a:pt x="357" y="8"/>
                  </a:lnTo>
                  <a:lnTo>
                    <a:pt x="352" y="7"/>
                  </a:lnTo>
                  <a:lnTo>
                    <a:pt x="345" y="6"/>
                  </a:lnTo>
                  <a:lnTo>
                    <a:pt x="339" y="5"/>
                  </a:lnTo>
                  <a:lnTo>
                    <a:pt x="329" y="5"/>
                  </a:lnTo>
                  <a:lnTo>
                    <a:pt x="320" y="5"/>
                  </a:lnTo>
                  <a:lnTo>
                    <a:pt x="316" y="5"/>
                  </a:lnTo>
                  <a:lnTo>
                    <a:pt x="310" y="5"/>
                  </a:lnTo>
                  <a:lnTo>
                    <a:pt x="305" y="6"/>
                  </a:lnTo>
                  <a:lnTo>
                    <a:pt x="299" y="6"/>
                  </a:lnTo>
                  <a:lnTo>
                    <a:pt x="294" y="7"/>
                  </a:lnTo>
                  <a:lnTo>
                    <a:pt x="287" y="8"/>
                  </a:lnTo>
                  <a:lnTo>
                    <a:pt x="281" y="10"/>
                  </a:lnTo>
                  <a:lnTo>
                    <a:pt x="274" y="12"/>
                  </a:lnTo>
                  <a:lnTo>
                    <a:pt x="263" y="16"/>
                  </a:lnTo>
                  <a:lnTo>
                    <a:pt x="250" y="22"/>
                  </a:lnTo>
                  <a:lnTo>
                    <a:pt x="237" y="28"/>
                  </a:lnTo>
                  <a:lnTo>
                    <a:pt x="226" y="36"/>
                  </a:lnTo>
                  <a:lnTo>
                    <a:pt x="215" y="42"/>
                  </a:lnTo>
                  <a:lnTo>
                    <a:pt x="207" y="47"/>
                  </a:lnTo>
                  <a:lnTo>
                    <a:pt x="202" y="52"/>
                  </a:lnTo>
                  <a:lnTo>
                    <a:pt x="199" y="53"/>
                  </a:lnTo>
                  <a:lnTo>
                    <a:pt x="196" y="53"/>
                  </a:lnTo>
                  <a:lnTo>
                    <a:pt x="184" y="55"/>
                  </a:lnTo>
                  <a:lnTo>
                    <a:pt x="168" y="58"/>
                  </a:lnTo>
                  <a:lnTo>
                    <a:pt x="149" y="63"/>
                  </a:lnTo>
                  <a:lnTo>
                    <a:pt x="127" y="70"/>
                  </a:lnTo>
                  <a:lnTo>
                    <a:pt x="104" y="81"/>
                  </a:lnTo>
                  <a:lnTo>
                    <a:pt x="83" y="93"/>
                  </a:lnTo>
                  <a:lnTo>
                    <a:pt x="65" y="110"/>
                  </a:lnTo>
                  <a:lnTo>
                    <a:pt x="53" y="125"/>
                  </a:lnTo>
                  <a:lnTo>
                    <a:pt x="44" y="140"/>
                  </a:lnTo>
                  <a:lnTo>
                    <a:pt x="36" y="153"/>
                  </a:lnTo>
                  <a:lnTo>
                    <a:pt x="31" y="166"/>
                  </a:lnTo>
                  <a:lnTo>
                    <a:pt x="27" y="176"/>
                  </a:lnTo>
                  <a:lnTo>
                    <a:pt x="24" y="186"/>
                  </a:lnTo>
                  <a:lnTo>
                    <a:pt x="23" y="190"/>
                  </a:lnTo>
                  <a:lnTo>
                    <a:pt x="23" y="193"/>
                  </a:lnTo>
                  <a:lnTo>
                    <a:pt x="11" y="271"/>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5" name="Freeform 219"/>
            <p:cNvSpPr>
              <a:spLocks/>
            </p:cNvSpPr>
            <p:nvPr/>
          </p:nvSpPr>
          <p:spPr bwMode="auto">
            <a:xfrm>
              <a:off x="5339" y="862"/>
              <a:ext cx="136" cy="206"/>
            </a:xfrm>
            <a:custGeom>
              <a:avLst/>
              <a:gdLst>
                <a:gd name="T0" fmla="*/ 63 w 543"/>
                <a:gd name="T1" fmla="*/ 244 h 823"/>
                <a:gd name="T2" fmla="*/ 50 w 543"/>
                <a:gd name="T3" fmla="*/ 247 h 823"/>
                <a:gd name="T4" fmla="*/ 33 w 543"/>
                <a:gd name="T5" fmla="*/ 250 h 823"/>
                <a:gd name="T6" fmla="*/ 19 w 543"/>
                <a:gd name="T7" fmla="*/ 256 h 823"/>
                <a:gd name="T8" fmla="*/ 11 w 543"/>
                <a:gd name="T9" fmla="*/ 271 h 823"/>
                <a:gd name="T10" fmla="*/ 0 w 543"/>
                <a:gd name="T11" fmla="*/ 312 h 823"/>
                <a:gd name="T12" fmla="*/ 9 w 543"/>
                <a:gd name="T13" fmla="*/ 354 h 823"/>
                <a:gd name="T14" fmla="*/ 25 w 543"/>
                <a:gd name="T15" fmla="*/ 380 h 823"/>
                <a:gd name="T16" fmla="*/ 43 w 543"/>
                <a:gd name="T17" fmla="*/ 408 h 823"/>
                <a:gd name="T18" fmla="*/ 64 w 543"/>
                <a:gd name="T19" fmla="*/ 436 h 823"/>
                <a:gd name="T20" fmla="*/ 84 w 543"/>
                <a:gd name="T21" fmla="*/ 469 h 823"/>
                <a:gd name="T22" fmla="*/ 104 w 543"/>
                <a:gd name="T23" fmla="*/ 514 h 823"/>
                <a:gd name="T24" fmla="*/ 121 w 543"/>
                <a:gd name="T25" fmla="*/ 559 h 823"/>
                <a:gd name="T26" fmla="*/ 132 w 543"/>
                <a:gd name="T27" fmla="*/ 589 h 823"/>
                <a:gd name="T28" fmla="*/ 135 w 543"/>
                <a:gd name="T29" fmla="*/ 606 h 823"/>
                <a:gd name="T30" fmla="*/ 148 w 543"/>
                <a:gd name="T31" fmla="*/ 670 h 823"/>
                <a:gd name="T32" fmla="*/ 157 w 543"/>
                <a:gd name="T33" fmla="*/ 701 h 823"/>
                <a:gd name="T34" fmla="*/ 176 w 543"/>
                <a:gd name="T35" fmla="*/ 736 h 823"/>
                <a:gd name="T36" fmla="*/ 202 w 543"/>
                <a:gd name="T37" fmla="*/ 777 h 823"/>
                <a:gd name="T38" fmla="*/ 228 w 543"/>
                <a:gd name="T39" fmla="*/ 808 h 823"/>
                <a:gd name="T40" fmla="*/ 249 w 543"/>
                <a:gd name="T41" fmla="*/ 820 h 823"/>
                <a:gd name="T42" fmla="*/ 276 w 543"/>
                <a:gd name="T43" fmla="*/ 822 h 823"/>
                <a:gd name="T44" fmla="*/ 302 w 543"/>
                <a:gd name="T45" fmla="*/ 822 h 823"/>
                <a:gd name="T46" fmla="*/ 324 w 543"/>
                <a:gd name="T47" fmla="*/ 821 h 823"/>
                <a:gd name="T48" fmla="*/ 340 w 543"/>
                <a:gd name="T49" fmla="*/ 819 h 823"/>
                <a:gd name="T50" fmla="*/ 364 w 543"/>
                <a:gd name="T51" fmla="*/ 815 h 823"/>
                <a:gd name="T52" fmla="*/ 393 w 543"/>
                <a:gd name="T53" fmla="*/ 809 h 823"/>
                <a:gd name="T54" fmla="*/ 417 w 543"/>
                <a:gd name="T55" fmla="*/ 798 h 823"/>
                <a:gd name="T56" fmla="*/ 434 w 543"/>
                <a:gd name="T57" fmla="*/ 741 h 823"/>
                <a:gd name="T58" fmla="*/ 442 w 543"/>
                <a:gd name="T59" fmla="*/ 594 h 823"/>
                <a:gd name="T60" fmla="*/ 446 w 543"/>
                <a:gd name="T61" fmla="*/ 559 h 823"/>
                <a:gd name="T62" fmla="*/ 464 w 543"/>
                <a:gd name="T63" fmla="*/ 537 h 823"/>
                <a:gd name="T64" fmla="*/ 491 w 543"/>
                <a:gd name="T65" fmla="*/ 500 h 823"/>
                <a:gd name="T66" fmla="*/ 515 w 543"/>
                <a:gd name="T67" fmla="*/ 459 h 823"/>
                <a:gd name="T68" fmla="*/ 538 w 543"/>
                <a:gd name="T69" fmla="*/ 384 h 823"/>
                <a:gd name="T70" fmla="*/ 537 w 543"/>
                <a:gd name="T71" fmla="*/ 309 h 823"/>
                <a:gd name="T72" fmla="*/ 543 w 543"/>
                <a:gd name="T73" fmla="*/ 241 h 823"/>
                <a:gd name="T74" fmla="*/ 538 w 543"/>
                <a:gd name="T75" fmla="*/ 102 h 823"/>
                <a:gd name="T76" fmla="*/ 469 w 543"/>
                <a:gd name="T77" fmla="*/ 14 h 823"/>
                <a:gd name="T78" fmla="*/ 357 w 543"/>
                <a:gd name="T79" fmla="*/ 0 h 823"/>
                <a:gd name="T80" fmla="*/ 264 w 543"/>
                <a:gd name="T81" fmla="*/ 14 h 823"/>
                <a:gd name="T82" fmla="*/ 143 w 543"/>
                <a:gd name="T83" fmla="*/ 37 h 823"/>
                <a:gd name="T84" fmla="*/ 138 w 543"/>
                <a:gd name="T85" fmla="*/ 16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823">
                  <a:moveTo>
                    <a:pt x="65" y="244"/>
                  </a:moveTo>
                  <a:lnTo>
                    <a:pt x="63" y="244"/>
                  </a:lnTo>
                  <a:lnTo>
                    <a:pt x="58" y="245"/>
                  </a:lnTo>
                  <a:lnTo>
                    <a:pt x="50" y="247"/>
                  </a:lnTo>
                  <a:lnTo>
                    <a:pt x="42" y="248"/>
                  </a:lnTo>
                  <a:lnTo>
                    <a:pt x="33" y="250"/>
                  </a:lnTo>
                  <a:lnTo>
                    <a:pt x="25" y="252"/>
                  </a:lnTo>
                  <a:lnTo>
                    <a:pt x="19" y="256"/>
                  </a:lnTo>
                  <a:lnTo>
                    <a:pt x="17" y="259"/>
                  </a:lnTo>
                  <a:lnTo>
                    <a:pt x="11" y="271"/>
                  </a:lnTo>
                  <a:lnTo>
                    <a:pt x="4" y="289"/>
                  </a:lnTo>
                  <a:lnTo>
                    <a:pt x="0" y="312"/>
                  </a:lnTo>
                  <a:lnTo>
                    <a:pt x="3" y="340"/>
                  </a:lnTo>
                  <a:lnTo>
                    <a:pt x="9" y="354"/>
                  </a:lnTo>
                  <a:lnTo>
                    <a:pt x="17" y="368"/>
                  </a:lnTo>
                  <a:lnTo>
                    <a:pt x="25" y="380"/>
                  </a:lnTo>
                  <a:lnTo>
                    <a:pt x="34" y="394"/>
                  </a:lnTo>
                  <a:lnTo>
                    <a:pt x="43" y="408"/>
                  </a:lnTo>
                  <a:lnTo>
                    <a:pt x="54" y="421"/>
                  </a:lnTo>
                  <a:lnTo>
                    <a:pt x="64" y="436"/>
                  </a:lnTo>
                  <a:lnTo>
                    <a:pt x="73" y="451"/>
                  </a:lnTo>
                  <a:lnTo>
                    <a:pt x="84" y="469"/>
                  </a:lnTo>
                  <a:lnTo>
                    <a:pt x="94" y="491"/>
                  </a:lnTo>
                  <a:lnTo>
                    <a:pt x="104" y="514"/>
                  </a:lnTo>
                  <a:lnTo>
                    <a:pt x="113" y="537"/>
                  </a:lnTo>
                  <a:lnTo>
                    <a:pt x="121" y="559"/>
                  </a:lnTo>
                  <a:lnTo>
                    <a:pt x="127" y="578"/>
                  </a:lnTo>
                  <a:lnTo>
                    <a:pt x="132" y="589"/>
                  </a:lnTo>
                  <a:lnTo>
                    <a:pt x="133" y="594"/>
                  </a:lnTo>
                  <a:lnTo>
                    <a:pt x="135" y="606"/>
                  </a:lnTo>
                  <a:lnTo>
                    <a:pt x="141" y="638"/>
                  </a:lnTo>
                  <a:lnTo>
                    <a:pt x="148" y="670"/>
                  </a:lnTo>
                  <a:lnTo>
                    <a:pt x="154" y="692"/>
                  </a:lnTo>
                  <a:lnTo>
                    <a:pt x="157" y="701"/>
                  </a:lnTo>
                  <a:lnTo>
                    <a:pt x="165" y="717"/>
                  </a:lnTo>
                  <a:lnTo>
                    <a:pt x="176" y="736"/>
                  </a:lnTo>
                  <a:lnTo>
                    <a:pt x="188" y="756"/>
                  </a:lnTo>
                  <a:lnTo>
                    <a:pt x="202" y="777"/>
                  </a:lnTo>
                  <a:lnTo>
                    <a:pt x="216" y="794"/>
                  </a:lnTo>
                  <a:lnTo>
                    <a:pt x="228" y="808"/>
                  </a:lnTo>
                  <a:lnTo>
                    <a:pt x="239" y="816"/>
                  </a:lnTo>
                  <a:lnTo>
                    <a:pt x="249" y="820"/>
                  </a:lnTo>
                  <a:lnTo>
                    <a:pt x="262" y="822"/>
                  </a:lnTo>
                  <a:lnTo>
                    <a:pt x="276" y="822"/>
                  </a:lnTo>
                  <a:lnTo>
                    <a:pt x="289" y="823"/>
                  </a:lnTo>
                  <a:lnTo>
                    <a:pt x="302" y="822"/>
                  </a:lnTo>
                  <a:lnTo>
                    <a:pt x="315" y="822"/>
                  </a:lnTo>
                  <a:lnTo>
                    <a:pt x="324" y="821"/>
                  </a:lnTo>
                  <a:lnTo>
                    <a:pt x="332" y="820"/>
                  </a:lnTo>
                  <a:lnTo>
                    <a:pt x="340" y="819"/>
                  </a:lnTo>
                  <a:lnTo>
                    <a:pt x="350" y="817"/>
                  </a:lnTo>
                  <a:lnTo>
                    <a:pt x="364" y="815"/>
                  </a:lnTo>
                  <a:lnTo>
                    <a:pt x="378" y="813"/>
                  </a:lnTo>
                  <a:lnTo>
                    <a:pt x="393" y="809"/>
                  </a:lnTo>
                  <a:lnTo>
                    <a:pt x="406" y="805"/>
                  </a:lnTo>
                  <a:lnTo>
                    <a:pt x="417" y="798"/>
                  </a:lnTo>
                  <a:lnTo>
                    <a:pt x="425" y="789"/>
                  </a:lnTo>
                  <a:lnTo>
                    <a:pt x="434" y="741"/>
                  </a:lnTo>
                  <a:lnTo>
                    <a:pt x="440" y="665"/>
                  </a:lnTo>
                  <a:lnTo>
                    <a:pt x="442" y="594"/>
                  </a:lnTo>
                  <a:lnTo>
                    <a:pt x="444" y="563"/>
                  </a:lnTo>
                  <a:lnTo>
                    <a:pt x="446" y="559"/>
                  </a:lnTo>
                  <a:lnTo>
                    <a:pt x="454" y="550"/>
                  </a:lnTo>
                  <a:lnTo>
                    <a:pt x="464" y="537"/>
                  </a:lnTo>
                  <a:lnTo>
                    <a:pt x="478" y="520"/>
                  </a:lnTo>
                  <a:lnTo>
                    <a:pt x="491" y="500"/>
                  </a:lnTo>
                  <a:lnTo>
                    <a:pt x="505" y="480"/>
                  </a:lnTo>
                  <a:lnTo>
                    <a:pt x="515" y="459"/>
                  </a:lnTo>
                  <a:lnTo>
                    <a:pt x="523" y="438"/>
                  </a:lnTo>
                  <a:lnTo>
                    <a:pt x="538" y="384"/>
                  </a:lnTo>
                  <a:lnTo>
                    <a:pt x="540" y="341"/>
                  </a:lnTo>
                  <a:lnTo>
                    <a:pt x="537" y="309"/>
                  </a:lnTo>
                  <a:lnTo>
                    <a:pt x="539" y="286"/>
                  </a:lnTo>
                  <a:lnTo>
                    <a:pt x="543" y="241"/>
                  </a:lnTo>
                  <a:lnTo>
                    <a:pt x="541" y="169"/>
                  </a:lnTo>
                  <a:lnTo>
                    <a:pt x="538" y="102"/>
                  </a:lnTo>
                  <a:lnTo>
                    <a:pt x="536" y="72"/>
                  </a:lnTo>
                  <a:lnTo>
                    <a:pt x="469" y="14"/>
                  </a:lnTo>
                  <a:lnTo>
                    <a:pt x="407" y="18"/>
                  </a:lnTo>
                  <a:lnTo>
                    <a:pt x="357" y="0"/>
                  </a:lnTo>
                  <a:lnTo>
                    <a:pt x="322" y="34"/>
                  </a:lnTo>
                  <a:lnTo>
                    <a:pt x="264" y="14"/>
                  </a:lnTo>
                  <a:lnTo>
                    <a:pt x="205" y="39"/>
                  </a:lnTo>
                  <a:lnTo>
                    <a:pt x="143" y="37"/>
                  </a:lnTo>
                  <a:lnTo>
                    <a:pt x="125" y="96"/>
                  </a:lnTo>
                  <a:lnTo>
                    <a:pt x="138" y="164"/>
                  </a:lnTo>
                  <a:lnTo>
                    <a:pt x="65" y="244"/>
                  </a:lnTo>
                  <a:close/>
                </a:path>
              </a:pathLst>
            </a:custGeom>
            <a:solidFill>
              <a:srgbClr val="AD5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6" name="Freeform 220"/>
            <p:cNvSpPr>
              <a:spLocks/>
            </p:cNvSpPr>
            <p:nvPr/>
          </p:nvSpPr>
          <p:spPr bwMode="auto">
            <a:xfrm>
              <a:off x="5345" y="889"/>
              <a:ext cx="150" cy="73"/>
            </a:xfrm>
            <a:custGeom>
              <a:avLst/>
              <a:gdLst>
                <a:gd name="T0" fmla="*/ 0 w 601"/>
                <a:gd name="T1" fmla="*/ 109 h 292"/>
                <a:gd name="T2" fmla="*/ 11 w 601"/>
                <a:gd name="T3" fmla="*/ 105 h 292"/>
                <a:gd name="T4" fmla="*/ 40 w 601"/>
                <a:gd name="T5" fmla="*/ 97 h 292"/>
                <a:gd name="T6" fmla="*/ 73 w 601"/>
                <a:gd name="T7" fmla="*/ 90 h 292"/>
                <a:gd name="T8" fmla="*/ 101 w 601"/>
                <a:gd name="T9" fmla="*/ 88 h 292"/>
                <a:gd name="T10" fmla="*/ 109 w 601"/>
                <a:gd name="T11" fmla="*/ 82 h 292"/>
                <a:gd name="T12" fmla="*/ 127 w 601"/>
                <a:gd name="T13" fmla="*/ 71 h 292"/>
                <a:gd name="T14" fmla="*/ 150 w 601"/>
                <a:gd name="T15" fmla="*/ 57 h 292"/>
                <a:gd name="T16" fmla="*/ 169 w 601"/>
                <a:gd name="T17" fmla="*/ 46 h 292"/>
                <a:gd name="T18" fmla="*/ 199 w 601"/>
                <a:gd name="T19" fmla="*/ 36 h 292"/>
                <a:gd name="T20" fmla="*/ 230 w 601"/>
                <a:gd name="T21" fmla="*/ 30 h 292"/>
                <a:gd name="T22" fmla="*/ 262 w 601"/>
                <a:gd name="T23" fmla="*/ 28 h 292"/>
                <a:gd name="T24" fmla="*/ 292 w 601"/>
                <a:gd name="T25" fmla="*/ 28 h 292"/>
                <a:gd name="T26" fmla="*/ 320 w 601"/>
                <a:gd name="T27" fmla="*/ 30 h 292"/>
                <a:gd name="T28" fmla="*/ 341 w 601"/>
                <a:gd name="T29" fmla="*/ 33 h 292"/>
                <a:gd name="T30" fmla="*/ 357 w 601"/>
                <a:gd name="T31" fmla="*/ 35 h 292"/>
                <a:gd name="T32" fmla="*/ 364 w 601"/>
                <a:gd name="T33" fmla="*/ 36 h 292"/>
                <a:gd name="T34" fmla="*/ 374 w 601"/>
                <a:gd name="T35" fmla="*/ 34 h 292"/>
                <a:gd name="T36" fmla="*/ 390 w 601"/>
                <a:gd name="T37" fmla="*/ 27 h 292"/>
                <a:gd name="T38" fmla="*/ 413 w 601"/>
                <a:gd name="T39" fmla="*/ 18 h 292"/>
                <a:gd name="T40" fmla="*/ 443 w 601"/>
                <a:gd name="T41" fmla="*/ 7 h 292"/>
                <a:gd name="T42" fmla="*/ 474 w 601"/>
                <a:gd name="T43" fmla="*/ 2 h 292"/>
                <a:gd name="T44" fmla="*/ 507 w 601"/>
                <a:gd name="T45" fmla="*/ 2 h 292"/>
                <a:gd name="T46" fmla="*/ 538 w 601"/>
                <a:gd name="T47" fmla="*/ 8 h 292"/>
                <a:gd name="T48" fmla="*/ 563 w 601"/>
                <a:gd name="T49" fmla="*/ 23 h 292"/>
                <a:gd name="T50" fmla="*/ 581 w 601"/>
                <a:gd name="T51" fmla="*/ 40 h 292"/>
                <a:gd name="T52" fmla="*/ 590 w 601"/>
                <a:gd name="T53" fmla="*/ 51 h 292"/>
                <a:gd name="T54" fmla="*/ 596 w 601"/>
                <a:gd name="T55" fmla="*/ 63 h 292"/>
                <a:gd name="T56" fmla="*/ 598 w 601"/>
                <a:gd name="T57" fmla="*/ 78 h 292"/>
                <a:gd name="T58" fmla="*/ 600 w 601"/>
                <a:gd name="T59" fmla="*/ 108 h 292"/>
                <a:gd name="T60" fmla="*/ 599 w 601"/>
                <a:gd name="T61" fmla="*/ 155 h 292"/>
                <a:gd name="T62" fmla="*/ 584 w 601"/>
                <a:gd name="T63" fmla="*/ 203 h 292"/>
                <a:gd name="T64" fmla="*/ 546 w 601"/>
                <a:gd name="T65" fmla="*/ 238 h 292"/>
                <a:gd name="T66" fmla="*/ 513 w 601"/>
                <a:gd name="T67" fmla="*/ 247 h 292"/>
                <a:gd name="T68" fmla="*/ 483 w 601"/>
                <a:gd name="T69" fmla="*/ 247 h 292"/>
                <a:gd name="T70" fmla="*/ 455 w 601"/>
                <a:gd name="T71" fmla="*/ 240 h 292"/>
                <a:gd name="T72" fmla="*/ 432 w 601"/>
                <a:gd name="T73" fmla="*/ 233 h 292"/>
                <a:gd name="T74" fmla="*/ 414 w 601"/>
                <a:gd name="T75" fmla="*/ 226 h 292"/>
                <a:gd name="T76" fmla="*/ 398 w 601"/>
                <a:gd name="T77" fmla="*/ 219 h 292"/>
                <a:gd name="T78" fmla="*/ 382 w 601"/>
                <a:gd name="T79" fmla="*/ 215 h 292"/>
                <a:gd name="T80" fmla="*/ 360 w 601"/>
                <a:gd name="T81" fmla="*/ 215 h 292"/>
                <a:gd name="T82" fmla="*/ 345 w 601"/>
                <a:gd name="T83" fmla="*/ 224 h 292"/>
                <a:gd name="T84" fmla="*/ 321 w 601"/>
                <a:gd name="T85" fmla="*/ 243 h 292"/>
                <a:gd name="T86" fmla="*/ 293 w 601"/>
                <a:gd name="T87" fmla="*/ 263 h 292"/>
                <a:gd name="T88" fmla="*/ 271 w 601"/>
                <a:gd name="T89" fmla="*/ 277 h 292"/>
                <a:gd name="T90" fmla="*/ 241 w 601"/>
                <a:gd name="T91" fmla="*/ 288 h 292"/>
                <a:gd name="T92" fmla="*/ 210 w 601"/>
                <a:gd name="T93" fmla="*/ 292 h 292"/>
                <a:gd name="T94" fmla="*/ 178 w 601"/>
                <a:gd name="T95" fmla="*/ 288 h 292"/>
                <a:gd name="T96" fmla="*/ 145 w 601"/>
                <a:gd name="T97" fmla="*/ 273 h 292"/>
                <a:gd name="T98" fmla="*/ 123 w 601"/>
                <a:gd name="T99" fmla="*/ 251 h 292"/>
                <a:gd name="T100" fmla="*/ 99 w 601"/>
                <a:gd name="T101" fmla="*/ 219 h 292"/>
                <a:gd name="T102" fmla="*/ 78 w 601"/>
                <a:gd name="T103" fmla="*/ 192 h 292"/>
                <a:gd name="T104" fmla="*/ 70 w 601"/>
                <a:gd name="T105" fmla="*/ 1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1" h="292">
                  <a:moveTo>
                    <a:pt x="3" y="150"/>
                  </a:moveTo>
                  <a:lnTo>
                    <a:pt x="0" y="109"/>
                  </a:lnTo>
                  <a:lnTo>
                    <a:pt x="3" y="108"/>
                  </a:lnTo>
                  <a:lnTo>
                    <a:pt x="11" y="105"/>
                  </a:lnTo>
                  <a:lnTo>
                    <a:pt x="24" y="102"/>
                  </a:lnTo>
                  <a:lnTo>
                    <a:pt x="40" y="97"/>
                  </a:lnTo>
                  <a:lnTo>
                    <a:pt x="56" y="94"/>
                  </a:lnTo>
                  <a:lnTo>
                    <a:pt x="73" y="90"/>
                  </a:lnTo>
                  <a:lnTo>
                    <a:pt x="88" y="88"/>
                  </a:lnTo>
                  <a:lnTo>
                    <a:pt x="101" y="88"/>
                  </a:lnTo>
                  <a:lnTo>
                    <a:pt x="103" y="87"/>
                  </a:lnTo>
                  <a:lnTo>
                    <a:pt x="109" y="82"/>
                  </a:lnTo>
                  <a:lnTo>
                    <a:pt x="117" y="78"/>
                  </a:lnTo>
                  <a:lnTo>
                    <a:pt x="127" y="71"/>
                  </a:lnTo>
                  <a:lnTo>
                    <a:pt x="139" y="64"/>
                  </a:lnTo>
                  <a:lnTo>
                    <a:pt x="150" y="57"/>
                  </a:lnTo>
                  <a:lnTo>
                    <a:pt x="161" y="51"/>
                  </a:lnTo>
                  <a:lnTo>
                    <a:pt x="169" y="46"/>
                  </a:lnTo>
                  <a:lnTo>
                    <a:pt x="184" y="41"/>
                  </a:lnTo>
                  <a:lnTo>
                    <a:pt x="199" y="36"/>
                  </a:lnTo>
                  <a:lnTo>
                    <a:pt x="214" y="33"/>
                  </a:lnTo>
                  <a:lnTo>
                    <a:pt x="230" y="30"/>
                  </a:lnTo>
                  <a:lnTo>
                    <a:pt x="246" y="28"/>
                  </a:lnTo>
                  <a:lnTo>
                    <a:pt x="262" y="28"/>
                  </a:lnTo>
                  <a:lnTo>
                    <a:pt x="277" y="27"/>
                  </a:lnTo>
                  <a:lnTo>
                    <a:pt x="292" y="28"/>
                  </a:lnTo>
                  <a:lnTo>
                    <a:pt x="306" y="29"/>
                  </a:lnTo>
                  <a:lnTo>
                    <a:pt x="320" y="30"/>
                  </a:lnTo>
                  <a:lnTo>
                    <a:pt x="331" y="32"/>
                  </a:lnTo>
                  <a:lnTo>
                    <a:pt x="341" y="33"/>
                  </a:lnTo>
                  <a:lnTo>
                    <a:pt x="351" y="34"/>
                  </a:lnTo>
                  <a:lnTo>
                    <a:pt x="357" y="35"/>
                  </a:lnTo>
                  <a:lnTo>
                    <a:pt x="362" y="36"/>
                  </a:lnTo>
                  <a:lnTo>
                    <a:pt x="364" y="36"/>
                  </a:lnTo>
                  <a:lnTo>
                    <a:pt x="368" y="35"/>
                  </a:lnTo>
                  <a:lnTo>
                    <a:pt x="374" y="34"/>
                  </a:lnTo>
                  <a:lnTo>
                    <a:pt x="382" y="30"/>
                  </a:lnTo>
                  <a:lnTo>
                    <a:pt x="390" y="27"/>
                  </a:lnTo>
                  <a:lnTo>
                    <a:pt x="401" y="22"/>
                  </a:lnTo>
                  <a:lnTo>
                    <a:pt x="413" y="18"/>
                  </a:lnTo>
                  <a:lnTo>
                    <a:pt x="427" y="13"/>
                  </a:lnTo>
                  <a:lnTo>
                    <a:pt x="443" y="7"/>
                  </a:lnTo>
                  <a:lnTo>
                    <a:pt x="458" y="4"/>
                  </a:lnTo>
                  <a:lnTo>
                    <a:pt x="474" y="2"/>
                  </a:lnTo>
                  <a:lnTo>
                    <a:pt x="490" y="0"/>
                  </a:lnTo>
                  <a:lnTo>
                    <a:pt x="507" y="2"/>
                  </a:lnTo>
                  <a:lnTo>
                    <a:pt x="523" y="4"/>
                  </a:lnTo>
                  <a:lnTo>
                    <a:pt x="538" y="8"/>
                  </a:lnTo>
                  <a:lnTo>
                    <a:pt x="552" y="14"/>
                  </a:lnTo>
                  <a:lnTo>
                    <a:pt x="563" y="23"/>
                  </a:lnTo>
                  <a:lnTo>
                    <a:pt x="573" y="33"/>
                  </a:lnTo>
                  <a:lnTo>
                    <a:pt x="581" y="40"/>
                  </a:lnTo>
                  <a:lnTo>
                    <a:pt x="586" y="45"/>
                  </a:lnTo>
                  <a:lnTo>
                    <a:pt x="590" y="51"/>
                  </a:lnTo>
                  <a:lnTo>
                    <a:pt x="593" y="57"/>
                  </a:lnTo>
                  <a:lnTo>
                    <a:pt x="596" y="63"/>
                  </a:lnTo>
                  <a:lnTo>
                    <a:pt x="597" y="70"/>
                  </a:lnTo>
                  <a:lnTo>
                    <a:pt x="598" y="78"/>
                  </a:lnTo>
                  <a:lnTo>
                    <a:pt x="599" y="90"/>
                  </a:lnTo>
                  <a:lnTo>
                    <a:pt x="600" y="108"/>
                  </a:lnTo>
                  <a:lnTo>
                    <a:pt x="601" y="131"/>
                  </a:lnTo>
                  <a:lnTo>
                    <a:pt x="599" y="155"/>
                  </a:lnTo>
                  <a:lnTo>
                    <a:pt x="594" y="179"/>
                  </a:lnTo>
                  <a:lnTo>
                    <a:pt x="584" y="203"/>
                  </a:lnTo>
                  <a:lnTo>
                    <a:pt x="569" y="223"/>
                  </a:lnTo>
                  <a:lnTo>
                    <a:pt x="546" y="238"/>
                  </a:lnTo>
                  <a:lnTo>
                    <a:pt x="529" y="245"/>
                  </a:lnTo>
                  <a:lnTo>
                    <a:pt x="513" y="247"/>
                  </a:lnTo>
                  <a:lnTo>
                    <a:pt x="497" y="248"/>
                  </a:lnTo>
                  <a:lnTo>
                    <a:pt x="483" y="247"/>
                  </a:lnTo>
                  <a:lnTo>
                    <a:pt x="469" y="244"/>
                  </a:lnTo>
                  <a:lnTo>
                    <a:pt x="455" y="240"/>
                  </a:lnTo>
                  <a:lnTo>
                    <a:pt x="444" y="237"/>
                  </a:lnTo>
                  <a:lnTo>
                    <a:pt x="432" y="233"/>
                  </a:lnTo>
                  <a:lnTo>
                    <a:pt x="422" y="230"/>
                  </a:lnTo>
                  <a:lnTo>
                    <a:pt x="414" y="226"/>
                  </a:lnTo>
                  <a:lnTo>
                    <a:pt x="406" y="223"/>
                  </a:lnTo>
                  <a:lnTo>
                    <a:pt x="398" y="219"/>
                  </a:lnTo>
                  <a:lnTo>
                    <a:pt x="390" y="216"/>
                  </a:lnTo>
                  <a:lnTo>
                    <a:pt x="382" y="215"/>
                  </a:lnTo>
                  <a:lnTo>
                    <a:pt x="371" y="214"/>
                  </a:lnTo>
                  <a:lnTo>
                    <a:pt x="360" y="215"/>
                  </a:lnTo>
                  <a:lnTo>
                    <a:pt x="354" y="218"/>
                  </a:lnTo>
                  <a:lnTo>
                    <a:pt x="345" y="224"/>
                  </a:lnTo>
                  <a:lnTo>
                    <a:pt x="333" y="233"/>
                  </a:lnTo>
                  <a:lnTo>
                    <a:pt x="321" y="243"/>
                  </a:lnTo>
                  <a:lnTo>
                    <a:pt x="307" y="253"/>
                  </a:lnTo>
                  <a:lnTo>
                    <a:pt x="293" y="263"/>
                  </a:lnTo>
                  <a:lnTo>
                    <a:pt x="282" y="271"/>
                  </a:lnTo>
                  <a:lnTo>
                    <a:pt x="271" y="277"/>
                  </a:lnTo>
                  <a:lnTo>
                    <a:pt x="256" y="283"/>
                  </a:lnTo>
                  <a:lnTo>
                    <a:pt x="241" y="288"/>
                  </a:lnTo>
                  <a:lnTo>
                    <a:pt x="226" y="291"/>
                  </a:lnTo>
                  <a:lnTo>
                    <a:pt x="210" y="292"/>
                  </a:lnTo>
                  <a:lnTo>
                    <a:pt x="194" y="291"/>
                  </a:lnTo>
                  <a:lnTo>
                    <a:pt x="178" y="288"/>
                  </a:lnTo>
                  <a:lnTo>
                    <a:pt x="162" y="282"/>
                  </a:lnTo>
                  <a:lnTo>
                    <a:pt x="145" y="273"/>
                  </a:lnTo>
                  <a:lnTo>
                    <a:pt x="134" y="263"/>
                  </a:lnTo>
                  <a:lnTo>
                    <a:pt x="123" y="251"/>
                  </a:lnTo>
                  <a:lnTo>
                    <a:pt x="110" y="236"/>
                  </a:lnTo>
                  <a:lnTo>
                    <a:pt x="99" y="219"/>
                  </a:lnTo>
                  <a:lnTo>
                    <a:pt x="87" y="204"/>
                  </a:lnTo>
                  <a:lnTo>
                    <a:pt x="78" y="192"/>
                  </a:lnTo>
                  <a:lnTo>
                    <a:pt x="72" y="183"/>
                  </a:lnTo>
                  <a:lnTo>
                    <a:pt x="70" y="179"/>
                  </a:lnTo>
                  <a:lnTo>
                    <a:pt x="3" y="150"/>
                  </a:lnTo>
                  <a:close/>
                </a:path>
              </a:pathLst>
            </a:custGeom>
            <a:solidFill>
              <a:srgbClr val="FF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7" name="Freeform 221"/>
            <p:cNvSpPr>
              <a:spLocks/>
            </p:cNvSpPr>
            <p:nvPr/>
          </p:nvSpPr>
          <p:spPr bwMode="auto">
            <a:xfrm>
              <a:off x="5335" y="823"/>
              <a:ext cx="145" cy="93"/>
            </a:xfrm>
            <a:custGeom>
              <a:avLst/>
              <a:gdLst>
                <a:gd name="T0" fmla="*/ 502 w 580"/>
                <a:gd name="T1" fmla="*/ 42 h 375"/>
                <a:gd name="T2" fmla="*/ 536 w 580"/>
                <a:gd name="T3" fmla="*/ 54 h 375"/>
                <a:gd name="T4" fmla="*/ 564 w 580"/>
                <a:gd name="T5" fmla="*/ 81 h 375"/>
                <a:gd name="T6" fmla="*/ 580 w 580"/>
                <a:gd name="T7" fmla="*/ 144 h 375"/>
                <a:gd name="T8" fmla="*/ 580 w 580"/>
                <a:gd name="T9" fmla="*/ 220 h 375"/>
                <a:gd name="T10" fmla="*/ 555 w 580"/>
                <a:gd name="T11" fmla="*/ 257 h 375"/>
                <a:gd name="T12" fmla="*/ 544 w 580"/>
                <a:gd name="T13" fmla="*/ 177 h 375"/>
                <a:gd name="T14" fmla="*/ 549 w 580"/>
                <a:gd name="T15" fmla="*/ 137 h 375"/>
                <a:gd name="T16" fmla="*/ 538 w 580"/>
                <a:gd name="T17" fmla="*/ 104 h 375"/>
                <a:gd name="T18" fmla="*/ 519 w 580"/>
                <a:gd name="T19" fmla="*/ 84 h 375"/>
                <a:gd name="T20" fmla="*/ 505 w 580"/>
                <a:gd name="T21" fmla="*/ 81 h 375"/>
                <a:gd name="T22" fmla="*/ 480 w 580"/>
                <a:gd name="T23" fmla="*/ 77 h 375"/>
                <a:gd name="T24" fmla="*/ 444 w 580"/>
                <a:gd name="T25" fmla="*/ 69 h 375"/>
                <a:gd name="T26" fmla="*/ 405 w 580"/>
                <a:gd name="T27" fmla="*/ 47 h 375"/>
                <a:gd name="T28" fmla="*/ 363 w 580"/>
                <a:gd name="T29" fmla="*/ 45 h 375"/>
                <a:gd name="T30" fmla="*/ 305 w 580"/>
                <a:gd name="T31" fmla="*/ 45 h 375"/>
                <a:gd name="T32" fmla="*/ 250 w 580"/>
                <a:gd name="T33" fmla="*/ 61 h 375"/>
                <a:gd name="T34" fmla="*/ 203 w 580"/>
                <a:gd name="T35" fmla="*/ 81 h 375"/>
                <a:gd name="T36" fmla="*/ 165 w 580"/>
                <a:gd name="T37" fmla="*/ 92 h 375"/>
                <a:gd name="T38" fmla="*/ 133 w 580"/>
                <a:gd name="T39" fmla="*/ 119 h 375"/>
                <a:gd name="T40" fmla="*/ 107 w 580"/>
                <a:gd name="T41" fmla="*/ 128 h 375"/>
                <a:gd name="T42" fmla="*/ 88 w 580"/>
                <a:gd name="T43" fmla="*/ 139 h 375"/>
                <a:gd name="T44" fmla="*/ 70 w 580"/>
                <a:gd name="T45" fmla="*/ 155 h 375"/>
                <a:gd name="T46" fmla="*/ 56 w 580"/>
                <a:gd name="T47" fmla="*/ 243 h 375"/>
                <a:gd name="T48" fmla="*/ 59 w 580"/>
                <a:gd name="T49" fmla="*/ 271 h 375"/>
                <a:gd name="T50" fmla="*/ 39 w 580"/>
                <a:gd name="T51" fmla="*/ 308 h 375"/>
                <a:gd name="T52" fmla="*/ 21 w 580"/>
                <a:gd name="T53" fmla="*/ 375 h 375"/>
                <a:gd name="T54" fmla="*/ 0 w 580"/>
                <a:gd name="T55" fmla="*/ 303 h 375"/>
                <a:gd name="T56" fmla="*/ 15 w 580"/>
                <a:gd name="T57" fmla="*/ 261 h 375"/>
                <a:gd name="T58" fmla="*/ 11 w 580"/>
                <a:gd name="T59" fmla="*/ 228 h 375"/>
                <a:gd name="T60" fmla="*/ 16 w 580"/>
                <a:gd name="T61" fmla="*/ 195 h 375"/>
                <a:gd name="T62" fmla="*/ 35 w 580"/>
                <a:gd name="T63" fmla="*/ 150 h 375"/>
                <a:gd name="T64" fmla="*/ 50 w 580"/>
                <a:gd name="T65" fmla="*/ 121 h 375"/>
                <a:gd name="T66" fmla="*/ 84 w 580"/>
                <a:gd name="T67" fmla="*/ 96 h 375"/>
                <a:gd name="T68" fmla="*/ 104 w 580"/>
                <a:gd name="T69" fmla="*/ 92 h 375"/>
                <a:gd name="T70" fmla="*/ 127 w 580"/>
                <a:gd name="T71" fmla="*/ 72 h 375"/>
                <a:gd name="T72" fmla="*/ 160 w 580"/>
                <a:gd name="T73" fmla="*/ 54 h 375"/>
                <a:gd name="T74" fmla="*/ 200 w 580"/>
                <a:gd name="T75" fmla="*/ 53 h 375"/>
                <a:gd name="T76" fmla="*/ 241 w 580"/>
                <a:gd name="T77" fmla="*/ 22 h 375"/>
                <a:gd name="T78" fmla="*/ 288 w 580"/>
                <a:gd name="T79" fmla="*/ 4 h 375"/>
                <a:gd name="T80" fmla="*/ 328 w 580"/>
                <a:gd name="T81" fmla="*/ 1 h 375"/>
                <a:gd name="T82" fmla="*/ 344 w 580"/>
                <a:gd name="T83" fmla="*/ 8 h 375"/>
                <a:gd name="T84" fmla="*/ 360 w 580"/>
                <a:gd name="T85" fmla="*/ 13 h 375"/>
                <a:gd name="T86" fmla="*/ 394 w 580"/>
                <a:gd name="T87" fmla="*/ 2 h 375"/>
                <a:gd name="T88" fmla="*/ 441 w 580"/>
                <a:gd name="T89" fmla="*/ 7 h 375"/>
                <a:gd name="T90" fmla="*/ 475 w 580"/>
                <a:gd name="T91" fmla="*/ 3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375">
                  <a:moveTo>
                    <a:pt x="475" y="38"/>
                  </a:moveTo>
                  <a:lnTo>
                    <a:pt x="489" y="39"/>
                  </a:lnTo>
                  <a:lnTo>
                    <a:pt x="502" y="42"/>
                  </a:lnTo>
                  <a:lnTo>
                    <a:pt x="515" y="44"/>
                  </a:lnTo>
                  <a:lnTo>
                    <a:pt x="526" y="49"/>
                  </a:lnTo>
                  <a:lnTo>
                    <a:pt x="536" y="54"/>
                  </a:lnTo>
                  <a:lnTo>
                    <a:pt x="547" y="61"/>
                  </a:lnTo>
                  <a:lnTo>
                    <a:pt x="556" y="69"/>
                  </a:lnTo>
                  <a:lnTo>
                    <a:pt x="564" y="81"/>
                  </a:lnTo>
                  <a:lnTo>
                    <a:pt x="573" y="100"/>
                  </a:lnTo>
                  <a:lnTo>
                    <a:pt x="580" y="122"/>
                  </a:lnTo>
                  <a:lnTo>
                    <a:pt x="580" y="144"/>
                  </a:lnTo>
                  <a:lnTo>
                    <a:pt x="574" y="166"/>
                  </a:lnTo>
                  <a:lnTo>
                    <a:pt x="580" y="193"/>
                  </a:lnTo>
                  <a:lnTo>
                    <a:pt x="580" y="220"/>
                  </a:lnTo>
                  <a:lnTo>
                    <a:pt x="572" y="247"/>
                  </a:lnTo>
                  <a:lnTo>
                    <a:pt x="556" y="269"/>
                  </a:lnTo>
                  <a:lnTo>
                    <a:pt x="555" y="257"/>
                  </a:lnTo>
                  <a:lnTo>
                    <a:pt x="556" y="231"/>
                  </a:lnTo>
                  <a:lnTo>
                    <a:pt x="554" y="201"/>
                  </a:lnTo>
                  <a:lnTo>
                    <a:pt x="544" y="177"/>
                  </a:lnTo>
                  <a:lnTo>
                    <a:pt x="548" y="163"/>
                  </a:lnTo>
                  <a:lnTo>
                    <a:pt x="550" y="150"/>
                  </a:lnTo>
                  <a:lnTo>
                    <a:pt x="549" y="137"/>
                  </a:lnTo>
                  <a:lnTo>
                    <a:pt x="547" y="126"/>
                  </a:lnTo>
                  <a:lnTo>
                    <a:pt x="543" y="114"/>
                  </a:lnTo>
                  <a:lnTo>
                    <a:pt x="538" y="104"/>
                  </a:lnTo>
                  <a:lnTo>
                    <a:pt x="529" y="94"/>
                  </a:lnTo>
                  <a:lnTo>
                    <a:pt x="520" y="84"/>
                  </a:lnTo>
                  <a:lnTo>
                    <a:pt x="519" y="84"/>
                  </a:lnTo>
                  <a:lnTo>
                    <a:pt x="517" y="83"/>
                  </a:lnTo>
                  <a:lnTo>
                    <a:pt x="511" y="82"/>
                  </a:lnTo>
                  <a:lnTo>
                    <a:pt x="505" y="81"/>
                  </a:lnTo>
                  <a:lnTo>
                    <a:pt x="498" y="80"/>
                  </a:lnTo>
                  <a:lnTo>
                    <a:pt x="489" y="79"/>
                  </a:lnTo>
                  <a:lnTo>
                    <a:pt x="480" y="77"/>
                  </a:lnTo>
                  <a:lnTo>
                    <a:pt x="471" y="77"/>
                  </a:lnTo>
                  <a:lnTo>
                    <a:pt x="457" y="75"/>
                  </a:lnTo>
                  <a:lnTo>
                    <a:pt x="444" y="69"/>
                  </a:lnTo>
                  <a:lnTo>
                    <a:pt x="431" y="62"/>
                  </a:lnTo>
                  <a:lnTo>
                    <a:pt x="418" y="54"/>
                  </a:lnTo>
                  <a:lnTo>
                    <a:pt x="405" y="47"/>
                  </a:lnTo>
                  <a:lnTo>
                    <a:pt x="391" y="43"/>
                  </a:lnTo>
                  <a:lnTo>
                    <a:pt x="378" y="42"/>
                  </a:lnTo>
                  <a:lnTo>
                    <a:pt x="363" y="45"/>
                  </a:lnTo>
                  <a:lnTo>
                    <a:pt x="343" y="44"/>
                  </a:lnTo>
                  <a:lnTo>
                    <a:pt x="324" y="44"/>
                  </a:lnTo>
                  <a:lnTo>
                    <a:pt x="305" y="45"/>
                  </a:lnTo>
                  <a:lnTo>
                    <a:pt x="286" y="49"/>
                  </a:lnTo>
                  <a:lnTo>
                    <a:pt x="267" y="54"/>
                  </a:lnTo>
                  <a:lnTo>
                    <a:pt x="250" y="61"/>
                  </a:lnTo>
                  <a:lnTo>
                    <a:pt x="233" y="70"/>
                  </a:lnTo>
                  <a:lnTo>
                    <a:pt x="217" y="82"/>
                  </a:lnTo>
                  <a:lnTo>
                    <a:pt x="203" y="81"/>
                  </a:lnTo>
                  <a:lnTo>
                    <a:pt x="190" y="82"/>
                  </a:lnTo>
                  <a:lnTo>
                    <a:pt x="177" y="87"/>
                  </a:lnTo>
                  <a:lnTo>
                    <a:pt x="165" y="92"/>
                  </a:lnTo>
                  <a:lnTo>
                    <a:pt x="153" y="99"/>
                  </a:lnTo>
                  <a:lnTo>
                    <a:pt x="143" y="109"/>
                  </a:lnTo>
                  <a:lnTo>
                    <a:pt x="133" y="119"/>
                  </a:lnTo>
                  <a:lnTo>
                    <a:pt x="123" y="129"/>
                  </a:lnTo>
                  <a:lnTo>
                    <a:pt x="115" y="127"/>
                  </a:lnTo>
                  <a:lnTo>
                    <a:pt x="107" y="128"/>
                  </a:lnTo>
                  <a:lnTo>
                    <a:pt x="100" y="130"/>
                  </a:lnTo>
                  <a:lnTo>
                    <a:pt x="93" y="134"/>
                  </a:lnTo>
                  <a:lnTo>
                    <a:pt x="88" y="139"/>
                  </a:lnTo>
                  <a:lnTo>
                    <a:pt x="82" y="144"/>
                  </a:lnTo>
                  <a:lnTo>
                    <a:pt x="76" y="150"/>
                  </a:lnTo>
                  <a:lnTo>
                    <a:pt x="70" y="155"/>
                  </a:lnTo>
                  <a:lnTo>
                    <a:pt x="59" y="178"/>
                  </a:lnTo>
                  <a:lnTo>
                    <a:pt x="53" y="211"/>
                  </a:lnTo>
                  <a:lnTo>
                    <a:pt x="56" y="243"/>
                  </a:lnTo>
                  <a:lnTo>
                    <a:pt x="68" y="263"/>
                  </a:lnTo>
                  <a:lnTo>
                    <a:pt x="65" y="268"/>
                  </a:lnTo>
                  <a:lnTo>
                    <a:pt x="59" y="271"/>
                  </a:lnTo>
                  <a:lnTo>
                    <a:pt x="53" y="276"/>
                  </a:lnTo>
                  <a:lnTo>
                    <a:pt x="50" y="282"/>
                  </a:lnTo>
                  <a:lnTo>
                    <a:pt x="39" y="308"/>
                  </a:lnTo>
                  <a:lnTo>
                    <a:pt x="33" y="339"/>
                  </a:lnTo>
                  <a:lnTo>
                    <a:pt x="26" y="366"/>
                  </a:lnTo>
                  <a:lnTo>
                    <a:pt x="21" y="375"/>
                  </a:lnTo>
                  <a:lnTo>
                    <a:pt x="7" y="353"/>
                  </a:lnTo>
                  <a:lnTo>
                    <a:pt x="1" y="329"/>
                  </a:lnTo>
                  <a:lnTo>
                    <a:pt x="0" y="303"/>
                  </a:lnTo>
                  <a:lnTo>
                    <a:pt x="1" y="278"/>
                  </a:lnTo>
                  <a:lnTo>
                    <a:pt x="11" y="270"/>
                  </a:lnTo>
                  <a:lnTo>
                    <a:pt x="15" y="261"/>
                  </a:lnTo>
                  <a:lnTo>
                    <a:pt x="15" y="250"/>
                  </a:lnTo>
                  <a:lnTo>
                    <a:pt x="13" y="240"/>
                  </a:lnTo>
                  <a:lnTo>
                    <a:pt x="11" y="228"/>
                  </a:lnTo>
                  <a:lnTo>
                    <a:pt x="9" y="217"/>
                  </a:lnTo>
                  <a:lnTo>
                    <a:pt x="11" y="207"/>
                  </a:lnTo>
                  <a:lnTo>
                    <a:pt x="16" y="195"/>
                  </a:lnTo>
                  <a:lnTo>
                    <a:pt x="33" y="174"/>
                  </a:lnTo>
                  <a:lnTo>
                    <a:pt x="33" y="162"/>
                  </a:lnTo>
                  <a:lnTo>
                    <a:pt x="35" y="150"/>
                  </a:lnTo>
                  <a:lnTo>
                    <a:pt x="38" y="140"/>
                  </a:lnTo>
                  <a:lnTo>
                    <a:pt x="43" y="129"/>
                  </a:lnTo>
                  <a:lnTo>
                    <a:pt x="50" y="121"/>
                  </a:lnTo>
                  <a:lnTo>
                    <a:pt x="59" y="112"/>
                  </a:lnTo>
                  <a:lnTo>
                    <a:pt x="70" y="104"/>
                  </a:lnTo>
                  <a:lnTo>
                    <a:pt x="84" y="96"/>
                  </a:lnTo>
                  <a:lnTo>
                    <a:pt x="90" y="94"/>
                  </a:lnTo>
                  <a:lnTo>
                    <a:pt x="97" y="94"/>
                  </a:lnTo>
                  <a:lnTo>
                    <a:pt x="104" y="92"/>
                  </a:lnTo>
                  <a:lnTo>
                    <a:pt x="111" y="92"/>
                  </a:lnTo>
                  <a:lnTo>
                    <a:pt x="119" y="82"/>
                  </a:lnTo>
                  <a:lnTo>
                    <a:pt x="127" y="72"/>
                  </a:lnTo>
                  <a:lnTo>
                    <a:pt x="137" y="65"/>
                  </a:lnTo>
                  <a:lnTo>
                    <a:pt x="149" y="59"/>
                  </a:lnTo>
                  <a:lnTo>
                    <a:pt x="160" y="54"/>
                  </a:lnTo>
                  <a:lnTo>
                    <a:pt x="174" y="52"/>
                  </a:lnTo>
                  <a:lnTo>
                    <a:pt x="187" y="52"/>
                  </a:lnTo>
                  <a:lnTo>
                    <a:pt x="200" y="53"/>
                  </a:lnTo>
                  <a:lnTo>
                    <a:pt x="213" y="42"/>
                  </a:lnTo>
                  <a:lnTo>
                    <a:pt x="226" y="31"/>
                  </a:lnTo>
                  <a:lnTo>
                    <a:pt x="241" y="22"/>
                  </a:lnTo>
                  <a:lnTo>
                    <a:pt x="256" y="14"/>
                  </a:lnTo>
                  <a:lnTo>
                    <a:pt x="272" y="8"/>
                  </a:lnTo>
                  <a:lnTo>
                    <a:pt x="288" y="4"/>
                  </a:lnTo>
                  <a:lnTo>
                    <a:pt x="305" y="1"/>
                  </a:lnTo>
                  <a:lnTo>
                    <a:pt x="322" y="0"/>
                  </a:lnTo>
                  <a:lnTo>
                    <a:pt x="328" y="1"/>
                  </a:lnTo>
                  <a:lnTo>
                    <a:pt x="334" y="2"/>
                  </a:lnTo>
                  <a:lnTo>
                    <a:pt x="339" y="5"/>
                  </a:lnTo>
                  <a:lnTo>
                    <a:pt x="344" y="8"/>
                  </a:lnTo>
                  <a:lnTo>
                    <a:pt x="350" y="11"/>
                  </a:lnTo>
                  <a:lnTo>
                    <a:pt x="355" y="13"/>
                  </a:lnTo>
                  <a:lnTo>
                    <a:pt x="360" y="13"/>
                  </a:lnTo>
                  <a:lnTo>
                    <a:pt x="366" y="12"/>
                  </a:lnTo>
                  <a:lnTo>
                    <a:pt x="379" y="6"/>
                  </a:lnTo>
                  <a:lnTo>
                    <a:pt x="394" y="2"/>
                  </a:lnTo>
                  <a:lnTo>
                    <a:pt x="410" y="1"/>
                  </a:lnTo>
                  <a:lnTo>
                    <a:pt x="426" y="4"/>
                  </a:lnTo>
                  <a:lnTo>
                    <a:pt x="441" y="7"/>
                  </a:lnTo>
                  <a:lnTo>
                    <a:pt x="455" y="15"/>
                  </a:lnTo>
                  <a:lnTo>
                    <a:pt x="466" y="24"/>
                  </a:lnTo>
                  <a:lnTo>
                    <a:pt x="47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8" name="Freeform 222"/>
            <p:cNvSpPr>
              <a:spLocks/>
            </p:cNvSpPr>
            <p:nvPr/>
          </p:nvSpPr>
          <p:spPr bwMode="auto">
            <a:xfrm>
              <a:off x="5250" y="815"/>
              <a:ext cx="40" cy="254"/>
            </a:xfrm>
            <a:custGeom>
              <a:avLst/>
              <a:gdLst>
                <a:gd name="T0" fmla="*/ 145 w 162"/>
                <a:gd name="T1" fmla="*/ 961 h 1016"/>
                <a:gd name="T2" fmla="*/ 149 w 162"/>
                <a:gd name="T3" fmla="*/ 969 h 1016"/>
                <a:gd name="T4" fmla="*/ 154 w 162"/>
                <a:gd name="T5" fmla="*/ 975 h 1016"/>
                <a:gd name="T6" fmla="*/ 158 w 162"/>
                <a:gd name="T7" fmla="*/ 979 h 1016"/>
                <a:gd name="T8" fmla="*/ 161 w 162"/>
                <a:gd name="T9" fmla="*/ 984 h 1016"/>
                <a:gd name="T10" fmla="*/ 162 w 162"/>
                <a:gd name="T11" fmla="*/ 992 h 1016"/>
                <a:gd name="T12" fmla="*/ 162 w 162"/>
                <a:gd name="T13" fmla="*/ 998 h 1016"/>
                <a:gd name="T14" fmla="*/ 160 w 162"/>
                <a:gd name="T15" fmla="*/ 1002 h 1016"/>
                <a:gd name="T16" fmla="*/ 156 w 162"/>
                <a:gd name="T17" fmla="*/ 1006 h 1016"/>
                <a:gd name="T18" fmla="*/ 149 w 162"/>
                <a:gd name="T19" fmla="*/ 1008 h 1016"/>
                <a:gd name="T20" fmla="*/ 139 w 162"/>
                <a:gd name="T21" fmla="*/ 1010 h 1016"/>
                <a:gd name="T22" fmla="*/ 126 w 162"/>
                <a:gd name="T23" fmla="*/ 1013 h 1016"/>
                <a:gd name="T24" fmla="*/ 110 w 162"/>
                <a:gd name="T25" fmla="*/ 1015 h 1016"/>
                <a:gd name="T26" fmla="*/ 91 w 162"/>
                <a:gd name="T27" fmla="*/ 1016 h 1016"/>
                <a:gd name="T28" fmla="*/ 72 w 162"/>
                <a:gd name="T29" fmla="*/ 1016 h 1016"/>
                <a:gd name="T30" fmla="*/ 55 w 162"/>
                <a:gd name="T31" fmla="*/ 1015 h 1016"/>
                <a:gd name="T32" fmla="*/ 39 w 162"/>
                <a:gd name="T33" fmla="*/ 1013 h 1016"/>
                <a:gd name="T34" fmla="*/ 25 w 162"/>
                <a:gd name="T35" fmla="*/ 1009 h 1016"/>
                <a:gd name="T36" fmla="*/ 14 w 162"/>
                <a:gd name="T37" fmla="*/ 1006 h 1016"/>
                <a:gd name="T38" fmla="*/ 6 w 162"/>
                <a:gd name="T39" fmla="*/ 1000 h 1016"/>
                <a:gd name="T40" fmla="*/ 0 w 162"/>
                <a:gd name="T41" fmla="*/ 994 h 1016"/>
                <a:gd name="T42" fmla="*/ 1 w 162"/>
                <a:gd name="T43" fmla="*/ 993 h 1016"/>
                <a:gd name="T44" fmla="*/ 7 w 162"/>
                <a:gd name="T45" fmla="*/ 993 h 1016"/>
                <a:gd name="T46" fmla="*/ 14 w 162"/>
                <a:gd name="T47" fmla="*/ 994 h 1016"/>
                <a:gd name="T48" fmla="*/ 24 w 162"/>
                <a:gd name="T49" fmla="*/ 995 h 1016"/>
                <a:gd name="T50" fmla="*/ 36 w 162"/>
                <a:gd name="T51" fmla="*/ 998 h 1016"/>
                <a:gd name="T52" fmla="*/ 48 w 162"/>
                <a:gd name="T53" fmla="*/ 999 h 1016"/>
                <a:gd name="T54" fmla="*/ 62 w 162"/>
                <a:gd name="T55" fmla="*/ 1000 h 1016"/>
                <a:gd name="T56" fmla="*/ 76 w 162"/>
                <a:gd name="T57" fmla="*/ 1000 h 1016"/>
                <a:gd name="T58" fmla="*/ 93 w 162"/>
                <a:gd name="T59" fmla="*/ 999 h 1016"/>
                <a:gd name="T60" fmla="*/ 106 w 162"/>
                <a:gd name="T61" fmla="*/ 999 h 1016"/>
                <a:gd name="T62" fmla="*/ 114 w 162"/>
                <a:gd name="T63" fmla="*/ 998 h 1016"/>
                <a:gd name="T64" fmla="*/ 120 w 162"/>
                <a:gd name="T65" fmla="*/ 997 h 1016"/>
                <a:gd name="T66" fmla="*/ 123 w 162"/>
                <a:gd name="T67" fmla="*/ 995 h 1016"/>
                <a:gd name="T68" fmla="*/ 125 w 162"/>
                <a:gd name="T69" fmla="*/ 993 h 1016"/>
                <a:gd name="T70" fmla="*/ 129 w 162"/>
                <a:gd name="T71" fmla="*/ 991 h 1016"/>
                <a:gd name="T72" fmla="*/ 135 w 162"/>
                <a:gd name="T73" fmla="*/ 988 h 1016"/>
                <a:gd name="T74" fmla="*/ 129 w 162"/>
                <a:gd name="T75" fmla="*/ 980 h 1016"/>
                <a:gd name="T76" fmla="*/ 124 w 162"/>
                <a:gd name="T77" fmla="*/ 971 h 1016"/>
                <a:gd name="T78" fmla="*/ 122 w 162"/>
                <a:gd name="T79" fmla="*/ 961 h 1016"/>
                <a:gd name="T80" fmla="*/ 122 w 162"/>
                <a:gd name="T81" fmla="*/ 949 h 1016"/>
                <a:gd name="T82" fmla="*/ 115 w 162"/>
                <a:gd name="T83" fmla="*/ 948 h 1016"/>
                <a:gd name="T84" fmla="*/ 108 w 162"/>
                <a:gd name="T85" fmla="*/ 948 h 1016"/>
                <a:gd name="T86" fmla="*/ 100 w 162"/>
                <a:gd name="T87" fmla="*/ 948 h 1016"/>
                <a:gd name="T88" fmla="*/ 93 w 162"/>
                <a:gd name="T89" fmla="*/ 948 h 1016"/>
                <a:gd name="T90" fmla="*/ 85 w 162"/>
                <a:gd name="T91" fmla="*/ 947 h 1016"/>
                <a:gd name="T92" fmla="*/ 78 w 162"/>
                <a:gd name="T93" fmla="*/ 943 h 1016"/>
                <a:gd name="T94" fmla="*/ 72 w 162"/>
                <a:gd name="T95" fmla="*/ 940 h 1016"/>
                <a:gd name="T96" fmla="*/ 68 w 162"/>
                <a:gd name="T97" fmla="*/ 933 h 1016"/>
                <a:gd name="T98" fmla="*/ 75 w 162"/>
                <a:gd name="T99" fmla="*/ 933 h 1016"/>
                <a:gd name="T100" fmla="*/ 82 w 162"/>
                <a:gd name="T101" fmla="*/ 932 h 1016"/>
                <a:gd name="T102" fmla="*/ 88 w 162"/>
                <a:gd name="T103" fmla="*/ 932 h 1016"/>
                <a:gd name="T104" fmla="*/ 94 w 162"/>
                <a:gd name="T105" fmla="*/ 932 h 1016"/>
                <a:gd name="T106" fmla="*/ 100 w 162"/>
                <a:gd name="T107" fmla="*/ 932 h 1016"/>
                <a:gd name="T108" fmla="*/ 106 w 162"/>
                <a:gd name="T109" fmla="*/ 931 h 1016"/>
                <a:gd name="T110" fmla="*/ 111 w 162"/>
                <a:gd name="T111" fmla="*/ 927 h 1016"/>
                <a:gd name="T112" fmla="*/ 117 w 162"/>
                <a:gd name="T113" fmla="*/ 924 h 1016"/>
                <a:gd name="T114" fmla="*/ 120 w 162"/>
                <a:gd name="T115" fmla="*/ 0 h 1016"/>
                <a:gd name="T116" fmla="*/ 144 w 162"/>
                <a:gd name="T117" fmla="*/ 0 h 1016"/>
                <a:gd name="T118" fmla="*/ 145 w 162"/>
                <a:gd name="T119" fmla="*/ 961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1016">
                  <a:moveTo>
                    <a:pt x="145" y="961"/>
                  </a:moveTo>
                  <a:lnTo>
                    <a:pt x="149" y="969"/>
                  </a:lnTo>
                  <a:lnTo>
                    <a:pt x="154" y="975"/>
                  </a:lnTo>
                  <a:lnTo>
                    <a:pt x="158" y="979"/>
                  </a:lnTo>
                  <a:lnTo>
                    <a:pt x="161" y="984"/>
                  </a:lnTo>
                  <a:lnTo>
                    <a:pt x="162" y="992"/>
                  </a:lnTo>
                  <a:lnTo>
                    <a:pt x="162" y="998"/>
                  </a:lnTo>
                  <a:lnTo>
                    <a:pt x="160" y="1002"/>
                  </a:lnTo>
                  <a:lnTo>
                    <a:pt x="156" y="1006"/>
                  </a:lnTo>
                  <a:lnTo>
                    <a:pt x="149" y="1008"/>
                  </a:lnTo>
                  <a:lnTo>
                    <a:pt x="139" y="1010"/>
                  </a:lnTo>
                  <a:lnTo>
                    <a:pt x="126" y="1013"/>
                  </a:lnTo>
                  <a:lnTo>
                    <a:pt x="110" y="1015"/>
                  </a:lnTo>
                  <a:lnTo>
                    <a:pt x="91" y="1016"/>
                  </a:lnTo>
                  <a:lnTo>
                    <a:pt x="72" y="1016"/>
                  </a:lnTo>
                  <a:lnTo>
                    <a:pt x="55" y="1015"/>
                  </a:lnTo>
                  <a:lnTo>
                    <a:pt x="39" y="1013"/>
                  </a:lnTo>
                  <a:lnTo>
                    <a:pt x="25" y="1009"/>
                  </a:lnTo>
                  <a:lnTo>
                    <a:pt x="14" y="1006"/>
                  </a:lnTo>
                  <a:lnTo>
                    <a:pt x="6" y="1000"/>
                  </a:lnTo>
                  <a:lnTo>
                    <a:pt x="0" y="994"/>
                  </a:lnTo>
                  <a:lnTo>
                    <a:pt x="1" y="993"/>
                  </a:lnTo>
                  <a:lnTo>
                    <a:pt x="7" y="993"/>
                  </a:lnTo>
                  <a:lnTo>
                    <a:pt x="14" y="994"/>
                  </a:lnTo>
                  <a:lnTo>
                    <a:pt x="24" y="995"/>
                  </a:lnTo>
                  <a:lnTo>
                    <a:pt x="36" y="998"/>
                  </a:lnTo>
                  <a:lnTo>
                    <a:pt x="48" y="999"/>
                  </a:lnTo>
                  <a:lnTo>
                    <a:pt x="62" y="1000"/>
                  </a:lnTo>
                  <a:lnTo>
                    <a:pt x="76" y="1000"/>
                  </a:lnTo>
                  <a:lnTo>
                    <a:pt x="93" y="999"/>
                  </a:lnTo>
                  <a:lnTo>
                    <a:pt x="106" y="999"/>
                  </a:lnTo>
                  <a:lnTo>
                    <a:pt x="114" y="998"/>
                  </a:lnTo>
                  <a:lnTo>
                    <a:pt x="120" y="997"/>
                  </a:lnTo>
                  <a:lnTo>
                    <a:pt x="123" y="995"/>
                  </a:lnTo>
                  <a:lnTo>
                    <a:pt x="125" y="993"/>
                  </a:lnTo>
                  <a:lnTo>
                    <a:pt x="129" y="991"/>
                  </a:lnTo>
                  <a:lnTo>
                    <a:pt x="135" y="988"/>
                  </a:lnTo>
                  <a:lnTo>
                    <a:pt x="129" y="980"/>
                  </a:lnTo>
                  <a:lnTo>
                    <a:pt x="124" y="971"/>
                  </a:lnTo>
                  <a:lnTo>
                    <a:pt x="122" y="961"/>
                  </a:lnTo>
                  <a:lnTo>
                    <a:pt x="122" y="949"/>
                  </a:lnTo>
                  <a:lnTo>
                    <a:pt x="115" y="948"/>
                  </a:lnTo>
                  <a:lnTo>
                    <a:pt x="108" y="948"/>
                  </a:lnTo>
                  <a:lnTo>
                    <a:pt x="100" y="948"/>
                  </a:lnTo>
                  <a:lnTo>
                    <a:pt x="93" y="948"/>
                  </a:lnTo>
                  <a:lnTo>
                    <a:pt x="85" y="947"/>
                  </a:lnTo>
                  <a:lnTo>
                    <a:pt x="78" y="943"/>
                  </a:lnTo>
                  <a:lnTo>
                    <a:pt x="72" y="940"/>
                  </a:lnTo>
                  <a:lnTo>
                    <a:pt x="68" y="933"/>
                  </a:lnTo>
                  <a:lnTo>
                    <a:pt x="75" y="933"/>
                  </a:lnTo>
                  <a:lnTo>
                    <a:pt x="82" y="932"/>
                  </a:lnTo>
                  <a:lnTo>
                    <a:pt x="88" y="932"/>
                  </a:lnTo>
                  <a:lnTo>
                    <a:pt x="94" y="932"/>
                  </a:lnTo>
                  <a:lnTo>
                    <a:pt x="100" y="932"/>
                  </a:lnTo>
                  <a:lnTo>
                    <a:pt x="106" y="931"/>
                  </a:lnTo>
                  <a:lnTo>
                    <a:pt x="111" y="927"/>
                  </a:lnTo>
                  <a:lnTo>
                    <a:pt x="117" y="924"/>
                  </a:lnTo>
                  <a:lnTo>
                    <a:pt x="120" y="0"/>
                  </a:lnTo>
                  <a:lnTo>
                    <a:pt x="144" y="0"/>
                  </a:lnTo>
                  <a:lnTo>
                    <a:pt x="145" y="9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9" name="Freeform 223"/>
            <p:cNvSpPr>
              <a:spLocks/>
            </p:cNvSpPr>
            <p:nvPr/>
          </p:nvSpPr>
          <p:spPr bwMode="auto">
            <a:xfrm>
              <a:off x="5258" y="815"/>
              <a:ext cx="18" cy="244"/>
            </a:xfrm>
            <a:custGeom>
              <a:avLst/>
              <a:gdLst>
                <a:gd name="T0" fmla="*/ 28 w 72"/>
                <a:gd name="T1" fmla="*/ 970 h 977"/>
                <a:gd name="T2" fmla="*/ 23 w 72"/>
                <a:gd name="T3" fmla="*/ 975 h 977"/>
                <a:gd name="T4" fmla="*/ 16 w 72"/>
                <a:gd name="T5" fmla="*/ 977 h 977"/>
                <a:gd name="T6" fmla="*/ 8 w 72"/>
                <a:gd name="T7" fmla="*/ 977 h 977"/>
                <a:gd name="T8" fmla="*/ 1 w 72"/>
                <a:gd name="T9" fmla="*/ 973 h 977"/>
                <a:gd name="T10" fmla="*/ 0 w 72"/>
                <a:gd name="T11" fmla="*/ 0 h 977"/>
                <a:gd name="T12" fmla="*/ 28 w 72"/>
                <a:gd name="T13" fmla="*/ 0 h 977"/>
                <a:gd name="T14" fmla="*/ 29 w 72"/>
                <a:gd name="T15" fmla="*/ 855 h 977"/>
                <a:gd name="T16" fmla="*/ 36 w 72"/>
                <a:gd name="T17" fmla="*/ 858 h 977"/>
                <a:gd name="T18" fmla="*/ 43 w 72"/>
                <a:gd name="T19" fmla="*/ 860 h 977"/>
                <a:gd name="T20" fmla="*/ 50 w 72"/>
                <a:gd name="T21" fmla="*/ 860 h 977"/>
                <a:gd name="T22" fmla="*/ 55 w 72"/>
                <a:gd name="T23" fmla="*/ 860 h 977"/>
                <a:gd name="T24" fmla="*/ 61 w 72"/>
                <a:gd name="T25" fmla="*/ 860 h 977"/>
                <a:gd name="T26" fmla="*/ 66 w 72"/>
                <a:gd name="T27" fmla="*/ 860 h 977"/>
                <a:gd name="T28" fmla="*/ 69 w 72"/>
                <a:gd name="T29" fmla="*/ 864 h 977"/>
                <a:gd name="T30" fmla="*/ 72 w 72"/>
                <a:gd name="T31" fmla="*/ 869 h 977"/>
                <a:gd name="T32" fmla="*/ 67 w 72"/>
                <a:gd name="T33" fmla="*/ 870 h 977"/>
                <a:gd name="T34" fmla="*/ 61 w 72"/>
                <a:gd name="T35" fmla="*/ 871 h 977"/>
                <a:gd name="T36" fmla="*/ 57 w 72"/>
                <a:gd name="T37" fmla="*/ 872 h 977"/>
                <a:gd name="T38" fmla="*/ 51 w 72"/>
                <a:gd name="T39" fmla="*/ 872 h 977"/>
                <a:gd name="T40" fmla="*/ 45 w 72"/>
                <a:gd name="T41" fmla="*/ 872 h 977"/>
                <a:gd name="T42" fmla="*/ 39 w 72"/>
                <a:gd name="T43" fmla="*/ 872 h 977"/>
                <a:gd name="T44" fmla="*/ 35 w 72"/>
                <a:gd name="T45" fmla="*/ 871 h 977"/>
                <a:gd name="T46" fmla="*/ 29 w 72"/>
                <a:gd name="T47" fmla="*/ 870 h 977"/>
                <a:gd name="T48" fmla="*/ 28 w 72"/>
                <a:gd name="T49" fmla="*/ 97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77">
                  <a:moveTo>
                    <a:pt x="28" y="970"/>
                  </a:moveTo>
                  <a:lnTo>
                    <a:pt x="23" y="975"/>
                  </a:lnTo>
                  <a:lnTo>
                    <a:pt x="16" y="977"/>
                  </a:lnTo>
                  <a:lnTo>
                    <a:pt x="8" y="977"/>
                  </a:lnTo>
                  <a:lnTo>
                    <a:pt x="1" y="973"/>
                  </a:lnTo>
                  <a:lnTo>
                    <a:pt x="0" y="0"/>
                  </a:lnTo>
                  <a:lnTo>
                    <a:pt x="28" y="0"/>
                  </a:lnTo>
                  <a:lnTo>
                    <a:pt x="29" y="855"/>
                  </a:lnTo>
                  <a:lnTo>
                    <a:pt x="36" y="858"/>
                  </a:lnTo>
                  <a:lnTo>
                    <a:pt x="43" y="860"/>
                  </a:lnTo>
                  <a:lnTo>
                    <a:pt x="50" y="860"/>
                  </a:lnTo>
                  <a:lnTo>
                    <a:pt x="55" y="860"/>
                  </a:lnTo>
                  <a:lnTo>
                    <a:pt x="61" y="860"/>
                  </a:lnTo>
                  <a:lnTo>
                    <a:pt x="66" y="860"/>
                  </a:lnTo>
                  <a:lnTo>
                    <a:pt x="69" y="864"/>
                  </a:lnTo>
                  <a:lnTo>
                    <a:pt x="72" y="869"/>
                  </a:lnTo>
                  <a:lnTo>
                    <a:pt x="67" y="870"/>
                  </a:lnTo>
                  <a:lnTo>
                    <a:pt x="61" y="871"/>
                  </a:lnTo>
                  <a:lnTo>
                    <a:pt x="57" y="872"/>
                  </a:lnTo>
                  <a:lnTo>
                    <a:pt x="51" y="872"/>
                  </a:lnTo>
                  <a:lnTo>
                    <a:pt x="45" y="872"/>
                  </a:lnTo>
                  <a:lnTo>
                    <a:pt x="39" y="872"/>
                  </a:lnTo>
                  <a:lnTo>
                    <a:pt x="35" y="871"/>
                  </a:lnTo>
                  <a:lnTo>
                    <a:pt x="29" y="870"/>
                  </a:lnTo>
                  <a:lnTo>
                    <a:pt x="28" y="9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0" name="Freeform 224"/>
            <p:cNvSpPr>
              <a:spLocks/>
            </p:cNvSpPr>
            <p:nvPr/>
          </p:nvSpPr>
          <p:spPr bwMode="auto">
            <a:xfrm>
              <a:off x="5366" y="858"/>
              <a:ext cx="102" cy="50"/>
            </a:xfrm>
            <a:custGeom>
              <a:avLst/>
              <a:gdLst>
                <a:gd name="T0" fmla="*/ 347 w 409"/>
                <a:gd name="T1" fmla="*/ 8 h 199"/>
                <a:gd name="T2" fmla="*/ 368 w 409"/>
                <a:gd name="T3" fmla="*/ 12 h 199"/>
                <a:gd name="T4" fmla="*/ 386 w 409"/>
                <a:gd name="T5" fmla="*/ 22 h 199"/>
                <a:gd name="T6" fmla="*/ 401 w 409"/>
                <a:gd name="T7" fmla="*/ 35 h 199"/>
                <a:gd name="T8" fmla="*/ 409 w 409"/>
                <a:gd name="T9" fmla="*/ 56 h 199"/>
                <a:gd name="T10" fmla="*/ 407 w 409"/>
                <a:gd name="T11" fmla="*/ 85 h 199"/>
                <a:gd name="T12" fmla="*/ 403 w 409"/>
                <a:gd name="T13" fmla="*/ 98 h 199"/>
                <a:gd name="T14" fmla="*/ 394 w 409"/>
                <a:gd name="T15" fmla="*/ 86 h 199"/>
                <a:gd name="T16" fmla="*/ 379 w 409"/>
                <a:gd name="T17" fmla="*/ 69 h 199"/>
                <a:gd name="T18" fmla="*/ 361 w 409"/>
                <a:gd name="T19" fmla="*/ 55 h 199"/>
                <a:gd name="T20" fmla="*/ 344 w 409"/>
                <a:gd name="T21" fmla="*/ 50 h 199"/>
                <a:gd name="T22" fmla="*/ 325 w 409"/>
                <a:gd name="T23" fmla="*/ 53 h 199"/>
                <a:gd name="T24" fmla="*/ 307 w 409"/>
                <a:gd name="T25" fmla="*/ 56 h 199"/>
                <a:gd name="T26" fmla="*/ 290 w 409"/>
                <a:gd name="T27" fmla="*/ 54 h 199"/>
                <a:gd name="T28" fmla="*/ 270 w 409"/>
                <a:gd name="T29" fmla="*/ 48 h 199"/>
                <a:gd name="T30" fmla="*/ 252 w 409"/>
                <a:gd name="T31" fmla="*/ 53 h 199"/>
                <a:gd name="T32" fmla="*/ 236 w 409"/>
                <a:gd name="T33" fmla="*/ 61 h 199"/>
                <a:gd name="T34" fmla="*/ 218 w 409"/>
                <a:gd name="T35" fmla="*/ 67 h 199"/>
                <a:gd name="T36" fmla="*/ 202 w 409"/>
                <a:gd name="T37" fmla="*/ 67 h 199"/>
                <a:gd name="T38" fmla="*/ 188 w 409"/>
                <a:gd name="T39" fmla="*/ 62 h 199"/>
                <a:gd name="T40" fmla="*/ 177 w 409"/>
                <a:gd name="T41" fmla="*/ 56 h 199"/>
                <a:gd name="T42" fmla="*/ 165 w 409"/>
                <a:gd name="T43" fmla="*/ 52 h 199"/>
                <a:gd name="T44" fmla="*/ 146 w 409"/>
                <a:gd name="T45" fmla="*/ 58 h 199"/>
                <a:gd name="T46" fmla="*/ 120 w 409"/>
                <a:gd name="T47" fmla="*/ 70 h 199"/>
                <a:gd name="T48" fmla="*/ 93 w 409"/>
                <a:gd name="T49" fmla="*/ 77 h 199"/>
                <a:gd name="T50" fmla="*/ 65 w 409"/>
                <a:gd name="T51" fmla="*/ 76 h 199"/>
                <a:gd name="T52" fmla="*/ 54 w 409"/>
                <a:gd name="T53" fmla="*/ 83 h 199"/>
                <a:gd name="T54" fmla="*/ 49 w 409"/>
                <a:gd name="T55" fmla="*/ 99 h 199"/>
                <a:gd name="T56" fmla="*/ 41 w 409"/>
                <a:gd name="T57" fmla="*/ 114 h 199"/>
                <a:gd name="T58" fmla="*/ 39 w 409"/>
                <a:gd name="T59" fmla="*/ 130 h 199"/>
                <a:gd name="T60" fmla="*/ 45 w 409"/>
                <a:gd name="T61" fmla="*/ 146 h 199"/>
                <a:gd name="T62" fmla="*/ 37 w 409"/>
                <a:gd name="T63" fmla="*/ 166 h 199"/>
                <a:gd name="T64" fmla="*/ 23 w 409"/>
                <a:gd name="T65" fmla="*/ 184 h 199"/>
                <a:gd name="T66" fmla="*/ 11 w 409"/>
                <a:gd name="T67" fmla="*/ 197 h 199"/>
                <a:gd name="T68" fmla="*/ 11 w 409"/>
                <a:gd name="T69" fmla="*/ 176 h 199"/>
                <a:gd name="T70" fmla="*/ 8 w 409"/>
                <a:gd name="T71" fmla="*/ 127 h 199"/>
                <a:gd name="T72" fmla="*/ 8 w 409"/>
                <a:gd name="T73" fmla="*/ 102 h 199"/>
                <a:gd name="T74" fmla="*/ 20 w 409"/>
                <a:gd name="T75" fmla="*/ 92 h 199"/>
                <a:gd name="T76" fmla="*/ 27 w 409"/>
                <a:gd name="T77" fmla="*/ 71 h 199"/>
                <a:gd name="T78" fmla="*/ 27 w 409"/>
                <a:gd name="T79" fmla="*/ 45 h 199"/>
                <a:gd name="T80" fmla="*/ 47 w 409"/>
                <a:gd name="T81" fmla="*/ 41 h 199"/>
                <a:gd name="T82" fmla="*/ 77 w 409"/>
                <a:gd name="T83" fmla="*/ 46 h 199"/>
                <a:gd name="T84" fmla="*/ 107 w 409"/>
                <a:gd name="T85" fmla="*/ 38 h 199"/>
                <a:gd name="T86" fmla="*/ 137 w 409"/>
                <a:gd name="T87" fmla="*/ 25 h 199"/>
                <a:gd name="T88" fmla="*/ 160 w 409"/>
                <a:gd name="T89" fmla="*/ 15 h 199"/>
                <a:gd name="T90" fmla="*/ 178 w 409"/>
                <a:gd name="T91" fmla="*/ 18 h 199"/>
                <a:gd name="T92" fmla="*/ 195 w 409"/>
                <a:gd name="T93" fmla="*/ 24 h 199"/>
                <a:gd name="T94" fmla="*/ 214 w 409"/>
                <a:gd name="T95" fmla="*/ 24 h 199"/>
                <a:gd name="T96" fmla="*/ 227 w 409"/>
                <a:gd name="T97" fmla="*/ 17 h 199"/>
                <a:gd name="T98" fmla="*/ 236 w 409"/>
                <a:gd name="T99" fmla="*/ 11 h 199"/>
                <a:gd name="T100" fmla="*/ 245 w 409"/>
                <a:gd name="T101" fmla="*/ 5 h 199"/>
                <a:gd name="T102" fmla="*/ 254 w 409"/>
                <a:gd name="T103" fmla="*/ 1 h 199"/>
                <a:gd name="T104" fmla="*/ 268 w 409"/>
                <a:gd name="T105" fmla="*/ 3 h 199"/>
                <a:gd name="T106" fmla="*/ 287 w 409"/>
                <a:gd name="T107" fmla="*/ 9 h 199"/>
                <a:gd name="T108" fmla="*/ 307 w 409"/>
                <a:gd name="T109" fmla="*/ 12 h 199"/>
                <a:gd name="T110" fmla="*/ 326 w 409"/>
                <a:gd name="T111" fmla="*/ 1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9" h="199">
                  <a:moveTo>
                    <a:pt x="336" y="7"/>
                  </a:moveTo>
                  <a:lnTo>
                    <a:pt x="347" y="8"/>
                  </a:lnTo>
                  <a:lnTo>
                    <a:pt x="357" y="9"/>
                  </a:lnTo>
                  <a:lnTo>
                    <a:pt x="368" y="12"/>
                  </a:lnTo>
                  <a:lnTo>
                    <a:pt x="377" y="16"/>
                  </a:lnTo>
                  <a:lnTo>
                    <a:pt x="386" y="22"/>
                  </a:lnTo>
                  <a:lnTo>
                    <a:pt x="394" y="27"/>
                  </a:lnTo>
                  <a:lnTo>
                    <a:pt x="401" y="35"/>
                  </a:lnTo>
                  <a:lnTo>
                    <a:pt x="408" y="43"/>
                  </a:lnTo>
                  <a:lnTo>
                    <a:pt x="409" y="56"/>
                  </a:lnTo>
                  <a:lnTo>
                    <a:pt x="409" y="70"/>
                  </a:lnTo>
                  <a:lnTo>
                    <a:pt x="407" y="85"/>
                  </a:lnTo>
                  <a:lnTo>
                    <a:pt x="405" y="100"/>
                  </a:lnTo>
                  <a:lnTo>
                    <a:pt x="403" y="98"/>
                  </a:lnTo>
                  <a:lnTo>
                    <a:pt x="400" y="93"/>
                  </a:lnTo>
                  <a:lnTo>
                    <a:pt x="394" y="86"/>
                  </a:lnTo>
                  <a:lnTo>
                    <a:pt x="387" y="77"/>
                  </a:lnTo>
                  <a:lnTo>
                    <a:pt x="379" y="69"/>
                  </a:lnTo>
                  <a:lnTo>
                    <a:pt x="370" y="61"/>
                  </a:lnTo>
                  <a:lnTo>
                    <a:pt x="361" y="55"/>
                  </a:lnTo>
                  <a:lnTo>
                    <a:pt x="353" y="52"/>
                  </a:lnTo>
                  <a:lnTo>
                    <a:pt x="344" y="50"/>
                  </a:lnTo>
                  <a:lnTo>
                    <a:pt x="334" y="52"/>
                  </a:lnTo>
                  <a:lnTo>
                    <a:pt x="325" y="53"/>
                  </a:lnTo>
                  <a:lnTo>
                    <a:pt x="316" y="55"/>
                  </a:lnTo>
                  <a:lnTo>
                    <a:pt x="307" y="56"/>
                  </a:lnTo>
                  <a:lnTo>
                    <a:pt x="298" y="56"/>
                  </a:lnTo>
                  <a:lnTo>
                    <a:pt x="290" y="54"/>
                  </a:lnTo>
                  <a:lnTo>
                    <a:pt x="280" y="49"/>
                  </a:lnTo>
                  <a:lnTo>
                    <a:pt x="270" y="48"/>
                  </a:lnTo>
                  <a:lnTo>
                    <a:pt x="261" y="49"/>
                  </a:lnTo>
                  <a:lnTo>
                    <a:pt x="252" y="53"/>
                  </a:lnTo>
                  <a:lnTo>
                    <a:pt x="244" y="57"/>
                  </a:lnTo>
                  <a:lnTo>
                    <a:pt x="236" y="61"/>
                  </a:lnTo>
                  <a:lnTo>
                    <a:pt x="227" y="64"/>
                  </a:lnTo>
                  <a:lnTo>
                    <a:pt x="218" y="67"/>
                  </a:lnTo>
                  <a:lnTo>
                    <a:pt x="209" y="67"/>
                  </a:lnTo>
                  <a:lnTo>
                    <a:pt x="202" y="67"/>
                  </a:lnTo>
                  <a:lnTo>
                    <a:pt x="195" y="65"/>
                  </a:lnTo>
                  <a:lnTo>
                    <a:pt x="188" y="62"/>
                  </a:lnTo>
                  <a:lnTo>
                    <a:pt x="183" y="58"/>
                  </a:lnTo>
                  <a:lnTo>
                    <a:pt x="177" y="56"/>
                  </a:lnTo>
                  <a:lnTo>
                    <a:pt x="171" y="53"/>
                  </a:lnTo>
                  <a:lnTo>
                    <a:pt x="165" y="52"/>
                  </a:lnTo>
                  <a:lnTo>
                    <a:pt x="158" y="52"/>
                  </a:lnTo>
                  <a:lnTo>
                    <a:pt x="146" y="58"/>
                  </a:lnTo>
                  <a:lnTo>
                    <a:pt x="133" y="65"/>
                  </a:lnTo>
                  <a:lnTo>
                    <a:pt x="120" y="70"/>
                  </a:lnTo>
                  <a:lnTo>
                    <a:pt x="107" y="75"/>
                  </a:lnTo>
                  <a:lnTo>
                    <a:pt x="93" y="77"/>
                  </a:lnTo>
                  <a:lnTo>
                    <a:pt x="79" y="78"/>
                  </a:lnTo>
                  <a:lnTo>
                    <a:pt x="65" y="76"/>
                  </a:lnTo>
                  <a:lnTo>
                    <a:pt x="51" y="72"/>
                  </a:lnTo>
                  <a:lnTo>
                    <a:pt x="54" y="83"/>
                  </a:lnTo>
                  <a:lnTo>
                    <a:pt x="53" y="91"/>
                  </a:lnTo>
                  <a:lnTo>
                    <a:pt x="49" y="99"/>
                  </a:lnTo>
                  <a:lnTo>
                    <a:pt x="45" y="107"/>
                  </a:lnTo>
                  <a:lnTo>
                    <a:pt x="41" y="114"/>
                  </a:lnTo>
                  <a:lnTo>
                    <a:pt x="39" y="122"/>
                  </a:lnTo>
                  <a:lnTo>
                    <a:pt x="39" y="130"/>
                  </a:lnTo>
                  <a:lnTo>
                    <a:pt x="45" y="138"/>
                  </a:lnTo>
                  <a:lnTo>
                    <a:pt x="45" y="146"/>
                  </a:lnTo>
                  <a:lnTo>
                    <a:pt x="41" y="155"/>
                  </a:lnTo>
                  <a:lnTo>
                    <a:pt x="37" y="166"/>
                  </a:lnTo>
                  <a:lnTo>
                    <a:pt x="30" y="175"/>
                  </a:lnTo>
                  <a:lnTo>
                    <a:pt x="23" y="184"/>
                  </a:lnTo>
                  <a:lnTo>
                    <a:pt x="17" y="192"/>
                  </a:lnTo>
                  <a:lnTo>
                    <a:pt x="11" y="197"/>
                  </a:lnTo>
                  <a:lnTo>
                    <a:pt x="8" y="199"/>
                  </a:lnTo>
                  <a:lnTo>
                    <a:pt x="11" y="176"/>
                  </a:lnTo>
                  <a:lnTo>
                    <a:pt x="12" y="151"/>
                  </a:lnTo>
                  <a:lnTo>
                    <a:pt x="8" y="127"/>
                  </a:lnTo>
                  <a:lnTo>
                    <a:pt x="0" y="107"/>
                  </a:lnTo>
                  <a:lnTo>
                    <a:pt x="8" y="102"/>
                  </a:lnTo>
                  <a:lnTo>
                    <a:pt x="15" y="98"/>
                  </a:lnTo>
                  <a:lnTo>
                    <a:pt x="20" y="92"/>
                  </a:lnTo>
                  <a:lnTo>
                    <a:pt x="25" y="85"/>
                  </a:lnTo>
                  <a:lnTo>
                    <a:pt x="27" y="71"/>
                  </a:lnTo>
                  <a:lnTo>
                    <a:pt x="27" y="57"/>
                  </a:lnTo>
                  <a:lnTo>
                    <a:pt x="27" y="45"/>
                  </a:lnTo>
                  <a:lnTo>
                    <a:pt x="32" y="33"/>
                  </a:lnTo>
                  <a:lnTo>
                    <a:pt x="47" y="41"/>
                  </a:lnTo>
                  <a:lnTo>
                    <a:pt x="62" y="46"/>
                  </a:lnTo>
                  <a:lnTo>
                    <a:pt x="77" y="46"/>
                  </a:lnTo>
                  <a:lnTo>
                    <a:pt x="92" y="43"/>
                  </a:lnTo>
                  <a:lnTo>
                    <a:pt x="107" y="38"/>
                  </a:lnTo>
                  <a:lnTo>
                    <a:pt x="122" y="32"/>
                  </a:lnTo>
                  <a:lnTo>
                    <a:pt x="137" y="25"/>
                  </a:lnTo>
                  <a:lnTo>
                    <a:pt x="150" y="17"/>
                  </a:lnTo>
                  <a:lnTo>
                    <a:pt x="160" y="15"/>
                  </a:lnTo>
                  <a:lnTo>
                    <a:pt x="169" y="16"/>
                  </a:lnTo>
                  <a:lnTo>
                    <a:pt x="178" y="18"/>
                  </a:lnTo>
                  <a:lnTo>
                    <a:pt x="187" y="22"/>
                  </a:lnTo>
                  <a:lnTo>
                    <a:pt x="195" y="24"/>
                  </a:lnTo>
                  <a:lnTo>
                    <a:pt x="204" y="25"/>
                  </a:lnTo>
                  <a:lnTo>
                    <a:pt x="214" y="24"/>
                  </a:lnTo>
                  <a:lnTo>
                    <a:pt x="223" y="19"/>
                  </a:lnTo>
                  <a:lnTo>
                    <a:pt x="227" y="17"/>
                  </a:lnTo>
                  <a:lnTo>
                    <a:pt x="232" y="14"/>
                  </a:lnTo>
                  <a:lnTo>
                    <a:pt x="236" y="11"/>
                  </a:lnTo>
                  <a:lnTo>
                    <a:pt x="240" y="8"/>
                  </a:lnTo>
                  <a:lnTo>
                    <a:pt x="245" y="5"/>
                  </a:lnTo>
                  <a:lnTo>
                    <a:pt x="249" y="3"/>
                  </a:lnTo>
                  <a:lnTo>
                    <a:pt x="254" y="1"/>
                  </a:lnTo>
                  <a:lnTo>
                    <a:pt x="259" y="0"/>
                  </a:lnTo>
                  <a:lnTo>
                    <a:pt x="268" y="3"/>
                  </a:lnTo>
                  <a:lnTo>
                    <a:pt x="277" y="7"/>
                  </a:lnTo>
                  <a:lnTo>
                    <a:pt x="287" y="9"/>
                  </a:lnTo>
                  <a:lnTo>
                    <a:pt x="297" y="11"/>
                  </a:lnTo>
                  <a:lnTo>
                    <a:pt x="307" y="12"/>
                  </a:lnTo>
                  <a:lnTo>
                    <a:pt x="316" y="12"/>
                  </a:lnTo>
                  <a:lnTo>
                    <a:pt x="326" y="10"/>
                  </a:lnTo>
                  <a:lnTo>
                    <a:pt x="3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1" name="Freeform 225"/>
            <p:cNvSpPr>
              <a:spLocks/>
            </p:cNvSpPr>
            <p:nvPr/>
          </p:nvSpPr>
          <p:spPr bwMode="auto">
            <a:xfrm>
              <a:off x="5340" y="1074"/>
              <a:ext cx="144" cy="116"/>
            </a:xfrm>
            <a:custGeom>
              <a:avLst/>
              <a:gdLst>
                <a:gd name="T0" fmla="*/ 578 w 578"/>
                <a:gd name="T1" fmla="*/ 89 h 462"/>
                <a:gd name="T2" fmla="*/ 560 w 578"/>
                <a:gd name="T3" fmla="*/ 168 h 462"/>
                <a:gd name="T4" fmla="*/ 530 w 578"/>
                <a:gd name="T5" fmla="*/ 205 h 462"/>
                <a:gd name="T6" fmla="*/ 503 w 578"/>
                <a:gd name="T7" fmla="*/ 215 h 462"/>
                <a:gd name="T8" fmla="*/ 468 w 578"/>
                <a:gd name="T9" fmla="*/ 321 h 462"/>
                <a:gd name="T10" fmla="*/ 388 w 578"/>
                <a:gd name="T11" fmla="*/ 434 h 462"/>
                <a:gd name="T12" fmla="*/ 314 w 578"/>
                <a:gd name="T13" fmla="*/ 462 h 462"/>
                <a:gd name="T14" fmla="*/ 252 w 578"/>
                <a:gd name="T15" fmla="*/ 455 h 462"/>
                <a:gd name="T16" fmla="*/ 193 w 578"/>
                <a:gd name="T17" fmla="*/ 429 h 462"/>
                <a:gd name="T18" fmla="*/ 145 w 578"/>
                <a:gd name="T19" fmla="*/ 387 h 462"/>
                <a:gd name="T20" fmla="*/ 128 w 578"/>
                <a:gd name="T21" fmla="*/ 351 h 462"/>
                <a:gd name="T22" fmla="*/ 158 w 578"/>
                <a:gd name="T23" fmla="*/ 366 h 462"/>
                <a:gd name="T24" fmla="*/ 200 w 578"/>
                <a:gd name="T25" fmla="*/ 403 h 462"/>
                <a:gd name="T26" fmla="*/ 250 w 578"/>
                <a:gd name="T27" fmla="*/ 426 h 462"/>
                <a:gd name="T28" fmla="*/ 305 w 578"/>
                <a:gd name="T29" fmla="*/ 435 h 462"/>
                <a:gd name="T30" fmla="*/ 391 w 578"/>
                <a:gd name="T31" fmla="*/ 400 h 462"/>
                <a:gd name="T32" fmla="*/ 443 w 578"/>
                <a:gd name="T33" fmla="*/ 282 h 462"/>
                <a:gd name="T34" fmla="*/ 435 w 578"/>
                <a:gd name="T35" fmla="*/ 211 h 462"/>
                <a:gd name="T36" fmla="*/ 400 w 578"/>
                <a:gd name="T37" fmla="*/ 200 h 462"/>
                <a:gd name="T38" fmla="*/ 373 w 578"/>
                <a:gd name="T39" fmla="*/ 231 h 462"/>
                <a:gd name="T40" fmla="*/ 361 w 578"/>
                <a:gd name="T41" fmla="*/ 246 h 462"/>
                <a:gd name="T42" fmla="*/ 322 w 578"/>
                <a:gd name="T43" fmla="*/ 207 h 462"/>
                <a:gd name="T44" fmla="*/ 258 w 578"/>
                <a:gd name="T45" fmla="*/ 249 h 462"/>
                <a:gd name="T46" fmla="*/ 190 w 578"/>
                <a:gd name="T47" fmla="*/ 260 h 462"/>
                <a:gd name="T48" fmla="*/ 134 w 578"/>
                <a:gd name="T49" fmla="*/ 242 h 462"/>
                <a:gd name="T50" fmla="*/ 96 w 578"/>
                <a:gd name="T51" fmla="*/ 209 h 462"/>
                <a:gd name="T52" fmla="*/ 74 w 578"/>
                <a:gd name="T53" fmla="*/ 174 h 462"/>
                <a:gd name="T54" fmla="*/ 79 w 578"/>
                <a:gd name="T55" fmla="*/ 174 h 462"/>
                <a:gd name="T56" fmla="*/ 124 w 578"/>
                <a:gd name="T57" fmla="*/ 213 h 462"/>
                <a:gd name="T58" fmla="*/ 171 w 578"/>
                <a:gd name="T59" fmla="*/ 236 h 462"/>
                <a:gd name="T60" fmla="*/ 207 w 578"/>
                <a:gd name="T61" fmla="*/ 241 h 462"/>
                <a:gd name="T62" fmla="*/ 269 w 578"/>
                <a:gd name="T63" fmla="*/ 219 h 462"/>
                <a:gd name="T64" fmla="*/ 347 w 578"/>
                <a:gd name="T65" fmla="*/ 167 h 462"/>
                <a:gd name="T66" fmla="*/ 431 w 578"/>
                <a:gd name="T67" fmla="*/ 189 h 462"/>
                <a:gd name="T68" fmla="*/ 501 w 578"/>
                <a:gd name="T69" fmla="*/ 197 h 462"/>
                <a:gd name="T70" fmla="*/ 551 w 578"/>
                <a:gd name="T71" fmla="*/ 155 h 462"/>
                <a:gd name="T72" fmla="*/ 563 w 578"/>
                <a:gd name="T73" fmla="*/ 86 h 462"/>
                <a:gd name="T74" fmla="*/ 551 w 578"/>
                <a:gd name="T75" fmla="*/ 50 h 462"/>
                <a:gd name="T76" fmla="*/ 489 w 578"/>
                <a:gd name="T77" fmla="*/ 20 h 462"/>
                <a:gd name="T78" fmla="*/ 406 w 578"/>
                <a:gd name="T79" fmla="*/ 41 h 462"/>
                <a:gd name="T80" fmla="*/ 358 w 578"/>
                <a:gd name="T81" fmla="*/ 65 h 462"/>
                <a:gd name="T82" fmla="*/ 339 w 578"/>
                <a:gd name="T83" fmla="*/ 64 h 462"/>
                <a:gd name="T84" fmla="*/ 297 w 578"/>
                <a:gd name="T85" fmla="*/ 48 h 462"/>
                <a:gd name="T86" fmla="*/ 222 w 578"/>
                <a:gd name="T87" fmla="*/ 50 h 462"/>
                <a:gd name="T88" fmla="*/ 147 w 578"/>
                <a:gd name="T89" fmla="*/ 80 h 462"/>
                <a:gd name="T90" fmla="*/ 66 w 578"/>
                <a:gd name="T91" fmla="*/ 86 h 462"/>
                <a:gd name="T92" fmla="*/ 16 w 578"/>
                <a:gd name="T93" fmla="*/ 111 h 462"/>
                <a:gd name="T94" fmla="*/ 1 w 578"/>
                <a:gd name="T95" fmla="*/ 92 h 462"/>
                <a:gd name="T96" fmla="*/ 29 w 578"/>
                <a:gd name="T97" fmla="*/ 71 h 462"/>
                <a:gd name="T98" fmla="*/ 84 w 578"/>
                <a:gd name="T99" fmla="*/ 66 h 462"/>
                <a:gd name="T100" fmla="*/ 134 w 578"/>
                <a:gd name="T101" fmla="*/ 58 h 462"/>
                <a:gd name="T102" fmla="*/ 181 w 578"/>
                <a:gd name="T103" fmla="*/ 36 h 462"/>
                <a:gd name="T104" fmla="*/ 231 w 578"/>
                <a:gd name="T105" fmla="*/ 24 h 462"/>
                <a:gd name="T106" fmla="*/ 287 w 578"/>
                <a:gd name="T107" fmla="*/ 24 h 462"/>
                <a:gd name="T108" fmla="*/ 349 w 578"/>
                <a:gd name="T109" fmla="*/ 34 h 462"/>
                <a:gd name="T110" fmla="*/ 418 w 578"/>
                <a:gd name="T111" fmla="*/ 12 h 462"/>
                <a:gd name="T112" fmla="*/ 487 w 578"/>
                <a:gd name="T113" fmla="*/ 0 h 462"/>
                <a:gd name="T114" fmla="*/ 536 w 578"/>
                <a:gd name="T115" fmla="*/ 1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462">
                  <a:moveTo>
                    <a:pt x="564" y="34"/>
                  </a:moveTo>
                  <a:lnTo>
                    <a:pt x="571" y="51"/>
                  </a:lnTo>
                  <a:lnTo>
                    <a:pt x="575" y="70"/>
                  </a:lnTo>
                  <a:lnTo>
                    <a:pt x="578" y="89"/>
                  </a:lnTo>
                  <a:lnTo>
                    <a:pt x="576" y="110"/>
                  </a:lnTo>
                  <a:lnTo>
                    <a:pt x="573" y="130"/>
                  </a:lnTo>
                  <a:lnTo>
                    <a:pt x="567" y="149"/>
                  </a:lnTo>
                  <a:lnTo>
                    <a:pt x="560" y="168"/>
                  </a:lnTo>
                  <a:lnTo>
                    <a:pt x="552" y="184"/>
                  </a:lnTo>
                  <a:lnTo>
                    <a:pt x="544" y="192"/>
                  </a:lnTo>
                  <a:lnTo>
                    <a:pt x="537" y="199"/>
                  </a:lnTo>
                  <a:lnTo>
                    <a:pt x="530" y="205"/>
                  </a:lnTo>
                  <a:lnTo>
                    <a:pt x="524" y="208"/>
                  </a:lnTo>
                  <a:lnTo>
                    <a:pt x="518" y="212"/>
                  </a:lnTo>
                  <a:lnTo>
                    <a:pt x="511" y="214"/>
                  </a:lnTo>
                  <a:lnTo>
                    <a:pt x="503" y="215"/>
                  </a:lnTo>
                  <a:lnTo>
                    <a:pt x="495" y="216"/>
                  </a:lnTo>
                  <a:lnTo>
                    <a:pt x="489" y="252"/>
                  </a:lnTo>
                  <a:lnTo>
                    <a:pt x="480" y="288"/>
                  </a:lnTo>
                  <a:lnTo>
                    <a:pt x="468" y="321"/>
                  </a:lnTo>
                  <a:lnTo>
                    <a:pt x="454" y="352"/>
                  </a:lnTo>
                  <a:lnTo>
                    <a:pt x="436" y="382"/>
                  </a:lnTo>
                  <a:lnTo>
                    <a:pt x="414" y="410"/>
                  </a:lnTo>
                  <a:lnTo>
                    <a:pt x="388" y="434"/>
                  </a:lnTo>
                  <a:lnTo>
                    <a:pt x="358" y="455"/>
                  </a:lnTo>
                  <a:lnTo>
                    <a:pt x="344" y="458"/>
                  </a:lnTo>
                  <a:lnTo>
                    <a:pt x="329" y="461"/>
                  </a:lnTo>
                  <a:lnTo>
                    <a:pt x="314" y="462"/>
                  </a:lnTo>
                  <a:lnTo>
                    <a:pt x="299" y="462"/>
                  </a:lnTo>
                  <a:lnTo>
                    <a:pt x="283" y="461"/>
                  </a:lnTo>
                  <a:lnTo>
                    <a:pt x="268" y="458"/>
                  </a:lnTo>
                  <a:lnTo>
                    <a:pt x="252" y="455"/>
                  </a:lnTo>
                  <a:lnTo>
                    <a:pt x="237" y="449"/>
                  </a:lnTo>
                  <a:lnTo>
                    <a:pt x="222" y="443"/>
                  </a:lnTo>
                  <a:lnTo>
                    <a:pt x="208" y="437"/>
                  </a:lnTo>
                  <a:lnTo>
                    <a:pt x="193" y="429"/>
                  </a:lnTo>
                  <a:lnTo>
                    <a:pt x="181" y="419"/>
                  </a:lnTo>
                  <a:lnTo>
                    <a:pt x="168" y="410"/>
                  </a:lnTo>
                  <a:lnTo>
                    <a:pt x="157" y="399"/>
                  </a:lnTo>
                  <a:lnTo>
                    <a:pt x="145" y="387"/>
                  </a:lnTo>
                  <a:lnTo>
                    <a:pt x="136" y="374"/>
                  </a:lnTo>
                  <a:lnTo>
                    <a:pt x="131" y="367"/>
                  </a:lnTo>
                  <a:lnTo>
                    <a:pt x="128" y="359"/>
                  </a:lnTo>
                  <a:lnTo>
                    <a:pt x="128" y="351"/>
                  </a:lnTo>
                  <a:lnTo>
                    <a:pt x="130" y="344"/>
                  </a:lnTo>
                  <a:lnTo>
                    <a:pt x="139" y="344"/>
                  </a:lnTo>
                  <a:lnTo>
                    <a:pt x="148" y="356"/>
                  </a:lnTo>
                  <a:lnTo>
                    <a:pt x="158" y="366"/>
                  </a:lnTo>
                  <a:lnTo>
                    <a:pt x="168" y="377"/>
                  </a:lnTo>
                  <a:lnTo>
                    <a:pt x="178" y="386"/>
                  </a:lnTo>
                  <a:lnTo>
                    <a:pt x="189" y="395"/>
                  </a:lnTo>
                  <a:lnTo>
                    <a:pt x="200" y="403"/>
                  </a:lnTo>
                  <a:lnTo>
                    <a:pt x="212" y="410"/>
                  </a:lnTo>
                  <a:lnTo>
                    <a:pt x="224" y="416"/>
                  </a:lnTo>
                  <a:lnTo>
                    <a:pt x="237" y="422"/>
                  </a:lnTo>
                  <a:lnTo>
                    <a:pt x="250" y="426"/>
                  </a:lnTo>
                  <a:lnTo>
                    <a:pt x="264" y="430"/>
                  </a:lnTo>
                  <a:lnTo>
                    <a:pt x="277" y="432"/>
                  </a:lnTo>
                  <a:lnTo>
                    <a:pt x="291" y="434"/>
                  </a:lnTo>
                  <a:lnTo>
                    <a:pt x="305" y="435"/>
                  </a:lnTo>
                  <a:lnTo>
                    <a:pt x="319" y="435"/>
                  </a:lnTo>
                  <a:lnTo>
                    <a:pt x="334" y="434"/>
                  </a:lnTo>
                  <a:lnTo>
                    <a:pt x="366" y="419"/>
                  </a:lnTo>
                  <a:lnTo>
                    <a:pt x="391" y="400"/>
                  </a:lnTo>
                  <a:lnTo>
                    <a:pt x="411" y="374"/>
                  </a:lnTo>
                  <a:lnTo>
                    <a:pt x="425" y="345"/>
                  </a:lnTo>
                  <a:lnTo>
                    <a:pt x="435" y="314"/>
                  </a:lnTo>
                  <a:lnTo>
                    <a:pt x="443" y="282"/>
                  </a:lnTo>
                  <a:lnTo>
                    <a:pt x="448" y="249"/>
                  </a:lnTo>
                  <a:lnTo>
                    <a:pt x="452" y="215"/>
                  </a:lnTo>
                  <a:lnTo>
                    <a:pt x="443" y="213"/>
                  </a:lnTo>
                  <a:lnTo>
                    <a:pt x="435" y="211"/>
                  </a:lnTo>
                  <a:lnTo>
                    <a:pt x="426" y="208"/>
                  </a:lnTo>
                  <a:lnTo>
                    <a:pt x="417" y="206"/>
                  </a:lnTo>
                  <a:lnTo>
                    <a:pt x="408" y="204"/>
                  </a:lnTo>
                  <a:lnTo>
                    <a:pt x="400" y="200"/>
                  </a:lnTo>
                  <a:lnTo>
                    <a:pt x="392" y="197"/>
                  </a:lnTo>
                  <a:lnTo>
                    <a:pt x="384" y="192"/>
                  </a:lnTo>
                  <a:lnTo>
                    <a:pt x="376" y="211"/>
                  </a:lnTo>
                  <a:lnTo>
                    <a:pt x="373" y="231"/>
                  </a:lnTo>
                  <a:lnTo>
                    <a:pt x="373" y="253"/>
                  </a:lnTo>
                  <a:lnTo>
                    <a:pt x="373" y="276"/>
                  </a:lnTo>
                  <a:lnTo>
                    <a:pt x="368" y="269"/>
                  </a:lnTo>
                  <a:lnTo>
                    <a:pt x="361" y="246"/>
                  </a:lnTo>
                  <a:lnTo>
                    <a:pt x="357" y="216"/>
                  </a:lnTo>
                  <a:lnTo>
                    <a:pt x="356" y="190"/>
                  </a:lnTo>
                  <a:lnTo>
                    <a:pt x="338" y="198"/>
                  </a:lnTo>
                  <a:lnTo>
                    <a:pt x="322" y="207"/>
                  </a:lnTo>
                  <a:lnTo>
                    <a:pt x="306" y="217"/>
                  </a:lnTo>
                  <a:lnTo>
                    <a:pt x="290" y="228"/>
                  </a:lnTo>
                  <a:lnTo>
                    <a:pt x="274" y="239"/>
                  </a:lnTo>
                  <a:lnTo>
                    <a:pt x="258" y="249"/>
                  </a:lnTo>
                  <a:lnTo>
                    <a:pt x="241" y="256"/>
                  </a:lnTo>
                  <a:lnTo>
                    <a:pt x="222" y="260"/>
                  </a:lnTo>
                  <a:lnTo>
                    <a:pt x="206" y="261"/>
                  </a:lnTo>
                  <a:lnTo>
                    <a:pt x="190" y="260"/>
                  </a:lnTo>
                  <a:lnTo>
                    <a:pt x="175" y="258"/>
                  </a:lnTo>
                  <a:lnTo>
                    <a:pt x="161" y="253"/>
                  </a:lnTo>
                  <a:lnTo>
                    <a:pt x="147" y="249"/>
                  </a:lnTo>
                  <a:lnTo>
                    <a:pt x="134" y="242"/>
                  </a:lnTo>
                  <a:lnTo>
                    <a:pt x="121" y="234"/>
                  </a:lnTo>
                  <a:lnTo>
                    <a:pt x="109" y="224"/>
                  </a:lnTo>
                  <a:lnTo>
                    <a:pt x="102" y="217"/>
                  </a:lnTo>
                  <a:lnTo>
                    <a:pt x="96" y="209"/>
                  </a:lnTo>
                  <a:lnTo>
                    <a:pt x="89" y="200"/>
                  </a:lnTo>
                  <a:lnTo>
                    <a:pt x="83" y="190"/>
                  </a:lnTo>
                  <a:lnTo>
                    <a:pt x="77" y="181"/>
                  </a:lnTo>
                  <a:lnTo>
                    <a:pt x="74" y="174"/>
                  </a:lnTo>
                  <a:lnTo>
                    <a:pt x="71" y="168"/>
                  </a:lnTo>
                  <a:lnTo>
                    <a:pt x="71" y="166"/>
                  </a:lnTo>
                  <a:lnTo>
                    <a:pt x="74" y="168"/>
                  </a:lnTo>
                  <a:lnTo>
                    <a:pt x="79" y="174"/>
                  </a:lnTo>
                  <a:lnTo>
                    <a:pt x="89" y="182"/>
                  </a:lnTo>
                  <a:lnTo>
                    <a:pt x="100" y="192"/>
                  </a:lnTo>
                  <a:lnTo>
                    <a:pt x="112" y="202"/>
                  </a:lnTo>
                  <a:lnTo>
                    <a:pt x="124" y="213"/>
                  </a:lnTo>
                  <a:lnTo>
                    <a:pt x="136" y="221"/>
                  </a:lnTo>
                  <a:lnTo>
                    <a:pt x="146" y="227"/>
                  </a:lnTo>
                  <a:lnTo>
                    <a:pt x="160" y="231"/>
                  </a:lnTo>
                  <a:lnTo>
                    <a:pt x="171" y="236"/>
                  </a:lnTo>
                  <a:lnTo>
                    <a:pt x="182" y="238"/>
                  </a:lnTo>
                  <a:lnTo>
                    <a:pt x="190" y="239"/>
                  </a:lnTo>
                  <a:lnTo>
                    <a:pt x="199" y="241"/>
                  </a:lnTo>
                  <a:lnTo>
                    <a:pt x="207" y="241"/>
                  </a:lnTo>
                  <a:lnTo>
                    <a:pt x="217" y="239"/>
                  </a:lnTo>
                  <a:lnTo>
                    <a:pt x="229" y="238"/>
                  </a:lnTo>
                  <a:lnTo>
                    <a:pt x="250" y="231"/>
                  </a:lnTo>
                  <a:lnTo>
                    <a:pt x="269" y="219"/>
                  </a:lnTo>
                  <a:lnTo>
                    <a:pt x="289" y="204"/>
                  </a:lnTo>
                  <a:lnTo>
                    <a:pt x="308" y="189"/>
                  </a:lnTo>
                  <a:lnTo>
                    <a:pt x="328" y="176"/>
                  </a:lnTo>
                  <a:lnTo>
                    <a:pt x="347" y="167"/>
                  </a:lnTo>
                  <a:lnTo>
                    <a:pt x="368" y="164"/>
                  </a:lnTo>
                  <a:lnTo>
                    <a:pt x="390" y="170"/>
                  </a:lnTo>
                  <a:lnTo>
                    <a:pt x="412" y="181"/>
                  </a:lnTo>
                  <a:lnTo>
                    <a:pt x="431" y="189"/>
                  </a:lnTo>
                  <a:lnTo>
                    <a:pt x="450" y="194"/>
                  </a:lnTo>
                  <a:lnTo>
                    <a:pt x="468" y="197"/>
                  </a:lnTo>
                  <a:lnTo>
                    <a:pt x="484" y="198"/>
                  </a:lnTo>
                  <a:lnTo>
                    <a:pt x="501" y="197"/>
                  </a:lnTo>
                  <a:lnTo>
                    <a:pt x="514" y="192"/>
                  </a:lnTo>
                  <a:lnTo>
                    <a:pt x="528" y="185"/>
                  </a:lnTo>
                  <a:lnTo>
                    <a:pt x="541" y="171"/>
                  </a:lnTo>
                  <a:lnTo>
                    <a:pt x="551" y="155"/>
                  </a:lnTo>
                  <a:lnTo>
                    <a:pt x="557" y="138"/>
                  </a:lnTo>
                  <a:lnTo>
                    <a:pt x="561" y="121"/>
                  </a:lnTo>
                  <a:lnTo>
                    <a:pt x="563" y="103"/>
                  </a:lnTo>
                  <a:lnTo>
                    <a:pt x="563" y="86"/>
                  </a:lnTo>
                  <a:lnTo>
                    <a:pt x="560" y="72"/>
                  </a:lnTo>
                  <a:lnTo>
                    <a:pt x="558" y="61"/>
                  </a:lnTo>
                  <a:lnTo>
                    <a:pt x="556" y="57"/>
                  </a:lnTo>
                  <a:lnTo>
                    <a:pt x="551" y="50"/>
                  </a:lnTo>
                  <a:lnTo>
                    <a:pt x="543" y="41"/>
                  </a:lnTo>
                  <a:lnTo>
                    <a:pt x="534" y="33"/>
                  </a:lnTo>
                  <a:lnTo>
                    <a:pt x="511" y="24"/>
                  </a:lnTo>
                  <a:lnTo>
                    <a:pt x="489" y="20"/>
                  </a:lnTo>
                  <a:lnTo>
                    <a:pt x="468" y="20"/>
                  </a:lnTo>
                  <a:lnTo>
                    <a:pt x="448" y="25"/>
                  </a:lnTo>
                  <a:lnTo>
                    <a:pt x="427" y="32"/>
                  </a:lnTo>
                  <a:lnTo>
                    <a:pt x="406" y="41"/>
                  </a:lnTo>
                  <a:lnTo>
                    <a:pt x="387" y="51"/>
                  </a:lnTo>
                  <a:lnTo>
                    <a:pt x="367" y="63"/>
                  </a:lnTo>
                  <a:lnTo>
                    <a:pt x="362" y="64"/>
                  </a:lnTo>
                  <a:lnTo>
                    <a:pt x="358" y="65"/>
                  </a:lnTo>
                  <a:lnTo>
                    <a:pt x="353" y="65"/>
                  </a:lnTo>
                  <a:lnTo>
                    <a:pt x="349" y="65"/>
                  </a:lnTo>
                  <a:lnTo>
                    <a:pt x="344" y="65"/>
                  </a:lnTo>
                  <a:lnTo>
                    <a:pt x="339" y="64"/>
                  </a:lnTo>
                  <a:lnTo>
                    <a:pt x="335" y="63"/>
                  </a:lnTo>
                  <a:lnTo>
                    <a:pt x="331" y="62"/>
                  </a:lnTo>
                  <a:lnTo>
                    <a:pt x="314" y="54"/>
                  </a:lnTo>
                  <a:lnTo>
                    <a:pt x="297" y="48"/>
                  </a:lnTo>
                  <a:lnTo>
                    <a:pt x="278" y="44"/>
                  </a:lnTo>
                  <a:lnTo>
                    <a:pt x="260" y="44"/>
                  </a:lnTo>
                  <a:lnTo>
                    <a:pt x="241" y="47"/>
                  </a:lnTo>
                  <a:lnTo>
                    <a:pt x="222" y="50"/>
                  </a:lnTo>
                  <a:lnTo>
                    <a:pt x="204" y="56"/>
                  </a:lnTo>
                  <a:lnTo>
                    <a:pt x="185" y="63"/>
                  </a:lnTo>
                  <a:lnTo>
                    <a:pt x="167" y="73"/>
                  </a:lnTo>
                  <a:lnTo>
                    <a:pt x="147" y="80"/>
                  </a:lnTo>
                  <a:lnTo>
                    <a:pt x="128" y="84"/>
                  </a:lnTo>
                  <a:lnTo>
                    <a:pt x="107" y="85"/>
                  </a:lnTo>
                  <a:lnTo>
                    <a:pt x="86" y="85"/>
                  </a:lnTo>
                  <a:lnTo>
                    <a:pt x="66" y="86"/>
                  </a:lnTo>
                  <a:lnTo>
                    <a:pt x="45" y="88"/>
                  </a:lnTo>
                  <a:lnTo>
                    <a:pt x="24" y="94"/>
                  </a:lnTo>
                  <a:lnTo>
                    <a:pt x="23" y="113"/>
                  </a:lnTo>
                  <a:lnTo>
                    <a:pt x="16" y="111"/>
                  </a:lnTo>
                  <a:lnTo>
                    <a:pt x="10" y="111"/>
                  </a:lnTo>
                  <a:lnTo>
                    <a:pt x="5" y="108"/>
                  </a:lnTo>
                  <a:lnTo>
                    <a:pt x="0" y="100"/>
                  </a:lnTo>
                  <a:lnTo>
                    <a:pt x="1" y="92"/>
                  </a:lnTo>
                  <a:lnTo>
                    <a:pt x="5" y="85"/>
                  </a:lnTo>
                  <a:lnTo>
                    <a:pt x="12" y="79"/>
                  </a:lnTo>
                  <a:lnTo>
                    <a:pt x="18" y="74"/>
                  </a:lnTo>
                  <a:lnTo>
                    <a:pt x="29" y="71"/>
                  </a:lnTo>
                  <a:lnTo>
                    <a:pt x="41" y="70"/>
                  </a:lnTo>
                  <a:lnTo>
                    <a:pt x="55" y="69"/>
                  </a:lnTo>
                  <a:lnTo>
                    <a:pt x="70" y="68"/>
                  </a:lnTo>
                  <a:lnTo>
                    <a:pt x="84" y="66"/>
                  </a:lnTo>
                  <a:lnTo>
                    <a:pt x="98" y="66"/>
                  </a:lnTo>
                  <a:lnTo>
                    <a:pt x="112" y="65"/>
                  </a:lnTo>
                  <a:lnTo>
                    <a:pt x="123" y="64"/>
                  </a:lnTo>
                  <a:lnTo>
                    <a:pt x="134" y="58"/>
                  </a:lnTo>
                  <a:lnTo>
                    <a:pt x="145" y="51"/>
                  </a:lnTo>
                  <a:lnTo>
                    <a:pt x="157" y="46"/>
                  </a:lnTo>
                  <a:lnTo>
                    <a:pt x="168" y="41"/>
                  </a:lnTo>
                  <a:lnTo>
                    <a:pt x="181" y="36"/>
                  </a:lnTo>
                  <a:lnTo>
                    <a:pt x="192" y="32"/>
                  </a:lnTo>
                  <a:lnTo>
                    <a:pt x="205" y="28"/>
                  </a:lnTo>
                  <a:lnTo>
                    <a:pt x="219" y="26"/>
                  </a:lnTo>
                  <a:lnTo>
                    <a:pt x="231" y="24"/>
                  </a:lnTo>
                  <a:lnTo>
                    <a:pt x="245" y="23"/>
                  </a:lnTo>
                  <a:lnTo>
                    <a:pt x="259" y="23"/>
                  </a:lnTo>
                  <a:lnTo>
                    <a:pt x="273" y="23"/>
                  </a:lnTo>
                  <a:lnTo>
                    <a:pt x="287" y="24"/>
                  </a:lnTo>
                  <a:lnTo>
                    <a:pt x="300" y="27"/>
                  </a:lnTo>
                  <a:lnTo>
                    <a:pt x="315" y="31"/>
                  </a:lnTo>
                  <a:lnTo>
                    <a:pt x="330" y="35"/>
                  </a:lnTo>
                  <a:lnTo>
                    <a:pt x="349" y="34"/>
                  </a:lnTo>
                  <a:lnTo>
                    <a:pt x="367" y="31"/>
                  </a:lnTo>
                  <a:lnTo>
                    <a:pt x="384" y="25"/>
                  </a:lnTo>
                  <a:lnTo>
                    <a:pt x="402" y="19"/>
                  </a:lnTo>
                  <a:lnTo>
                    <a:pt x="418" y="12"/>
                  </a:lnTo>
                  <a:lnTo>
                    <a:pt x="435" y="6"/>
                  </a:lnTo>
                  <a:lnTo>
                    <a:pt x="453" y="2"/>
                  </a:lnTo>
                  <a:lnTo>
                    <a:pt x="472" y="0"/>
                  </a:lnTo>
                  <a:lnTo>
                    <a:pt x="487" y="0"/>
                  </a:lnTo>
                  <a:lnTo>
                    <a:pt x="501" y="1"/>
                  </a:lnTo>
                  <a:lnTo>
                    <a:pt x="513" y="3"/>
                  </a:lnTo>
                  <a:lnTo>
                    <a:pt x="525" y="6"/>
                  </a:lnTo>
                  <a:lnTo>
                    <a:pt x="536" y="11"/>
                  </a:lnTo>
                  <a:lnTo>
                    <a:pt x="545" y="17"/>
                  </a:lnTo>
                  <a:lnTo>
                    <a:pt x="556" y="25"/>
                  </a:lnTo>
                  <a:lnTo>
                    <a:pt x="56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2" name="Freeform 226"/>
            <p:cNvSpPr>
              <a:spLocks/>
            </p:cNvSpPr>
            <p:nvPr/>
          </p:nvSpPr>
          <p:spPr bwMode="auto">
            <a:xfrm>
              <a:off x="5528" y="905"/>
              <a:ext cx="88" cy="149"/>
            </a:xfrm>
            <a:custGeom>
              <a:avLst/>
              <a:gdLst>
                <a:gd name="T0" fmla="*/ 19 w 352"/>
                <a:gd name="T1" fmla="*/ 334 h 596"/>
                <a:gd name="T2" fmla="*/ 40 w 352"/>
                <a:gd name="T3" fmla="*/ 239 h 596"/>
                <a:gd name="T4" fmla="*/ 100 w 352"/>
                <a:gd name="T5" fmla="*/ 240 h 596"/>
                <a:gd name="T6" fmla="*/ 49 w 352"/>
                <a:gd name="T7" fmla="*/ 253 h 596"/>
                <a:gd name="T8" fmla="*/ 97 w 352"/>
                <a:gd name="T9" fmla="*/ 218 h 596"/>
                <a:gd name="T10" fmla="*/ 25 w 352"/>
                <a:gd name="T11" fmla="*/ 217 h 596"/>
                <a:gd name="T12" fmla="*/ 21 w 352"/>
                <a:gd name="T13" fmla="*/ 179 h 596"/>
                <a:gd name="T14" fmla="*/ 0 w 352"/>
                <a:gd name="T15" fmla="*/ 27 h 596"/>
                <a:gd name="T16" fmla="*/ 57 w 352"/>
                <a:gd name="T17" fmla="*/ 0 h 596"/>
                <a:gd name="T18" fmla="*/ 110 w 352"/>
                <a:gd name="T19" fmla="*/ 21 h 596"/>
                <a:gd name="T20" fmla="*/ 39 w 352"/>
                <a:gd name="T21" fmla="*/ 12 h 596"/>
                <a:gd name="T22" fmla="*/ 62 w 352"/>
                <a:gd name="T23" fmla="*/ 29 h 596"/>
                <a:gd name="T24" fmla="*/ 97 w 352"/>
                <a:gd name="T25" fmla="*/ 36 h 596"/>
                <a:gd name="T26" fmla="*/ 54 w 352"/>
                <a:gd name="T27" fmla="*/ 41 h 596"/>
                <a:gd name="T28" fmla="*/ 32 w 352"/>
                <a:gd name="T29" fmla="*/ 47 h 596"/>
                <a:gd name="T30" fmla="*/ 110 w 352"/>
                <a:gd name="T31" fmla="*/ 51 h 596"/>
                <a:gd name="T32" fmla="*/ 130 w 352"/>
                <a:gd name="T33" fmla="*/ 31 h 596"/>
                <a:gd name="T34" fmla="*/ 123 w 352"/>
                <a:gd name="T35" fmla="*/ 64 h 596"/>
                <a:gd name="T36" fmla="*/ 109 w 352"/>
                <a:gd name="T37" fmla="*/ 68 h 596"/>
                <a:gd name="T38" fmla="*/ 55 w 352"/>
                <a:gd name="T39" fmla="*/ 70 h 596"/>
                <a:gd name="T40" fmla="*/ 55 w 352"/>
                <a:gd name="T41" fmla="*/ 165 h 596"/>
                <a:gd name="T42" fmla="*/ 77 w 352"/>
                <a:gd name="T43" fmla="*/ 127 h 596"/>
                <a:gd name="T44" fmla="*/ 169 w 352"/>
                <a:gd name="T45" fmla="*/ 115 h 596"/>
                <a:gd name="T46" fmla="*/ 270 w 352"/>
                <a:gd name="T47" fmla="*/ 147 h 596"/>
                <a:gd name="T48" fmla="*/ 333 w 352"/>
                <a:gd name="T49" fmla="*/ 210 h 596"/>
                <a:gd name="T50" fmla="*/ 338 w 352"/>
                <a:gd name="T51" fmla="*/ 311 h 596"/>
                <a:gd name="T52" fmla="*/ 331 w 352"/>
                <a:gd name="T53" fmla="*/ 485 h 596"/>
                <a:gd name="T54" fmla="*/ 338 w 352"/>
                <a:gd name="T55" fmla="*/ 573 h 596"/>
                <a:gd name="T56" fmla="*/ 287 w 352"/>
                <a:gd name="T57" fmla="*/ 596 h 596"/>
                <a:gd name="T58" fmla="*/ 231 w 352"/>
                <a:gd name="T59" fmla="*/ 576 h 596"/>
                <a:gd name="T60" fmla="*/ 219 w 352"/>
                <a:gd name="T61" fmla="*/ 549 h 596"/>
                <a:gd name="T62" fmla="*/ 251 w 352"/>
                <a:gd name="T63" fmla="*/ 567 h 596"/>
                <a:gd name="T64" fmla="*/ 309 w 352"/>
                <a:gd name="T65" fmla="*/ 558 h 596"/>
                <a:gd name="T66" fmla="*/ 309 w 352"/>
                <a:gd name="T67" fmla="*/ 486 h 596"/>
                <a:gd name="T68" fmla="*/ 312 w 352"/>
                <a:gd name="T69" fmla="*/ 316 h 596"/>
                <a:gd name="T70" fmla="*/ 311 w 352"/>
                <a:gd name="T71" fmla="*/ 263 h 596"/>
                <a:gd name="T72" fmla="*/ 289 w 352"/>
                <a:gd name="T73" fmla="*/ 218 h 596"/>
                <a:gd name="T74" fmla="*/ 298 w 352"/>
                <a:gd name="T75" fmla="*/ 190 h 596"/>
                <a:gd name="T76" fmla="*/ 224 w 352"/>
                <a:gd name="T77" fmla="*/ 144 h 596"/>
                <a:gd name="T78" fmla="*/ 145 w 352"/>
                <a:gd name="T79" fmla="*/ 138 h 596"/>
                <a:gd name="T80" fmla="*/ 88 w 352"/>
                <a:gd name="T81" fmla="*/ 158 h 596"/>
                <a:gd name="T82" fmla="*/ 164 w 352"/>
                <a:gd name="T83" fmla="*/ 154 h 596"/>
                <a:gd name="T84" fmla="*/ 258 w 352"/>
                <a:gd name="T85" fmla="*/ 219 h 596"/>
                <a:gd name="T86" fmla="*/ 165 w 352"/>
                <a:gd name="T87" fmla="*/ 176 h 596"/>
                <a:gd name="T88" fmla="*/ 82 w 352"/>
                <a:gd name="T89" fmla="*/ 187 h 596"/>
                <a:gd name="T90" fmla="*/ 49 w 352"/>
                <a:gd name="T91" fmla="*/ 202 h 596"/>
                <a:gd name="T92" fmla="*/ 104 w 352"/>
                <a:gd name="T93" fmla="*/ 198 h 596"/>
                <a:gd name="T94" fmla="*/ 171 w 352"/>
                <a:gd name="T95" fmla="*/ 213 h 596"/>
                <a:gd name="T96" fmla="*/ 193 w 352"/>
                <a:gd name="T97" fmla="*/ 235 h 596"/>
                <a:gd name="T98" fmla="*/ 147 w 352"/>
                <a:gd name="T99" fmla="*/ 222 h 596"/>
                <a:gd name="T100" fmla="*/ 154 w 352"/>
                <a:gd name="T101" fmla="*/ 247 h 596"/>
                <a:gd name="T102" fmla="*/ 235 w 352"/>
                <a:gd name="T103" fmla="*/ 258 h 596"/>
                <a:gd name="T104" fmla="*/ 176 w 352"/>
                <a:gd name="T105" fmla="*/ 264 h 596"/>
                <a:gd name="T106" fmla="*/ 92 w 352"/>
                <a:gd name="T107" fmla="*/ 293 h 596"/>
                <a:gd name="T108" fmla="*/ 50 w 352"/>
                <a:gd name="T109" fmla="*/ 342 h 596"/>
                <a:gd name="T110" fmla="*/ 86 w 352"/>
                <a:gd name="T111" fmla="*/ 333 h 596"/>
                <a:gd name="T112" fmla="*/ 93 w 352"/>
                <a:gd name="T113" fmla="*/ 339 h 596"/>
                <a:gd name="T114" fmla="*/ 52 w 352"/>
                <a:gd name="T115" fmla="*/ 361 h 596"/>
                <a:gd name="T116" fmla="*/ 26 w 352"/>
                <a:gd name="T117" fmla="*/ 43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 h="596">
                  <a:moveTo>
                    <a:pt x="26" y="362"/>
                  </a:moveTo>
                  <a:lnTo>
                    <a:pt x="25" y="356"/>
                  </a:lnTo>
                  <a:lnTo>
                    <a:pt x="24" y="350"/>
                  </a:lnTo>
                  <a:lnTo>
                    <a:pt x="21" y="345"/>
                  </a:lnTo>
                  <a:lnTo>
                    <a:pt x="18" y="340"/>
                  </a:lnTo>
                  <a:lnTo>
                    <a:pt x="19" y="334"/>
                  </a:lnTo>
                  <a:lnTo>
                    <a:pt x="21" y="327"/>
                  </a:lnTo>
                  <a:lnTo>
                    <a:pt x="23" y="320"/>
                  </a:lnTo>
                  <a:lnTo>
                    <a:pt x="24" y="315"/>
                  </a:lnTo>
                  <a:lnTo>
                    <a:pt x="23" y="234"/>
                  </a:lnTo>
                  <a:lnTo>
                    <a:pt x="31" y="236"/>
                  </a:lnTo>
                  <a:lnTo>
                    <a:pt x="40" y="239"/>
                  </a:lnTo>
                  <a:lnTo>
                    <a:pt x="49" y="240"/>
                  </a:lnTo>
                  <a:lnTo>
                    <a:pt x="59" y="241"/>
                  </a:lnTo>
                  <a:lnTo>
                    <a:pt x="69" y="242"/>
                  </a:lnTo>
                  <a:lnTo>
                    <a:pt x="79" y="242"/>
                  </a:lnTo>
                  <a:lnTo>
                    <a:pt x="89" y="241"/>
                  </a:lnTo>
                  <a:lnTo>
                    <a:pt x="100" y="240"/>
                  </a:lnTo>
                  <a:lnTo>
                    <a:pt x="94" y="247"/>
                  </a:lnTo>
                  <a:lnTo>
                    <a:pt x="86" y="251"/>
                  </a:lnTo>
                  <a:lnTo>
                    <a:pt x="77" y="253"/>
                  </a:lnTo>
                  <a:lnTo>
                    <a:pt x="66" y="255"/>
                  </a:lnTo>
                  <a:lnTo>
                    <a:pt x="57" y="255"/>
                  </a:lnTo>
                  <a:lnTo>
                    <a:pt x="49" y="253"/>
                  </a:lnTo>
                  <a:lnTo>
                    <a:pt x="43" y="252"/>
                  </a:lnTo>
                  <a:lnTo>
                    <a:pt x="41" y="252"/>
                  </a:lnTo>
                  <a:lnTo>
                    <a:pt x="41" y="307"/>
                  </a:lnTo>
                  <a:lnTo>
                    <a:pt x="110" y="250"/>
                  </a:lnTo>
                  <a:lnTo>
                    <a:pt x="109" y="215"/>
                  </a:lnTo>
                  <a:lnTo>
                    <a:pt x="97" y="218"/>
                  </a:lnTo>
                  <a:lnTo>
                    <a:pt x="85" y="221"/>
                  </a:lnTo>
                  <a:lnTo>
                    <a:pt x="72" y="224"/>
                  </a:lnTo>
                  <a:lnTo>
                    <a:pt x="59" y="225"/>
                  </a:lnTo>
                  <a:lnTo>
                    <a:pt x="47" y="225"/>
                  </a:lnTo>
                  <a:lnTo>
                    <a:pt x="35" y="222"/>
                  </a:lnTo>
                  <a:lnTo>
                    <a:pt x="25" y="217"/>
                  </a:lnTo>
                  <a:lnTo>
                    <a:pt x="16" y="207"/>
                  </a:lnTo>
                  <a:lnTo>
                    <a:pt x="12" y="202"/>
                  </a:lnTo>
                  <a:lnTo>
                    <a:pt x="11" y="195"/>
                  </a:lnTo>
                  <a:lnTo>
                    <a:pt x="11" y="189"/>
                  </a:lnTo>
                  <a:lnTo>
                    <a:pt x="13" y="183"/>
                  </a:lnTo>
                  <a:lnTo>
                    <a:pt x="21" y="179"/>
                  </a:lnTo>
                  <a:lnTo>
                    <a:pt x="21" y="61"/>
                  </a:lnTo>
                  <a:lnTo>
                    <a:pt x="13" y="57"/>
                  </a:lnTo>
                  <a:lnTo>
                    <a:pt x="8" y="52"/>
                  </a:lnTo>
                  <a:lnTo>
                    <a:pt x="3" y="45"/>
                  </a:lnTo>
                  <a:lnTo>
                    <a:pt x="0" y="37"/>
                  </a:lnTo>
                  <a:lnTo>
                    <a:pt x="0" y="27"/>
                  </a:lnTo>
                  <a:lnTo>
                    <a:pt x="2" y="19"/>
                  </a:lnTo>
                  <a:lnTo>
                    <a:pt x="8" y="11"/>
                  </a:lnTo>
                  <a:lnTo>
                    <a:pt x="16" y="6"/>
                  </a:lnTo>
                  <a:lnTo>
                    <a:pt x="29" y="2"/>
                  </a:lnTo>
                  <a:lnTo>
                    <a:pt x="43" y="1"/>
                  </a:lnTo>
                  <a:lnTo>
                    <a:pt x="57" y="0"/>
                  </a:lnTo>
                  <a:lnTo>
                    <a:pt x="71" y="0"/>
                  </a:lnTo>
                  <a:lnTo>
                    <a:pt x="85" y="2"/>
                  </a:lnTo>
                  <a:lnTo>
                    <a:pt x="98" y="4"/>
                  </a:lnTo>
                  <a:lnTo>
                    <a:pt x="111" y="8"/>
                  </a:lnTo>
                  <a:lnTo>
                    <a:pt x="123" y="11"/>
                  </a:lnTo>
                  <a:lnTo>
                    <a:pt x="110" y="21"/>
                  </a:lnTo>
                  <a:lnTo>
                    <a:pt x="100" y="16"/>
                  </a:lnTo>
                  <a:lnTo>
                    <a:pt x="87" y="12"/>
                  </a:lnTo>
                  <a:lnTo>
                    <a:pt x="73" y="11"/>
                  </a:lnTo>
                  <a:lnTo>
                    <a:pt x="61" y="10"/>
                  </a:lnTo>
                  <a:lnTo>
                    <a:pt x="49" y="11"/>
                  </a:lnTo>
                  <a:lnTo>
                    <a:pt x="39" y="12"/>
                  </a:lnTo>
                  <a:lnTo>
                    <a:pt x="32" y="15"/>
                  </a:lnTo>
                  <a:lnTo>
                    <a:pt x="29" y="18"/>
                  </a:lnTo>
                  <a:lnTo>
                    <a:pt x="36" y="23"/>
                  </a:lnTo>
                  <a:lnTo>
                    <a:pt x="44" y="26"/>
                  </a:lnTo>
                  <a:lnTo>
                    <a:pt x="52" y="29"/>
                  </a:lnTo>
                  <a:lnTo>
                    <a:pt x="62" y="29"/>
                  </a:lnTo>
                  <a:lnTo>
                    <a:pt x="71" y="30"/>
                  </a:lnTo>
                  <a:lnTo>
                    <a:pt x="80" y="29"/>
                  </a:lnTo>
                  <a:lnTo>
                    <a:pt x="88" y="29"/>
                  </a:lnTo>
                  <a:lnTo>
                    <a:pt x="96" y="29"/>
                  </a:lnTo>
                  <a:lnTo>
                    <a:pt x="100" y="32"/>
                  </a:lnTo>
                  <a:lnTo>
                    <a:pt x="97" y="36"/>
                  </a:lnTo>
                  <a:lnTo>
                    <a:pt x="94" y="39"/>
                  </a:lnTo>
                  <a:lnTo>
                    <a:pt x="89" y="40"/>
                  </a:lnTo>
                  <a:lnTo>
                    <a:pt x="81" y="41"/>
                  </a:lnTo>
                  <a:lnTo>
                    <a:pt x="72" y="42"/>
                  </a:lnTo>
                  <a:lnTo>
                    <a:pt x="63" y="42"/>
                  </a:lnTo>
                  <a:lnTo>
                    <a:pt x="54" y="41"/>
                  </a:lnTo>
                  <a:lnTo>
                    <a:pt x="44" y="41"/>
                  </a:lnTo>
                  <a:lnTo>
                    <a:pt x="35" y="40"/>
                  </a:lnTo>
                  <a:lnTo>
                    <a:pt x="27" y="38"/>
                  </a:lnTo>
                  <a:lnTo>
                    <a:pt x="19" y="37"/>
                  </a:lnTo>
                  <a:lnTo>
                    <a:pt x="24" y="42"/>
                  </a:lnTo>
                  <a:lnTo>
                    <a:pt x="32" y="47"/>
                  </a:lnTo>
                  <a:lnTo>
                    <a:pt x="43" y="51"/>
                  </a:lnTo>
                  <a:lnTo>
                    <a:pt x="57" y="52"/>
                  </a:lnTo>
                  <a:lnTo>
                    <a:pt x="71" y="53"/>
                  </a:lnTo>
                  <a:lnTo>
                    <a:pt x="86" y="53"/>
                  </a:lnTo>
                  <a:lnTo>
                    <a:pt x="98" y="52"/>
                  </a:lnTo>
                  <a:lnTo>
                    <a:pt x="110" y="51"/>
                  </a:lnTo>
                  <a:lnTo>
                    <a:pt x="119" y="47"/>
                  </a:lnTo>
                  <a:lnTo>
                    <a:pt x="123" y="41"/>
                  </a:lnTo>
                  <a:lnTo>
                    <a:pt x="120" y="36"/>
                  </a:lnTo>
                  <a:lnTo>
                    <a:pt x="117" y="30"/>
                  </a:lnTo>
                  <a:lnTo>
                    <a:pt x="123" y="30"/>
                  </a:lnTo>
                  <a:lnTo>
                    <a:pt x="130" y="31"/>
                  </a:lnTo>
                  <a:lnTo>
                    <a:pt x="134" y="34"/>
                  </a:lnTo>
                  <a:lnTo>
                    <a:pt x="138" y="39"/>
                  </a:lnTo>
                  <a:lnTo>
                    <a:pt x="136" y="47"/>
                  </a:lnTo>
                  <a:lnTo>
                    <a:pt x="135" y="54"/>
                  </a:lnTo>
                  <a:lnTo>
                    <a:pt x="131" y="60"/>
                  </a:lnTo>
                  <a:lnTo>
                    <a:pt x="123" y="64"/>
                  </a:lnTo>
                  <a:lnTo>
                    <a:pt x="123" y="113"/>
                  </a:lnTo>
                  <a:lnTo>
                    <a:pt x="119" y="114"/>
                  </a:lnTo>
                  <a:lnTo>
                    <a:pt x="116" y="115"/>
                  </a:lnTo>
                  <a:lnTo>
                    <a:pt x="112" y="115"/>
                  </a:lnTo>
                  <a:lnTo>
                    <a:pt x="109" y="115"/>
                  </a:lnTo>
                  <a:lnTo>
                    <a:pt x="109" y="68"/>
                  </a:lnTo>
                  <a:lnTo>
                    <a:pt x="101" y="70"/>
                  </a:lnTo>
                  <a:lnTo>
                    <a:pt x="93" y="71"/>
                  </a:lnTo>
                  <a:lnTo>
                    <a:pt x="84" y="71"/>
                  </a:lnTo>
                  <a:lnTo>
                    <a:pt x="74" y="71"/>
                  </a:lnTo>
                  <a:lnTo>
                    <a:pt x="65" y="71"/>
                  </a:lnTo>
                  <a:lnTo>
                    <a:pt x="55" y="70"/>
                  </a:lnTo>
                  <a:lnTo>
                    <a:pt x="47" y="69"/>
                  </a:lnTo>
                  <a:lnTo>
                    <a:pt x="39" y="67"/>
                  </a:lnTo>
                  <a:lnTo>
                    <a:pt x="39" y="168"/>
                  </a:lnTo>
                  <a:lnTo>
                    <a:pt x="43" y="169"/>
                  </a:lnTo>
                  <a:lnTo>
                    <a:pt x="49" y="167"/>
                  </a:lnTo>
                  <a:lnTo>
                    <a:pt x="55" y="165"/>
                  </a:lnTo>
                  <a:lnTo>
                    <a:pt x="61" y="162"/>
                  </a:lnTo>
                  <a:lnTo>
                    <a:pt x="59" y="154"/>
                  </a:lnTo>
                  <a:lnTo>
                    <a:pt x="56" y="145"/>
                  </a:lnTo>
                  <a:lnTo>
                    <a:pt x="56" y="137"/>
                  </a:lnTo>
                  <a:lnTo>
                    <a:pt x="62" y="129"/>
                  </a:lnTo>
                  <a:lnTo>
                    <a:pt x="77" y="127"/>
                  </a:lnTo>
                  <a:lnTo>
                    <a:pt x="92" y="124"/>
                  </a:lnTo>
                  <a:lnTo>
                    <a:pt x="108" y="122"/>
                  </a:lnTo>
                  <a:lnTo>
                    <a:pt x="123" y="121"/>
                  </a:lnTo>
                  <a:lnTo>
                    <a:pt x="138" y="120"/>
                  </a:lnTo>
                  <a:lnTo>
                    <a:pt x="154" y="117"/>
                  </a:lnTo>
                  <a:lnTo>
                    <a:pt x="169" y="115"/>
                  </a:lnTo>
                  <a:lnTo>
                    <a:pt x="184" y="113"/>
                  </a:lnTo>
                  <a:lnTo>
                    <a:pt x="214" y="116"/>
                  </a:lnTo>
                  <a:lnTo>
                    <a:pt x="227" y="124"/>
                  </a:lnTo>
                  <a:lnTo>
                    <a:pt x="241" y="132"/>
                  </a:lnTo>
                  <a:lnTo>
                    <a:pt x="256" y="140"/>
                  </a:lnTo>
                  <a:lnTo>
                    <a:pt x="270" y="147"/>
                  </a:lnTo>
                  <a:lnTo>
                    <a:pt x="284" y="157"/>
                  </a:lnTo>
                  <a:lnTo>
                    <a:pt x="298" y="165"/>
                  </a:lnTo>
                  <a:lnTo>
                    <a:pt x="311" y="174"/>
                  </a:lnTo>
                  <a:lnTo>
                    <a:pt x="324" y="183"/>
                  </a:lnTo>
                  <a:lnTo>
                    <a:pt x="331" y="196"/>
                  </a:lnTo>
                  <a:lnTo>
                    <a:pt x="333" y="210"/>
                  </a:lnTo>
                  <a:lnTo>
                    <a:pt x="334" y="225"/>
                  </a:lnTo>
                  <a:lnTo>
                    <a:pt x="338" y="237"/>
                  </a:lnTo>
                  <a:lnTo>
                    <a:pt x="338" y="256"/>
                  </a:lnTo>
                  <a:lnTo>
                    <a:pt x="337" y="274"/>
                  </a:lnTo>
                  <a:lnTo>
                    <a:pt x="335" y="293"/>
                  </a:lnTo>
                  <a:lnTo>
                    <a:pt x="338" y="311"/>
                  </a:lnTo>
                  <a:lnTo>
                    <a:pt x="333" y="340"/>
                  </a:lnTo>
                  <a:lnTo>
                    <a:pt x="329" y="370"/>
                  </a:lnTo>
                  <a:lnTo>
                    <a:pt x="326" y="400"/>
                  </a:lnTo>
                  <a:lnTo>
                    <a:pt x="325" y="429"/>
                  </a:lnTo>
                  <a:lnTo>
                    <a:pt x="326" y="458"/>
                  </a:lnTo>
                  <a:lnTo>
                    <a:pt x="331" y="485"/>
                  </a:lnTo>
                  <a:lnTo>
                    <a:pt x="339" y="512"/>
                  </a:lnTo>
                  <a:lnTo>
                    <a:pt x="352" y="537"/>
                  </a:lnTo>
                  <a:lnTo>
                    <a:pt x="350" y="546"/>
                  </a:lnTo>
                  <a:lnTo>
                    <a:pt x="347" y="556"/>
                  </a:lnTo>
                  <a:lnTo>
                    <a:pt x="344" y="564"/>
                  </a:lnTo>
                  <a:lnTo>
                    <a:pt x="338" y="573"/>
                  </a:lnTo>
                  <a:lnTo>
                    <a:pt x="331" y="580"/>
                  </a:lnTo>
                  <a:lnTo>
                    <a:pt x="324" y="587"/>
                  </a:lnTo>
                  <a:lnTo>
                    <a:pt x="316" y="591"/>
                  </a:lnTo>
                  <a:lnTo>
                    <a:pt x="308" y="595"/>
                  </a:lnTo>
                  <a:lnTo>
                    <a:pt x="298" y="596"/>
                  </a:lnTo>
                  <a:lnTo>
                    <a:pt x="287" y="596"/>
                  </a:lnTo>
                  <a:lnTo>
                    <a:pt x="277" y="595"/>
                  </a:lnTo>
                  <a:lnTo>
                    <a:pt x="266" y="594"/>
                  </a:lnTo>
                  <a:lnTo>
                    <a:pt x="256" y="590"/>
                  </a:lnTo>
                  <a:lnTo>
                    <a:pt x="247" y="587"/>
                  </a:lnTo>
                  <a:lnTo>
                    <a:pt x="238" y="582"/>
                  </a:lnTo>
                  <a:lnTo>
                    <a:pt x="231" y="576"/>
                  </a:lnTo>
                  <a:lnTo>
                    <a:pt x="224" y="571"/>
                  </a:lnTo>
                  <a:lnTo>
                    <a:pt x="216" y="559"/>
                  </a:lnTo>
                  <a:lnTo>
                    <a:pt x="210" y="548"/>
                  </a:lnTo>
                  <a:lnTo>
                    <a:pt x="208" y="543"/>
                  </a:lnTo>
                  <a:lnTo>
                    <a:pt x="214" y="545"/>
                  </a:lnTo>
                  <a:lnTo>
                    <a:pt x="219" y="549"/>
                  </a:lnTo>
                  <a:lnTo>
                    <a:pt x="224" y="552"/>
                  </a:lnTo>
                  <a:lnTo>
                    <a:pt x="230" y="556"/>
                  </a:lnTo>
                  <a:lnTo>
                    <a:pt x="234" y="559"/>
                  </a:lnTo>
                  <a:lnTo>
                    <a:pt x="240" y="563"/>
                  </a:lnTo>
                  <a:lnTo>
                    <a:pt x="246" y="565"/>
                  </a:lnTo>
                  <a:lnTo>
                    <a:pt x="251" y="567"/>
                  </a:lnTo>
                  <a:lnTo>
                    <a:pt x="262" y="568"/>
                  </a:lnTo>
                  <a:lnTo>
                    <a:pt x="271" y="569"/>
                  </a:lnTo>
                  <a:lnTo>
                    <a:pt x="281" y="568"/>
                  </a:lnTo>
                  <a:lnTo>
                    <a:pt x="292" y="566"/>
                  </a:lnTo>
                  <a:lnTo>
                    <a:pt x="301" y="563"/>
                  </a:lnTo>
                  <a:lnTo>
                    <a:pt x="309" y="558"/>
                  </a:lnTo>
                  <a:lnTo>
                    <a:pt x="317" y="551"/>
                  </a:lnTo>
                  <a:lnTo>
                    <a:pt x="324" y="543"/>
                  </a:lnTo>
                  <a:lnTo>
                    <a:pt x="324" y="528"/>
                  </a:lnTo>
                  <a:lnTo>
                    <a:pt x="319" y="514"/>
                  </a:lnTo>
                  <a:lnTo>
                    <a:pt x="314" y="500"/>
                  </a:lnTo>
                  <a:lnTo>
                    <a:pt x="309" y="486"/>
                  </a:lnTo>
                  <a:lnTo>
                    <a:pt x="302" y="450"/>
                  </a:lnTo>
                  <a:lnTo>
                    <a:pt x="298" y="410"/>
                  </a:lnTo>
                  <a:lnTo>
                    <a:pt x="299" y="371"/>
                  </a:lnTo>
                  <a:lnTo>
                    <a:pt x="312" y="335"/>
                  </a:lnTo>
                  <a:lnTo>
                    <a:pt x="314" y="325"/>
                  </a:lnTo>
                  <a:lnTo>
                    <a:pt x="312" y="316"/>
                  </a:lnTo>
                  <a:lnTo>
                    <a:pt x="309" y="305"/>
                  </a:lnTo>
                  <a:lnTo>
                    <a:pt x="306" y="296"/>
                  </a:lnTo>
                  <a:lnTo>
                    <a:pt x="302" y="288"/>
                  </a:lnTo>
                  <a:lnTo>
                    <a:pt x="302" y="279"/>
                  </a:lnTo>
                  <a:lnTo>
                    <a:pt x="304" y="271"/>
                  </a:lnTo>
                  <a:lnTo>
                    <a:pt x="311" y="263"/>
                  </a:lnTo>
                  <a:lnTo>
                    <a:pt x="312" y="252"/>
                  </a:lnTo>
                  <a:lnTo>
                    <a:pt x="311" y="243"/>
                  </a:lnTo>
                  <a:lnTo>
                    <a:pt x="308" y="235"/>
                  </a:lnTo>
                  <a:lnTo>
                    <a:pt x="303" y="227"/>
                  </a:lnTo>
                  <a:lnTo>
                    <a:pt x="298" y="221"/>
                  </a:lnTo>
                  <a:lnTo>
                    <a:pt x="289" y="218"/>
                  </a:lnTo>
                  <a:lnTo>
                    <a:pt x="285" y="214"/>
                  </a:lnTo>
                  <a:lnTo>
                    <a:pt x="286" y="206"/>
                  </a:lnTo>
                  <a:lnTo>
                    <a:pt x="315" y="209"/>
                  </a:lnTo>
                  <a:lnTo>
                    <a:pt x="312" y="200"/>
                  </a:lnTo>
                  <a:lnTo>
                    <a:pt x="306" y="195"/>
                  </a:lnTo>
                  <a:lnTo>
                    <a:pt x="298" y="190"/>
                  </a:lnTo>
                  <a:lnTo>
                    <a:pt x="289" y="184"/>
                  </a:lnTo>
                  <a:lnTo>
                    <a:pt x="276" y="177"/>
                  </a:lnTo>
                  <a:lnTo>
                    <a:pt x="262" y="169"/>
                  </a:lnTo>
                  <a:lnTo>
                    <a:pt x="249" y="160"/>
                  </a:lnTo>
                  <a:lnTo>
                    <a:pt x="237" y="152"/>
                  </a:lnTo>
                  <a:lnTo>
                    <a:pt x="224" y="144"/>
                  </a:lnTo>
                  <a:lnTo>
                    <a:pt x="210" y="137"/>
                  </a:lnTo>
                  <a:lnTo>
                    <a:pt x="195" y="134"/>
                  </a:lnTo>
                  <a:lnTo>
                    <a:pt x="178" y="134"/>
                  </a:lnTo>
                  <a:lnTo>
                    <a:pt x="166" y="135"/>
                  </a:lnTo>
                  <a:lnTo>
                    <a:pt x="156" y="137"/>
                  </a:lnTo>
                  <a:lnTo>
                    <a:pt x="145" y="138"/>
                  </a:lnTo>
                  <a:lnTo>
                    <a:pt x="133" y="139"/>
                  </a:lnTo>
                  <a:lnTo>
                    <a:pt x="121" y="140"/>
                  </a:lnTo>
                  <a:lnTo>
                    <a:pt x="111" y="142"/>
                  </a:lnTo>
                  <a:lnTo>
                    <a:pt x="100" y="144"/>
                  </a:lnTo>
                  <a:lnTo>
                    <a:pt x="89" y="146"/>
                  </a:lnTo>
                  <a:lnTo>
                    <a:pt x="88" y="158"/>
                  </a:lnTo>
                  <a:lnTo>
                    <a:pt x="101" y="157"/>
                  </a:lnTo>
                  <a:lnTo>
                    <a:pt x="113" y="154"/>
                  </a:lnTo>
                  <a:lnTo>
                    <a:pt x="126" y="153"/>
                  </a:lnTo>
                  <a:lnTo>
                    <a:pt x="139" y="152"/>
                  </a:lnTo>
                  <a:lnTo>
                    <a:pt x="151" y="152"/>
                  </a:lnTo>
                  <a:lnTo>
                    <a:pt x="164" y="154"/>
                  </a:lnTo>
                  <a:lnTo>
                    <a:pt x="177" y="159"/>
                  </a:lnTo>
                  <a:lnTo>
                    <a:pt x="188" y="166"/>
                  </a:lnTo>
                  <a:lnTo>
                    <a:pt x="263" y="211"/>
                  </a:lnTo>
                  <a:lnTo>
                    <a:pt x="262" y="213"/>
                  </a:lnTo>
                  <a:lnTo>
                    <a:pt x="261" y="217"/>
                  </a:lnTo>
                  <a:lnTo>
                    <a:pt x="258" y="219"/>
                  </a:lnTo>
                  <a:lnTo>
                    <a:pt x="255" y="219"/>
                  </a:lnTo>
                  <a:lnTo>
                    <a:pt x="235" y="217"/>
                  </a:lnTo>
                  <a:lnTo>
                    <a:pt x="217" y="209"/>
                  </a:lnTo>
                  <a:lnTo>
                    <a:pt x="200" y="197"/>
                  </a:lnTo>
                  <a:lnTo>
                    <a:pt x="182" y="185"/>
                  </a:lnTo>
                  <a:lnTo>
                    <a:pt x="165" y="176"/>
                  </a:lnTo>
                  <a:lnTo>
                    <a:pt x="147" y="170"/>
                  </a:lnTo>
                  <a:lnTo>
                    <a:pt x="127" y="170"/>
                  </a:lnTo>
                  <a:lnTo>
                    <a:pt x="105" y="180"/>
                  </a:lnTo>
                  <a:lnTo>
                    <a:pt x="98" y="182"/>
                  </a:lnTo>
                  <a:lnTo>
                    <a:pt x="90" y="184"/>
                  </a:lnTo>
                  <a:lnTo>
                    <a:pt x="82" y="187"/>
                  </a:lnTo>
                  <a:lnTo>
                    <a:pt x="74" y="189"/>
                  </a:lnTo>
                  <a:lnTo>
                    <a:pt x="66" y="190"/>
                  </a:lnTo>
                  <a:lnTo>
                    <a:pt x="58" y="192"/>
                  </a:lnTo>
                  <a:lnTo>
                    <a:pt x="50" y="194"/>
                  </a:lnTo>
                  <a:lnTo>
                    <a:pt x="42" y="196"/>
                  </a:lnTo>
                  <a:lnTo>
                    <a:pt x="49" y="202"/>
                  </a:lnTo>
                  <a:lnTo>
                    <a:pt x="58" y="204"/>
                  </a:lnTo>
                  <a:lnTo>
                    <a:pt x="66" y="205"/>
                  </a:lnTo>
                  <a:lnTo>
                    <a:pt x="75" y="204"/>
                  </a:lnTo>
                  <a:lnTo>
                    <a:pt x="86" y="203"/>
                  </a:lnTo>
                  <a:lnTo>
                    <a:pt x="95" y="200"/>
                  </a:lnTo>
                  <a:lnTo>
                    <a:pt x="104" y="198"/>
                  </a:lnTo>
                  <a:lnTo>
                    <a:pt x="112" y="196"/>
                  </a:lnTo>
                  <a:lnTo>
                    <a:pt x="125" y="197"/>
                  </a:lnTo>
                  <a:lnTo>
                    <a:pt x="138" y="200"/>
                  </a:lnTo>
                  <a:lnTo>
                    <a:pt x="149" y="204"/>
                  </a:lnTo>
                  <a:lnTo>
                    <a:pt x="161" y="209"/>
                  </a:lnTo>
                  <a:lnTo>
                    <a:pt x="171" y="213"/>
                  </a:lnTo>
                  <a:lnTo>
                    <a:pt x="181" y="219"/>
                  </a:lnTo>
                  <a:lnTo>
                    <a:pt x="193" y="224"/>
                  </a:lnTo>
                  <a:lnTo>
                    <a:pt x="203" y="229"/>
                  </a:lnTo>
                  <a:lnTo>
                    <a:pt x="202" y="236"/>
                  </a:lnTo>
                  <a:lnTo>
                    <a:pt x="199" y="237"/>
                  </a:lnTo>
                  <a:lnTo>
                    <a:pt x="193" y="235"/>
                  </a:lnTo>
                  <a:lnTo>
                    <a:pt x="181" y="230"/>
                  </a:lnTo>
                  <a:lnTo>
                    <a:pt x="173" y="229"/>
                  </a:lnTo>
                  <a:lnTo>
                    <a:pt x="166" y="227"/>
                  </a:lnTo>
                  <a:lnTo>
                    <a:pt x="159" y="226"/>
                  </a:lnTo>
                  <a:lnTo>
                    <a:pt x="154" y="225"/>
                  </a:lnTo>
                  <a:lnTo>
                    <a:pt x="147" y="222"/>
                  </a:lnTo>
                  <a:lnTo>
                    <a:pt x="141" y="221"/>
                  </a:lnTo>
                  <a:lnTo>
                    <a:pt x="134" y="220"/>
                  </a:lnTo>
                  <a:lnTo>
                    <a:pt x="127" y="219"/>
                  </a:lnTo>
                  <a:lnTo>
                    <a:pt x="127" y="242"/>
                  </a:lnTo>
                  <a:lnTo>
                    <a:pt x="141" y="244"/>
                  </a:lnTo>
                  <a:lnTo>
                    <a:pt x="154" y="247"/>
                  </a:lnTo>
                  <a:lnTo>
                    <a:pt x="169" y="249"/>
                  </a:lnTo>
                  <a:lnTo>
                    <a:pt x="182" y="250"/>
                  </a:lnTo>
                  <a:lnTo>
                    <a:pt x="196" y="252"/>
                  </a:lnTo>
                  <a:lnTo>
                    <a:pt x="210" y="255"/>
                  </a:lnTo>
                  <a:lnTo>
                    <a:pt x="223" y="256"/>
                  </a:lnTo>
                  <a:lnTo>
                    <a:pt x="235" y="258"/>
                  </a:lnTo>
                  <a:lnTo>
                    <a:pt x="240" y="268"/>
                  </a:lnTo>
                  <a:lnTo>
                    <a:pt x="231" y="268"/>
                  </a:lnTo>
                  <a:lnTo>
                    <a:pt x="219" y="267"/>
                  </a:lnTo>
                  <a:lnTo>
                    <a:pt x="205" y="266"/>
                  </a:lnTo>
                  <a:lnTo>
                    <a:pt x="191" y="265"/>
                  </a:lnTo>
                  <a:lnTo>
                    <a:pt x="176" y="264"/>
                  </a:lnTo>
                  <a:lnTo>
                    <a:pt x="162" y="262"/>
                  </a:lnTo>
                  <a:lnTo>
                    <a:pt x="149" y="260"/>
                  </a:lnTo>
                  <a:lnTo>
                    <a:pt x="141" y="259"/>
                  </a:lnTo>
                  <a:lnTo>
                    <a:pt x="126" y="268"/>
                  </a:lnTo>
                  <a:lnTo>
                    <a:pt x="109" y="280"/>
                  </a:lnTo>
                  <a:lnTo>
                    <a:pt x="92" y="293"/>
                  </a:lnTo>
                  <a:lnTo>
                    <a:pt x="75" y="304"/>
                  </a:lnTo>
                  <a:lnTo>
                    <a:pt x="61" y="317"/>
                  </a:lnTo>
                  <a:lnTo>
                    <a:pt x="49" y="326"/>
                  </a:lnTo>
                  <a:lnTo>
                    <a:pt x="43" y="335"/>
                  </a:lnTo>
                  <a:lnTo>
                    <a:pt x="43" y="340"/>
                  </a:lnTo>
                  <a:lnTo>
                    <a:pt x="50" y="342"/>
                  </a:lnTo>
                  <a:lnTo>
                    <a:pt x="56" y="343"/>
                  </a:lnTo>
                  <a:lnTo>
                    <a:pt x="63" y="345"/>
                  </a:lnTo>
                  <a:lnTo>
                    <a:pt x="69" y="343"/>
                  </a:lnTo>
                  <a:lnTo>
                    <a:pt x="74" y="341"/>
                  </a:lnTo>
                  <a:lnTo>
                    <a:pt x="80" y="338"/>
                  </a:lnTo>
                  <a:lnTo>
                    <a:pt x="86" y="333"/>
                  </a:lnTo>
                  <a:lnTo>
                    <a:pt x="92" y="327"/>
                  </a:lnTo>
                  <a:lnTo>
                    <a:pt x="94" y="328"/>
                  </a:lnTo>
                  <a:lnTo>
                    <a:pt x="96" y="328"/>
                  </a:lnTo>
                  <a:lnTo>
                    <a:pt x="97" y="330"/>
                  </a:lnTo>
                  <a:lnTo>
                    <a:pt x="100" y="331"/>
                  </a:lnTo>
                  <a:lnTo>
                    <a:pt x="93" y="339"/>
                  </a:lnTo>
                  <a:lnTo>
                    <a:pt x="87" y="346"/>
                  </a:lnTo>
                  <a:lnTo>
                    <a:pt x="81" y="350"/>
                  </a:lnTo>
                  <a:lnTo>
                    <a:pt x="74" y="354"/>
                  </a:lnTo>
                  <a:lnTo>
                    <a:pt x="67" y="356"/>
                  </a:lnTo>
                  <a:lnTo>
                    <a:pt x="61" y="358"/>
                  </a:lnTo>
                  <a:lnTo>
                    <a:pt x="52" y="361"/>
                  </a:lnTo>
                  <a:lnTo>
                    <a:pt x="43" y="363"/>
                  </a:lnTo>
                  <a:lnTo>
                    <a:pt x="44" y="467"/>
                  </a:lnTo>
                  <a:lnTo>
                    <a:pt x="35" y="459"/>
                  </a:lnTo>
                  <a:lnTo>
                    <a:pt x="29" y="452"/>
                  </a:lnTo>
                  <a:lnTo>
                    <a:pt x="27" y="444"/>
                  </a:lnTo>
                  <a:lnTo>
                    <a:pt x="26" y="431"/>
                  </a:lnTo>
                  <a:lnTo>
                    <a:pt x="26" y="3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3" name="Freeform 227"/>
            <p:cNvSpPr>
              <a:spLocks/>
            </p:cNvSpPr>
            <p:nvPr/>
          </p:nvSpPr>
          <p:spPr bwMode="auto">
            <a:xfrm>
              <a:off x="5443" y="903"/>
              <a:ext cx="40" cy="35"/>
            </a:xfrm>
            <a:custGeom>
              <a:avLst/>
              <a:gdLst>
                <a:gd name="T0" fmla="*/ 142 w 158"/>
                <a:gd name="T1" fmla="*/ 20 h 139"/>
                <a:gd name="T2" fmla="*/ 151 w 158"/>
                <a:gd name="T3" fmla="*/ 33 h 139"/>
                <a:gd name="T4" fmla="*/ 155 w 158"/>
                <a:gd name="T5" fmla="*/ 47 h 139"/>
                <a:gd name="T6" fmla="*/ 158 w 158"/>
                <a:gd name="T7" fmla="*/ 62 h 139"/>
                <a:gd name="T8" fmla="*/ 158 w 158"/>
                <a:gd name="T9" fmla="*/ 78 h 139"/>
                <a:gd name="T10" fmla="*/ 154 w 158"/>
                <a:gd name="T11" fmla="*/ 90 h 139"/>
                <a:gd name="T12" fmla="*/ 151 w 158"/>
                <a:gd name="T13" fmla="*/ 101 h 139"/>
                <a:gd name="T14" fmla="*/ 145 w 158"/>
                <a:gd name="T15" fmla="*/ 110 h 139"/>
                <a:gd name="T16" fmla="*/ 138 w 158"/>
                <a:gd name="T17" fmla="*/ 117 h 139"/>
                <a:gd name="T18" fmla="*/ 127 w 158"/>
                <a:gd name="T19" fmla="*/ 127 h 139"/>
                <a:gd name="T20" fmla="*/ 116 w 158"/>
                <a:gd name="T21" fmla="*/ 133 h 139"/>
                <a:gd name="T22" fmla="*/ 107 w 158"/>
                <a:gd name="T23" fmla="*/ 137 h 139"/>
                <a:gd name="T24" fmla="*/ 97 w 158"/>
                <a:gd name="T25" fmla="*/ 139 h 139"/>
                <a:gd name="T26" fmla="*/ 86 w 158"/>
                <a:gd name="T27" fmla="*/ 139 h 139"/>
                <a:gd name="T28" fmla="*/ 76 w 158"/>
                <a:gd name="T29" fmla="*/ 137 h 139"/>
                <a:gd name="T30" fmla="*/ 65 w 158"/>
                <a:gd name="T31" fmla="*/ 135 h 139"/>
                <a:gd name="T32" fmla="*/ 52 w 158"/>
                <a:gd name="T33" fmla="*/ 131 h 139"/>
                <a:gd name="T34" fmla="*/ 42 w 158"/>
                <a:gd name="T35" fmla="*/ 128 h 139"/>
                <a:gd name="T36" fmla="*/ 32 w 158"/>
                <a:gd name="T37" fmla="*/ 122 h 139"/>
                <a:gd name="T38" fmla="*/ 24 w 158"/>
                <a:gd name="T39" fmla="*/ 115 h 139"/>
                <a:gd name="T40" fmla="*/ 16 w 158"/>
                <a:gd name="T41" fmla="*/ 107 h 139"/>
                <a:gd name="T42" fmla="*/ 9 w 158"/>
                <a:gd name="T43" fmla="*/ 98 h 139"/>
                <a:gd name="T44" fmla="*/ 5 w 158"/>
                <a:gd name="T45" fmla="*/ 87 h 139"/>
                <a:gd name="T46" fmla="*/ 1 w 158"/>
                <a:gd name="T47" fmla="*/ 77 h 139"/>
                <a:gd name="T48" fmla="*/ 0 w 158"/>
                <a:gd name="T49" fmla="*/ 65 h 139"/>
                <a:gd name="T50" fmla="*/ 1 w 158"/>
                <a:gd name="T51" fmla="*/ 56 h 139"/>
                <a:gd name="T52" fmla="*/ 5 w 158"/>
                <a:gd name="T53" fmla="*/ 46 h 139"/>
                <a:gd name="T54" fmla="*/ 8 w 158"/>
                <a:gd name="T55" fmla="*/ 38 h 139"/>
                <a:gd name="T56" fmla="*/ 14 w 158"/>
                <a:gd name="T57" fmla="*/ 30 h 139"/>
                <a:gd name="T58" fmla="*/ 21 w 158"/>
                <a:gd name="T59" fmla="*/ 23 h 139"/>
                <a:gd name="T60" fmla="*/ 28 w 158"/>
                <a:gd name="T61" fmla="*/ 16 h 139"/>
                <a:gd name="T62" fmla="*/ 36 w 158"/>
                <a:gd name="T63" fmla="*/ 11 h 139"/>
                <a:gd name="T64" fmla="*/ 45 w 158"/>
                <a:gd name="T65" fmla="*/ 7 h 139"/>
                <a:gd name="T66" fmla="*/ 57 w 158"/>
                <a:gd name="T67" fmla="*/ 3 h 139"/>
                <a:gd name="T68" fmla="*/ 69 w 158"/>
                <a:gd name="T69" fmla="*/ 1 h 139"/>
                <a:gd name="T70" fmla="*/ 83 w 158"/>
                <a:gd name="T71" fmla="*/ 0 h 139"/>
                <a:gd name="T72" fmla="*/ 96 w 158"/>
                <a:gd name="T73" fmla="*/ 0 h 139"/>
                <a:gd name="T74" fmla="*/ 109 w 158"/>
                <a:gd name="T75" fmla="*/ 1 h 139"/>
                <a:gd name="T76" fmla="*/ 121 w 158"/>
                <a:gd name="T77" fmla="*/ 4 h 139"/>
                <a:gd name="T78" fmla="*/ 132 w 158"/>
                <a:gd name="T79" fmla="*/ 11 h 139"/>
                <a:gd name="T80" fmla="*/ 142 w 158"/>
                <a:gd name="T81"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39">
                  <a:moveTo>
                    <a:pt x="142" y="20"/>
                  </a:moveTo>
                  <a:lnTo>
                    <a:pt x="151" y="33"/>
                  </a:lnTo>
                  <a:lnTo>
                    <a:pt x="155" y="47"/>
                  </a:lnTo>
                  <a:lnTo>
                    <a:pt x="158" y="62"/>
                  </a:lnTo>
                  <a:lnTo>
                    <a:pt x="158" y="78"/>
                  </a:lnTo>
                  <a:lnTo>
                    <a:pt x="154" y="90"/>
                  </a:lnTo>
                  <a:lnTo>
                    <a:pt x="151" y="101"/>
                  </a:lnTo>
                  <a:lnTo>
                    <a:pt x="145" y="110"/>
                  </a:lnTo>
                  <a:lnTo>
                    <a:pt x="138" y="117"/>
                  </a:lnTo>
                  <a:lnTo>
                    <a:pt x="127" y="127"/>
                  </a:lnTo>
                  <a:lnTo>
                    <a:pt x="116" y="133"/>
                  </a:lnTo>
                  <a:lnTo>
                    <a:pt x="107" y="137"/>
                  </a:lnTo>
                  <a:lnTo>
                    <a:pt x="97" y="139"/>
                  </a:lnTo>
                  <a:lnTo>
                    <a:pt x="86" y="139"/>
                  </a:lnTo>
                  <a:lnTo>
                    <a:pt x="76" y="137"/>
                  </a:lnTo>
                  <a:lnTo>
                    <a:pt x="65" y="135"/>
                  </a:lnTo>
                  <a:lnTo>
                    <a:pt x="52" y="131"/>
                  </a:lnTo>
                  <a:lnTo>
                    <a:pt x="42" y="128"/>
                  </a:lnTo>
                  <a:lnTo>
                    <a:pt x="32" y="122"/>
                  </a:lnTo>
                  <a:lnTo>
                    <a:pt x="24" y="115"/>
                  </a:lnTo>
                  <a:lnTo>
                    <a:pt x="16" y="107"/>
                  </a:lnTo>
                  <a:lnTo>
                    <a:pt x="9" y="98"/>
                  </a:lnTo>
                  <a:lnTo>
                    <a:pt x="5" y="87"/>
                  </a:lnTo>
                  <a:lnTo>
                    <a:pt x="1" y="77"/>
                  </a:lnTo>
                  <a:lnTo>
                    <a:pt x="0" y="65"/>
                  </a:lnTo>
                  <a:lnTo>
                    <a:pt x="1" y="56"/>
                  </a:lnTo>
                  <a:lnTo>
                    <a:pt x="5" y="46"/>
                  </a:lnTo>
                  <a:lnTo>
                    <a:pt x="8" y="38"/>
                  </a:lnTo>
                  <a:lnTo>
                    <a:pt x="14" y="30"/>
                  </a:lnTo>
                  <a:lnTo>
                    <a:pt x="21" y="23"/>
                  </a:lnTo>
                  <a:lnTo>
                    <a:pt x="28" y="16"/>
                  </a:lnTo>
                  <a:lnTo>
                    <a:pt x="36" y="11"/>
                  </a:lnTo>
                  <a:lnTo>
                    <a:pt x="45" y="7"/>
                  </a:lnTo>
                  <a:lnTo>
                    <a:pt x="57" y="3"/>
                  </a:lnTo>
                  <a:lnTo>
                    <a:pt x="69" y="1"/>
                  </a:lnTo>
                  <a:lnTo>
                    <a:pt x="83" y="0"/>
                  </a:lnTo>
                  <a:lnTo>
                    <a:pt x="96" y="0"/>
                  </a:lnTo>
                  <a:lnTo>
                    <a:pt x="109" y="1"/>
                  </a:lnTo>
                  <a:lnTo>
                    <a:pt x="121" y="4"/>
                  </a:lnTo>
                  <a:lnTo>
                    <a:pt x="132" y="11"/>
                  </a:lnTo>
                  <a:lnTo>
                    <a:pt x="14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4" name="Freeform 228"/>
            <p:cNvSpPr>
              <a:spLocks/>
            </p:cNvSpPr>
            <p:nvPr/>
          </p:nvSpPr>
          <p:spPr bwMode="auto">
            <a:xfrm>
              <a:off x="5449" y="907"/>
              <a:ext cx="15" cy="16"/>
            </a:xfrm>
            <a:custGeom>
              <a:avLst/>
              <a:gdLst>
                <a:gd name="T0" fmla="*/ 59 w 59"/>
                <a:gd name="T1" fmla="*/ 32 h 63"/>
                <a:gd name="T2" fmla="*/ 51 w 59"/>
                <a:gd name="T3" fmla="*/ 34 h 63"/>
                <a:gd name="T4" fmla="*/ 43 w 59"/>
                <a:gd name="T5" fmla="*/ 38 h 63"/>
                <a:gd name="T6" fmla="*/ 36 w 59"/>
                <a:gd name="T7" fmla="*/ 41 h 63"/>
                <a:gd name="T8" fmla="*/ 29 w 59"/>
                <a:gd name="T9" fmla="*/ 46 h 63"/>
                <a:gd name="T10" fmla="*/ 22 w 59"/>
                <a:gd name="T11" fmla="*/ 49 h 63"/>
                <a:gd name="T12" fmla="*/ 15 w 59"/>
                <a:gd name="T13" fmla="*/ 54 h 63"/>
                <a:gd name="T14" fmla="*/ 8 w 59"/>
                <a:gd name="T15" fmla="*/ 59 h 63"/>
                <a:gd name="T16" fmla="*/ 1 w 59"/>
                <a:gd name="T17" fmla="*/ 63 h 63"/>
                <a:gd name="T18" fmla="*/ 0 w 59"/>
                <a:gd name="T19" fmla="*/ 50 h 63"/>
                <a:gd name="T20" fmla="*/ 1 w 59"/>
                <a:gd name="T21" fmla="*/ 39 h 63"/>
                <a:gd name="T22" fmla="*/ 5 w 59"/>
                <a:gd name="T23" fmla="*/ 29 h 63"/>
                <a:gd name="T24" fmla="*/ 12 w 59"/>
                <a:gd name="T25" fmla="*/ 19 h 63"/>
                <a:gd name="T26" fmla="*/ 16 w 59"/>
                <a:gd name="T27" fmla="*/ 16 h 63"/>
                <a:gd name="T28" fmla="*/ 21 w 59"/>
                <a:gd name="T29" fmla="*/ 12 h 63"/>
                <a:gd name="T30" fmla="*/ 27 w 59"/>
                <a:gd name="T31" fmla="*/ 9 h 63"/>
                <a:gd name="T32" fmla="*/ 33 w 59"/>
                <a:gd name="T33" fmla="*/ 7 h 63"/>
                <a:gd name="T34" fmla="*/ 38 w 59"/>
                <a:gd name="T35" fmla="*/ 4 h 63"/>
                <a:gd name="T36" fmla="*/ 44 w 59"/>
                <a:gd name="T37" fmla="*/ 3 h 63"/>
                <a:gd name="T38" fmla="*/ 50 w 59"/>
                <a:gd name="T39" fmla="*/ 1 h 63"/>
                <a:gd name="T40" fmla="*/ 56 w 59"/>
                <a:gd name="T41" fmla="*/ 0 h 63"/>
                <a:gd name="T42" fmla="*/ 58 w 59"/>
                <a:gd name="T43" fmla="*/ 8 h 63"/>
                <a:gd name="T44" fmla="*/ 58 w 59"/>
                <a:gd name="T45" fmla="*/ 16 h 63"/>
                <a:gd name="T46" fmla="*/ 59 w 59"/>
                <a:gd name="T47" fmla="*/ 24 h 63"/>
                <a:gd name="T48" fmla="*/ 59 w 59"/>
                <a:gd name="T49"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63">
                  <a:moveTo>
                    <a:pt x="59" y="32"/>
                  </a:moveTo>
                  <a:lnTo>
                    <a:pt x="51" y="34"/>
                  </a:lnTo>
                  <a:lnTo>
                    <a:pt x="43" y="38"/>
                  </a:lnTo>
                  <a:lnTo>
                    <a:pt x="36" y="41"/>
                  </a:lnTo>
                  <a:lnTo>
                    <a:pt x="29" y="46"/>
                  </a:lnTo>
                  <a:lnTo>
                    <a:pt x="22" y="49"/>
                  </a:lnTo>
                  <a:lnTo>
                    <a:pt x="15" y="54"/>
                  </a:lnTo>
                  <a:lnTo>
                    <a:pt x="8" y="59"/>
                  </a:lnTo>
                  <a:lnTo>
                    <a:pt x="1" y="63"/>
                  </a:lnTo>
                  <a:lnTo>
                    <a:pt x="0" y="50"/>
                  </a:lnTo>
                  <a:lnTo>
                    <a:pt x="1" y="39"/>
                  </a:lnTo>
                  <a:lnTo>
                    <a:pt x="5" y="29"/>
                  </a:lnTo>
                  <a:lnTo>
                    <a:pt x="12" y="19"/>
                  </a:lnTo>
                  <a:lnTo>
                    <a:pt x="16" y="16"/>
                  </a:lnTo>
                  <a:lnTo>
                    <a:pt x="21" y="12"/>
                  </a:lnTo>
                  <a:lnTo>
                    <a:pt x="27" y="9"/>
                  </a:lnTo>
                  <a:lnTo>
                    <a:pt x="33" y="7"/>
                  </a:lnTo>
                  <a:lnTo>
                    <a:pt x="38" y="4"/>
                  </a:lnTo>
                  <a:lnTo>
                    <a:pt x="44" y="3"/>
                  </a:lnTo>
                  <a:lnTo>
                    <a:pt x="50" y="1"/>
                  </a:lnTo>
                  <a:lnTo>
                    <a:pt x="56" y="0"/>
                  </a:lnTo>
                  <a:lnTo>
                    <a:pt x="58" y="8"/>
                  </a:lnTo>
                  <a:lnTo>
                    <a:pt x="58" y="16"/>
                  </a:lnTo>
                  <a:lnTo>
                    <a:pt x="59" y="24"/>
                  </a:lnTo>
                  <a:lnTo>
                    <a:pt x="59" y="32"/>
                  </a:lnTo>
                  <a:close/>
                </a:path>
              </a:pathLst>
            </a:custGeom>
            <a:solidFill>
              <a:srgbClr val="C17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5" name="Freeform 229"/>
            <p:cNvSpPr>
              <a:spLocks/>
            </p:cNvSpPr>
            <p:nvPr/>
          </p:nvSpPr>
          <p:spPr bwMode="auto">
            <a:xfrm>
              <a:off x="5471" y="908"/>
              <a:ext cx="9" cy="25"/>
            </a:xfrm>
            <a:custGeom>
              <a:avLst/>
              <a:gdLst>
                <a:gd name="T0" fmla="*/ 34 w 34"/>
                <a:gd name="T1" fmla="*/ 46 h 102"/>
                <a:gd name="T2" fmla="*/ 33 w 34"/>
                <a:gd name="T3" fmla="*/ 53 h 102"/>
                <a:gd name="T4" fmla="*/ 32 w 34"/>
                <a:gd name="T5" fmla="*/ 61 h 102"/>
                <a:gd name="T6" fmla="*/ 28 w 34"/>
                <a:gd name="T7" fmla="*/ 68 h 102"/>
                <a:gd name="T8" fmla="*/ 25 w 34"/>
                <a:gd name="T9" fmla="*/ 75 h 102"/>
                <a:gd name="T10" fmla="*/ 20 w 34"/>
                <a:gd name="T11" fmla="*/ 83 h 102"/>
                <a:gd name="T12" fmla="*/ 15 w 34"/>
                <a:gd name="T13" fmla="*/ 90 h 102"/>
                <a:gd name="T14" fmla="*/ 8 w 34"/>
                <a:gd name="T15" fmla="*/ 96 h 102"/>
                <a:gd name="T16" fmla="*/ 0 w 34"/>
                <a:gd name="T17" fmla="*/ 102 h 102"/>
                <a:gd name="T18" fmla="*/ 5 w 34"/>
                <a:gd name="T19" fmla="*/ 55 h 102"/>
                <a:gd name="T20" fmla="*/ 11 w 34"/>
                <a:gd name="T21" fmla="*/ 53 h 102"/>
                <a:gd name="T22" fmla="*/ 18 w 34"/>
                <a:gd name="T23" fmla="*/ 53 h 102"/>
                <a:gd name="T24" fmla="*/ 23 w 34"/>
                <a:gd name="T25" fmla="*/ 51 h 102"/>
                <a:gd name="T26" fmla="*/ 25 w 34"/>
                <a:gd name="T27" fmla="*/ 45 h 102"/>
                <a:gd name="T28" fmla="*/ 25 w 34"/>
                <a:gd name="T29" fmla="*/ 41 h 102"/>
                <a:gd name="T30" fmla="*/ 24 w 34"/>
                <a:gd name="T31" fmla="*/ 36 h 102"/>
                <a:gd name="T32" fmla="*/ 20 w 34"/>
                <a:gd name="T33" fmla="*/ 34 h 102"/>
                <a:gd name="T34" fmla="*/ 16 w 34"/>
                <a:gd name="T35" fmla="*/ 30 h 102"/>
                <a:gd name="T36" fmla="*/ 5 w 34"/>
                <a:gd name="T37" fmla="*/ 28 h 102"/>
                <a:gd name="T38" fmla="*/ 2 w 34"/>
                <a:gd name="T39" fmla="*/ 20 h 102"/>
                <a:gd name="T40" fmla="*/ 2 w 34"/>
                <a:gd name="T41" fmla="*/ 10 h 102"/>
                <a:gd name="T42" fmla="*/ 0 w 34"/>
                <a:gd name="T43" fmla="*/ 0 h 102"/>
                <a:gd name="T44" fmla="*/ 8 w 34"/>
                <a:gd name="T45" fmla="*/ 1 h 102"/>
                <a:gd name="T46" fmla="*/ 15 w 34"/>
                <a:gd name="T47" fmla="*/ 5 h 102"/>
                <a:gd name="T48" fmla="*/ 19 w 34"/>
                <a:gd name="T49" fmla="*/ 8 h 102"/>
                <a:gd name="T50" fmla="*/ 24 w 34"/>
                <a:gd name="T51" fmla="*/ 13 h 102"/>
                <a:gd name="T52" fmla="*/ 27 w 34"/>
                <a:gd name="T53" fmla="*/ 19 h 102"/>
                <a:gd name="T54" fmla="*/ 30 w 34"/>
                <a:gd name="T55" fmla="*/ 27 h 102"/>
                <a:gd name="T56" fmla="*/ 32 w 34"/>
                <a:gd name="T57" fmla="*/ 36 h 102"/>
                <a:gd name="T58" fmla="*/ 34 w 34"/>
                <a:gd name="T59"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02">
                  <a:moveTo>
                    <a:pt x="34" y="46"/>
                  </a:moveTo>
                  <a:lnTo>
                    <a:pt x="33" y="53"/>
                  </a:lnTo>
                  <a:lnTo>
                    <a:pt x="32" y="61"/>
                  </a:lnTo>
                  <a:lnTo>
                    <a:pt x="28" y="68"/>
                  </a:lnTo>
                  <a:lnTo>
                    <a:pt x="25" y="75"/>
                  </a:lnTo>
                  <a:lnTo>
                    <a:pt x="20" y="83"/>
                  </a:lnTo>
                  <a:lnTo>
                    <a:pt x="15" y="90"/>
                  </a:lnTo>
                  <a:lnTo>
                    <a:pt x="8" y="96"/>
                  </a:lnTo>
                  <a:lnTo>
                    <a:pt x="0" y="102"/>
                  </a:lnTo>
                  <a:lnTo>
                    <a:pt x="5" y="55"/>
                  </a:lnTo>
                  <a:lnTo>
                    <a:pt x="11" y="53"/>
                  </a:lnTo>
                  <a:lnTo>
                    <a:pt x="18" y="53"/>
                  </a:lnTo>
                  <a:lnTo>
                    <a:pt x="23" y="51"/>
                  </a:lnTo>
                  <a:lnTo>
                    <a:pt x="25" y="45"/>
                  </a:lnTo>
                  <a:lnTo>
                    <a:pt x="25" y="41"/>
                  </a:lnTo>
                  <a:lnTo>
                    <a:pt x="24" y="36"/>
                  </a:lnTo>
                  <a:lnTo>
                    <a:pt x="20" y="34"/>
                  </a:lnTo>
                  <a:lnTo>
                    <a:pt x="16" y="30"/>
                  </a:lnTo>
                  <a:lnTo>
                    <a:pt x="5" y="28"/>
                  </a:lnTo>
                  <a:lnTo>
                    <a:pt x="2" y="20"/>
                  </a:lnTo>
                  <a:lnTo>
                    <a:pt x="2" y="10"/>
                  </a:lnTo>
                  <a:lnTo>
                    <a:pt x="0" y="0"/>
                  </a:lnTo>
                  <a:lnTo>
                    <a:pt x="8" y="1"/>
                  </a:lnTo>
                  <a:lnTo>
                    <a:pt x="15" y="5"/>
                  </a:lnTo>
                  <a:lnTo>
                    <a:pt x="19" y="8"/>
                  </a:lnTo>
                  <a:lnTo>
                    <a:pt x="24" y="13"/>
                  </a:lnTo>
                  <a:lnTo>
                    <a:pt x="27" y="19"/>
                  </a:lnTo>
                  <a:lnTo>
                    <a:pt x="30" y="27"/>
                  </a:lnTo>
                  <a:lnTo>
                    <a:pt x="32" y="36"/>
                  </a:lnTo>
                  <a:lnTo>
                    <a:pt x="34" y="46"/>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6" name="Freeform 230"/>
            <p:cNvSpPr>
              <a:spLocks/>
            </p:cNvSpPr>
            <p:nvPr/>
          </p:nvSpPr>
          <p:spPr bwMode="auto">
            <a:xfrm>
              <a:off x="5385" y="910"/>
              <a:ext cx="46" cy="35"/>
            </a:xfrm>
            <a:custGeom>
              <a:avLst/>
              <a:gdLst>
                <a:gd name="T0" fmla="*/ 185 w 185"/>
                <a:gd name="T1" fmla="*/ 42 h 142"/>
                <a:gd name="T2" fmla="*/ 185 w 185"/>
                <a:gd name="T3" fmla="*/ 56 h 142"/>
                <a:gd name="T4" fmla="*/ 181 w 185"/>
                <a:gd name="T5" fmla="*/ 70 h 142"/>
                <a:gd name="T6" fmla="*/ 176 w 185"/>
                <a:gd name="T7" fmla="*/ 81 h 142"/>
                <a:gd name="T8" fmla="*/ 168 w 185"/>
                <a:gd name="T9" fmla="*/ 93 h 142"/>
                <a:gd name="T10" fmla="*/ 158 w 185"/>
                <a:gd name="T11" fmla="*/ 104 h 142"/>
                <a:gd name="T12" fmla="*/ 147 w 185"/>
                <a:gd name="T13" fmla="*/ 113 h 142"/>
                <a:gd name="T14" fmla="*/ 135 w 185"/>
                <a:gd name="T15" fmla="*/ 121 h 142"/>
                <a:gd name="T16" fmla="*/ 123 w 185"/>
                <a:gd name="T17" fmla="*/ 130 h 142"/>
                <a:gd name="T18" fmla="*/ 112 w 185"/>
                <a:gd name="T19" fmla="*/ 134 h 142"/>
                <a:gd name="T20" fmla="*/ 102 w 185"/>
                <a:gd name="T21" fmla="*/ 138 h 142"/>
                <a:gd name="T22" fmla="*/ 93 w 185"/>
                <a:gd name="T23" fmla="*/ 140 h 142"/>
                <a:gd name="T24" fmla="*/ 82 w 185"/>
                <a:gd name="T25" fmla="*/ 141 h 142"/>
                <a:gd name="T26" fmla="*/ 73 w 185"/>
                <a:gd name="T27" fmla="*/ 142 h 142"/>
                <a:gd name="T28" fmla="*/ 63 w 185"/>
                <a:gd name="T29" fmla="*/ 142 h 142"/>
                <a:gd name="T30" fmla="*/ 53 w 185"/>
                <a:gd name="T31" fmla="*/ 140 h 142"/>
                <a:gd name="T32" fmla="*/ 41 w 185"/>
                <a:gd name="T33" fmla="*/ 136 h 142"/>
                <a:gd name="T34" fmla="*/ 31 w 185"/>
                <a:gd name="T35" fmla="*/ 132 h 142"/>
                <a:gd name="T36" fmla="*/ 23 w 185"/>
                <a:gd name="T37" fmla="*/ 126 h 142"/>
                <a:gd name="T38" fmla="*/ 16 w 185"/>
                <a:gd name="T39" fmla="*/ 118 h 142"/>
                <a:gd name="T40" fmla="*/ 10 w 185"/>
                <a:gd name="T41" fmla="*/ 110 h 142"/>
                <a:gd name="T42" fmla="*/ 5 w 185"/>
                <a:gd name="T43" fmla="*/ 101 h 142"/>
                <a:gd name="T44" fmla="*/ 3 w 185"/>
                <a:gd name="T45" fmla="*/ 92 h 142"/>
                <a:gd name="T46" fmla="*/ 1 w 185"/>
                <a:gd name="T47" fmla="*/ 82 h 142"/>
                <a:gd name="T48" fmla="*/ 0 w 185"/>
                <a:gd name="T49" fmla="*/ 73 h 142"/>
                <a:gd name="T50" fmla="*/ 1 w 185"/>
                <a:gd name="T51" fmla="*/ 58 h 142"/>
                <a:gd name="T52" fmla="*/ 4 w 185"/>
                <a:gd name="T53" fmla="*/ 47 h 142"/>
                <a:gd name="T54" fmla="*/ 11 w 185"/>
                <a:gd name="T55" fmla="*/ 36 h 142"/>
                <a:gd name="T56" fmla="*/ 21 w 185"/>
                <a:gd name="T57" fmla="*/ 27 h 142"/>
                <a:gd name="T58" fmla="*/ 36 w 185"/>
                <a:gd name="T59" fmla="*/ 17 h 142"/>
                <a:gd name="T60" fmla="*/ 53 w 185"/>
                <a:gd name="T61" fmla="*/ 10 h 142"/>
                <a:gd name="T62" fmla="*/ 69 w 185"/>
                <a:gd name="T63" fmla="*/ 4 h 142"/>
                <a:gd name="T64" fmla="*/ 86 w 185"/>
                <a:gd name="T65" fmla="*/ 0 h 142"/>
                <a:gd name="T66" fmla="*/ 103 w 185"/>
                <a:gd name="T67" fmla="*/ 0 h 142"/>
                <a:gd name="T68" fmla="*/ 122 w 185"/>
                <a:gd name="T69" fmla="*/ 2 h 142"/>
                <a:gd name="T70" fmla="*/ 139 w 185"/>
                <a:gd name="T71" fmla="*/ 5 h 142"/>
                <a:gd name="T72" fmla="*/ 156 w 185"/>
                <a:gd name="T73" fmla="*/ 11 h 142"/>
                <a:gd name="T74" fmla="*/ 165 w 185"/>
                <a:gd name="T75" fmla="*/ 17 h 142"/>
                <a:gd name="T76" fmla="*/ 173 w 185"/>
                <a:gd name="T77" fmla="*/ 23 h 142"/>
                <a:gd name="T78" fmla="*/ 180 w 185"/>
                <a:gd name="T79" fmla="*/ 33 h 142"/>
                <a:gd name="T80" fmla="*/ 185 w 185"/>
                <a:gd name="T8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42">
                  <a:moveTo>
                    <a:pt x="185" y="42"/>
                  </a:moveTo>
                  <a:lnTo>
                    <a:pt x="185" y="56"/>
                  </a:lnTo>
                  <a:lnTo>
                    <a:pt x="181" y="70"/>
                  </a:lnTo>
                  <a:lnTo>
                    <a:pt x="176" y="81"/>
                  </a:lnTo>
                  <a:lnTo>
                    <a:pt x="168" y="93"/>
                  </a:lnTo>
                  <a:lnTo>
                    <a:pt x="158" y="104"/>
                  </a:lnTo>
                  <a:lnTo>
                    <a:pt x="147" y="113"/>
                  </a:lnTo>
                  <a:lnTo>
                    <a:pt x="135" y="121"/>
                  </a:lnTo>
                  <a:lnTo>
                    <a:pt x="123" y="130"/>
                  </a:lnTo>
                  <a:lnTo>
                    <a:pt x="112" y="134"/>
                  </a:lnTo>
                  <a:lnTo>
                    <a:pt x="102" y="138"/>
                  </a:lnTo>
                  <a:lnTo>
                    <a:pt x="93" y="140"/>
                  </a:lnTo>
                  <a:lnTo>
                    <a:pt x="82" y="141"/>
                  </a:lnTo>
                  <a:lnTo>
                    <a:pt x="73" y="142"/>
                  </a:lnTo>
                  <a:lnTo>
                    <a:pt x="63" y="142"/>
                  </a:lnTo>
                  <a:lnTo>
                    <a:pt x="53" y="140"/>
                  </a:lnTo>
                  <a:lnTo>
                    <a:pt x="41" y="136"/>
                  </a:lnTo>
                  <a:lnTo>
                    <a:pt x="31" y="132"/>
                  </a:lnTo>
                  <a:lnTo>
                    <a:pt x="23" y="126"/>
                  </a:lnTo>
                  <a:lnTo>
                    <a:pt x="16" y="118"/>
                  </a:lnTo>
                  <a:lnTo>
                    <a:pt x="10" y="110"/>
                  </a:lnTo>
                  <a:lnTo>
                    <a:pt x="5" y="101"/>
                  </a:lnTo>
                  <a:lnTo>
                    <a:pt x="3" y="92"/>
                  </a:lnTo>
                  <a:lnTo>
                    <a:pt x="1" y="82"/>
                  </a:lnTo>
                  <a:lnTo>
                    <a:pt x="0" y="73"/>
                  </a:lnTo>
                  <a:lnTo>
                    <a:pt x="1" y="58"/>
                  </a:lnTo>
                  <a:lnTo>
                    <a:pt x="4" y="47"/>
                  </a:lnTo>
                  <a:lnTo>
                    <a:pt x="11" y="36"/>
                  </a:lnTo>
                  <a:lnTo>
                    <a:pt x="21" y="27"/>
                  </a:lnTo>
                  <a:lnTo>
                    <a:pt x="36" y="17"/>
                  </a:lnTo>
                  <a:lnTo>
                    <a:pt x="53" y="10"/>
                  </a:lnTo>
                  <a:lnTo>
                    <a:pt x="69" y="4"/>
                  </a:lnTo>
                  <a:lnTo>
                    <a:pt x="86" y="0"/>
                  </a:lnTo>
                  <a:lnTo>
                    <a:pt x="103" y="0"/>
                  </a:lnTo>
                  <a:lnTo>
                    <a:pt x="122" y="2"/>
                  </a:lnTo>
                  <a:lnTo>
                    <a:pt x="139" y="5"/>
                  </a:lnTo>
                  <a:lnTo>
                    <a:pt x="156" y="11"/>
                  </a:lnTo>
                  <a:lnTo>
                    <a:pt x="165" y="17"/>
                  </a:lnTo>
                  <a:lnTo>
                    <a:pt x="173" y="23"/>
                  </a:lnTo>
                  <a:lnTo>
                    <a:pt x="180" y="33"/>
                  </a:lnTo>
                  <a:lnTo>
                    <a:pt x="185"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7" name="Freeform 231"/>
            <p:cNvSpPr>
              <a:spLocks/>
            </p:cNvSpPr>
            <p:nvPr/>
          </p:nvSpPr>
          <p:spPr bwMode="auto">
            <a:xfrm>
              <a:off x="5390" y="915"/>
              <a:ext cx="36" cy="26"/>
            </a:xfrm>
            <a:custGeom>
              <a:avLst/>
              <a:gdLst>
                <a:gd name="T0" fmla="*/ 139 w 143"/>
                <a:gd name="T1" fmla="*/ 12 h 106"/>
                <a:gd name="T2" fmla="*/ 143 w 143"/>
                <a:gd name="T3" fmla="*/ 30 h 106"/>
                <a:gd name="T4" fmla="*/ 142 w 143"/>
                <a:gd name="T5" fmla="*/ 45 h 106"/>
                <a:gd name="T6" fmla="*/ 136 w 143"/>
                <a:gd name="T7" fmla="*/ 59 h 106"/>
                <a:gd name="T8" fmla="*/ 128 w 143"/>
                <a:gd name="T9" fmla="*/ 73 h 106"/>
                <a:gd name="T10" fmla="*/ 119 w 143"/>
                <a:gd name="T11" fmla="*/ 81 h 106"/>
                <a:gd name="T12" fmla="*/ 111 w 143"/>
                <a:gd name="T13" fmla="*/ 89 h 106"/>
                <a:gd name="T14" fmla="*/ 103 w 143"/>
                <a:gd name="T15" fmla="*/ 93 h 106"/>
                <a:gd name="T16" fmla="*/ 94 w 143"/>
                <a:gd name="T17" fmla="*/ 98 h 106"/>
                <a:gd name="T18" fmla="*/ 83 w 143"/>
                <a:gd name="T19" fmla="*/ 101 h 106"/>
                <a:gd name="T20" fmla="*/ 72 w 143"/>
                <a:gd name="T21" fmla="*/ 104 h 106"/>
                <a:gd name="T22" fmla="*/ 57 w 143"/>
                <a:gd name="T23" fmla="*/ 105 h 106"/>
                <a:gd name="T24" fmla="*/ 40 w 143"/>
                <a:gd name="T25" fmla="*/ 106 h 106"/>
                <a:gd name="T26" fmla="*/ 33 w 143"/>
                <a:gd name="T27" fmla="*/ 104 h 106"/>
                <a:gd name="T28" fmla="*/ 27 w 143"/>
                <a:gd name="T29" fmla="*/ 101 h 106"/>
                <a:gd name="T30" fmla="*/ 21 w 143"/>
                <a:gd name="T31" fmla="*/ 98 h 106"/>
                <a:gd name="T32" fmla="*/ 15 w 143"/>
                <a:gd name="T33" fmla="*/ 95 h 106"/>
                <a:gd name="T34" fmla="*/ 11 w 143"/>
                <a:gd name="T35" fmla="*/ 90 h 106"/>
                <a:gd name="T36" fmla="*/ 7 w 143"/>
                <a:gd name="T37" fmla="*/ 84 h 106"/>
                <a:gd name="T38" fmla="*/ 4 w 143"/>
                <a:gd name="T39" fmla="*/ 78 h 106"/>
                <a:gd name="T40" fmla="*/ 3 w 143"/>
                <a:gd name="T41" fmla="*/ 72 h 106"/>
                <a:gd name="T42" fmla="*/ 0 w 143"/>
                <a:gd name="T43" fmla="*/ 61 h 106"/>
                <a:gd name="T44" fmla="*/ 2 w 143"/>
                <a:gd name="T45" fmla="*/ 50 h 106"/>
                <a:gd name="T46" fmla="*/ 5 w 143"/>
                <a:gd name="T47" fmla="*/ 39 h 106"/>
                <a:gd name="T48" fmla="*/ 10 w 143"/>
                <a:gd name="T49" fmla="*/ 30 h 106"/>
                <a:gd name="T50" fmla="*/ 20 w 143"/>
                <a:gd name="T51" fmla="*/ 20 h 106"/>
                <a:gd name="T52" fmla="*/ 32 w 143"/>
                <a:gd name="T53" fmla="*/ 12 h 106"/>
                <a:gd name="T54" fmla="*/ 43 w 143"/>
                <a:gd name="T55" fmla="*/ 6 h 106"/>
                <a:gd name="T56" fmla="*/ 57 w 143"/>
                <a:gd name="T57" fmla="*/ 2 h 106"/>
                <a:gd name="T58" fmla="*/ 72 w 143"/>
                <a:gd name="T59" fmla="*/ 0 h 106"/>
                <a:gd name="T60" fmla="*/ 88 w 143"/>
                <a:gd name="T61" fmla="*/ 0 h 106"/>
                <a:gd name="T62" fmla="*/ 106 w 143"/>
                <a:gd name="T63" fmla="*/ 2 h 106"/>
                <a:gd name="T64" fmla="*/ 126 w 143"/>
                <a:gd name="T65" fmla="*/ 6 h 106"/>
                <a:gd name="T66" fmla="*/ 139 w 143"/>
                <a:gd name="T67" fmla="*/ 1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06">
                  <a:moveTo>
                    <a:pt x="139" y="12"/>
                  </a:moveTo>
                  <a:lnTo>
                    <a:pt x="143" y="30"/>
                  </a:lnTo>
                  <a:lnTo>
                    <a:pt x="142" y="45"/>
                  </a:lnTo>
                  <a:lnTo>
                    <a:pt x="136" y="59"/>
                  </a:lnTo>
                  <a:lnTo>
                    <a:pt x="128" y="73"/>
                  </a:lnTo>
                  <a:lnTo>
                    <a:pt x="119" y="81"/>
                  </a:lnTo>
                  <a:lnTo>
                    <a:pt x="111" y="89"/>
                  </a:lnTo>
                  <a:lnTo>
                    <a:pt x="103" y="93"/>
                  </a:lnTo>
                  <a:lnTo>
                    <a:pt x="94" y="98"/>
                  </a:lnTo>
                  <a:lnTo>
                    <a:pt x="83" y="101"/>
                  </a:lnTo>
                  <a:lnTo>
                    <a:pt x="72" y="104"/>
                  </a:lnTo>
                  <a:lnTo>
                    <a:pt x="57" y="105"/>
                  </a:lnTo>
                  <a:lnTo>
                    <a:pt x="40" y="106"/>
                  </a:lnTo>
                  <a:lnTo>
                    <a:pt x="33" y="104"/>
                  </a:lnTo>
                  <a:lnTo>
                    <a:pt x="27" y="101"/>
                  </a:lnTo>
                  <a:lnTo>
                    <a:pt x="21" y="98"/>
                  </a:lnTo>
                  <a:lnTo>
                    <a:pt x="15" y="95"/>
                  </a:lnTo>
                  <a:lnTo>
                    <a:pt x="11" y="90"/>
                  </a:lnTo>
                  <a:lnTo>
                    <a:pt x="7" y="84"/>
                  </a:lnTo>
                  <a:lnTo>
                    <a:pt x="4" y="78"/>
                  </a:lnTo>
                  <a:lnTo>
                    <a:pt x="3" y="72"/>
                  </a:lnTo>
                  <a:lnTo>
                    <a:pt x="0" y="61"/>
                  </a:lnTo>
                  <a:lnTo>
                    <a:pt x="2" y="50"/>
                  </a:lnTo>
                  <a:lnTo>
                    <a:pt x="5" y="39"/>
                  </a:lnTo>
                  <a:lnTo>
                    <a:pt x="10" y="30"/>
                  </a:lnTo>
                  <a:lnTo>
                    <a:pt x="20" y="20"/>
                  </a:lnTo>
                  <a:lnTo>
                    <a:pt x="32" y="12"/>
                  </a:lnTo>
                  <a:lnTo>
                    <a:pt x="43" y="6"/>
                  </a:lnTo>
                  <a:lnTo>
                    <a:pt x="57" y="2"/>
                  </a:lnTo>
                  <a:lnTo>
                    <a:pt x="72" y="0"/>
                  </a:lnTo>
                  <a:lnTo>
                    <a:pt x="88" y="0"/>
                  </a:lnTo>
                  <a:lnTo>
                    <a:pt x="106" y="2"/>
                  </a:lnTo>
                  <a:lnTo>
                    <a:pt x="126" y="6"/>
                  </a:lnTo>
                  <a:lnTo>
                    <a:pt x="139" y="12"/>
                  </a:lnTo>
                  <a:close/>
                </a:path>
              </a:pathLst>
            </a:custGeom>
            <a:solidFill>
              <a:srgbClr val="C17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8" name="Freeform 232"/>
            <p:cNvSpPr>
              <a:spLocks/>
            </p:cNvSpPr>
            <p:nvPr/>
          </p:nvSpPr>
          <p:spPr bwMode="auto">
            <a:xfrm>
              <a:off x="5453" y="923"/>
              <a:ext cx="11" cy="10"/>
            </a:xfrm>
            <a:custGeom>
              <a:avLst/>
              <a:gdLst>
                <a:gd name="T0" fmla="*/ 37 w 43"/>
                <a:gd name="T1" fmla="*/ 44 h 44"/>
                <a:gd name="T2" fmla="*/ 32 w 43"/>
                <a:gd name="T3" fmla="*/ 42 h 44"/>
                <a:gd name="T4" fmla="*/ 27 w 43"/>
                <a:gd name="T5" fmla="*/ 41 h 44"/>
                <a:gd name="T6" fmla="*/ 22 w 43"/>
                <a:gd name="T7" fmla="*/ 38 h 44"/>
                <a:gd name="T8" fmla="*/ 18 w 43"/>
                <a:gd name="T9" fmla="*/ 36 h 44"/>
                <a:gd name="T10" fmla="*/ 12 w 43"/>
                <a:gd name="T11" fmla="*/ 34 h 44"/>
                <a:gd name="T12" fmla="*/ 8 w 43"/>
                <a:gd name="T13" fmla="*/ 31 h 44"/>
                <a:gd name="T14" fmla="*/ 4 w 43"/>
                <a:gd name="T15" fmla="*/ 28 h 44"/>
                <a:gd name="T16" fmla="*/ 0 w 43"/>
                <a:gd name="T17" fmla="*/ 24 h 44"/>
                <a:gd name="T18" fmla="*/ 5 w 43"/>
                <a:gd name="T19" fmla="*/ 19 h 44"/>
                <a:gd name="T20" fmla="*/ 8 w 43"/>
                <a:gd name="T21" fmla="*/ 14 h 44"/>
                <a:gd name="T22" fmla="*/ 14 w 43"/>
                <a:gd name="T23" fmla="*/ 11 h 44"/>
                <a:gd name="T24" fmla="*/ 19 w 43"/>
                <a:gd name="T25" fmla="*/ 7 h 44"/>
                <a:gd name="T26" fmla="*/ 24 w 43"/>
                <a:gd name="T27" fmla="*/ 5 h 44"/>
                <a:gd name="T28" fmla="*/ 30 w 43"/>
                <a:gd name="T29" fmla="*/ 2 h 44"/>
                <a:gd name="T30" fmla="*/ 36 w 43"/>
                <a:gd name="T31" fmla="*/ 1 h 44"/>
                <a:gd name="T32" fmla="*/ 43 w 43"/>
                <a:gd name="T33" fmla="*/ 0 h 44"/>
                <a:gd name="T34" fmla="*/ 37 w 43"/>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4">
                  <a:moveTo>
                    <a:pt x="37" y="44"/>
                  </a:moveTo>
                  <a:lnTo>
                    <a:pt x="32" y="42"/>
                  </a:lnTo>
                  <a:lnTo>
                    <a:pt x="27" y="41"/>
                  </a:lnTo>
                  <a:lnTo>
                    <a:pt x="22" y="38"/>
                  </a:lnTo>
                  <a:lnTo>
                    <a:pt x="18" y="36"/>
                  </a:lnTo>
                  <a:lnTo>
                    <a:pt x="12" y="34"/>
                  </a:lnTo>
                  <a:lnTo>
                    <a:pt x="8" y="31"/>
                  </a:lnTo>
                  <a:lnTo>
                    <a:pt x="4" y="28"/>
                  </a:lnTo>
                  <a:lnTo>
                    <a:pt x="0" y="24"/>
                  </a:lnTo>
                  <a:lnTo>
                    <a:pt x="5" y="19"/>
                  </a:lnTo>
                  <a:lnTo>
                    <a:pt x="8" y="14"/>
                  </a:lnTo>
                  <a:lnTo>
                    <a:pt x="14" y="11"/>
                  </a:lnTo>
                  <a:lnTo>
                    <a:pt x="19" y="7"/>
                  </a:lnTo>
                  <a:lnTo>
                    <a:pt x="24" y="5"/>
                  </a:lnTo>
                  <a:lnTo>
                    <a:pt x="30" y="2"/>
                  </a:lnTo>
                  <a:lnTo>
                    <a:pt x="36" y="1"/>
                  </a:lnTo>
                  <a:lnTo>
                    <a:pt x="43" y="0"/>
                  </a:lnTo>
                  <a:lnTo>
                    <a:pt x="37" y="44"/>
                  </a:lnTo>
                  <a:close/>
                </a:path>
              </a:pathLst>
            </a:custGeom>
            <a:solidFill>
              <a:srgbClr val="C17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9" name="Freeform 233"/>
            <p:cNvSpPr>
              <a:spLocks/>
            </p:cNvSpPr>
            <p:nvPr/>
          </p:nvSpPr>
          <p:spPr bwMode="auto">
            <a:xfrm>
              <a:off x="5375" y="917"/>
              <a:ext cx="10" cy="28"/>
            </a:xfrm>
            <a:custGeom>
              <a:avLst/>
              <a:gdLst>
                <a:gd name="T0" fmla="*/ 31 w 36"/>
                <a:gd name="T1" fmla="*/ 0 h 114"/>
                <a:gd name="T2" fmla="*/ 26 w 36"/>
                <a:gd name="T3" fmla="*/ 27 h 114"/>
                <a:gd name="T4" fmla="*/ 23 w 36"/>
                <a:gd name="T5" fmla="*/ 54 h 114"/>
                <a:gd name="T6" fmla="*/ 25 w 36"/>
                <a:gd name="T7" fmla="*/ 81 h 114"/>
                <a:gd name="T8" fmla="*/ 36 w 36"/>
                <a:gd name="T9" fmla="*/ 105 h 114"/>
                <a:gd name="T10" fmla="*/ 35 w 36"/>
                <a:gd name="T11" fmla="*/ 108 h 114"/>
                <a:gd name="T12" fmla="*/ 33 w 36"/>
                <a:gd name="T13" fmla="*/ 112 h 114"/>
                <a:gd name="T14" fmla="*/ 30 w 36"/>
                <a:gd name="T15" fmla="*/ 113 h 114"/>
                <a:gd name="T16" fmla="*/ 26 w 36"/>
                <a:gd name="T17" fmla="*/ 114 h 114"/>
                <a:gd name="T18" fmla="*/ 19 w 36"/>
                <a:gd name="T19" fmla="*/ 110 h 114"/>
                <a:gd name="T20" fmla="*/ 13 w 36"/>
                <a:gd name="T21" fmla="*/ 104 h 114"/>
                <a:gd name="T22" fmla="*/ 9 w 36"/>
                <a:gd name="T23" fmla="*/ 96 h 114"/>
                <a:gd name="T24" fmla="*/ 4 w 36"/>
                <a:gd name="T25" fmla="*/ 89 h 114"/>
                <a:gd name="T26" fmla="*/ 0 w 36"/>
                <a:gd name="T27" fmla="*/ 66 h 114"/>
                <a:gd name="T28" fmla="*/ 1 w 36"/>
                <a:gd name="T29" fmla="*/ 43 h 114"/>
                <a:gd name="T30" fmla="*/ 7 w 36"/>
                <a:gd name="T31" fmla="*/ 21 h 114"/>
                <a:gd name="T32" fmla="*/ 19 w 36"/>
                <a:gd name="T33" fmla="*/ 1 h 114"/>
                <a:gd name="T34" fmla="*/ 22 w 36"/>
                <a:gd name="T35" fmla="*/ 1 h 114"/>
                <a:gd name="T36" fmla="*/ 25 w 36"/>
                <a:gd name="T37" fmla="*/ 0 h 114"/>
                <a:gd name="T38" fmla="*/ 28 w 36"/>
                <a:gd name="T39" fmla="*/ 0 h 114"/>
                <a:gd name="T40" fmla="*/ 31 w 36"/>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14">
                  <a:moveTo>
                    <a:pt x="31" y="0"/>
                  </a:moveTo>
                  <a:lnTo>
                    <a:pt x="26" y="27"/>
                  </a:lnTo>
                  <a:lnTo>
                    <a:pt x="23" y="54"/>
                  </a:lnTo>
                  <a:lnTo>
                    <a:pt x="25" y="81"/>
                  </a:lnTo>
                  <a:lnTo>
                    <a:pt x="36" y="105"/>
                  </a:lnTo>
                  <a:lnTo>
                    <a:pt x="35" y="108"/>
                  </a:lnTo>
                  <a:lnTo>
                    <a:pt x="33" y="112"/>
                  </a:lnTo>
                  <a:lnTo>
                    <a:pt x="30" y="113"/>
                  </a:lnTo>
                  <a:lnTo>
                    <a:pt x="26" y="114"/>
                  </a:lnTo>
                  <a:lnTo>
                    <a:pt x="19" y="110"/>
                  </a:lnTo>
                  <a:lnTo>
                    <a:pt x="13" y="104"/>
                  </a:lnTo>
                  <a:lnTo>
                    <a:pt x="9" y="96"/>
                  </a:lnTo>
                  <a:lnTo>
                    <a:pt x="4" y="89"/>
                  </a:lnTo>
                  <a:lnTo>
                    <a:pt x="0" y="66"/>
                  </a:lnTo>
                  <a:lnTo>
                    <a:pt x="1" y="43"/>
                  </a:lnTo>
                  <a:lnTo>
                    <a:pt x="7" y="21"/>
                  </a:lnTo>
                  <a:lnTo>
                    <a:pt x="19" y="1"/>
                  </a:lnTo>
                  <a:lnTo>
                    <a:pt x="22" y="1"/>
                  </a:lnTo>
                  <a:lnTo>
                    <a:pt x="25" y="0"/>
                  </a:lnTo>
                  <a:lnTo>
                    <a:pt x="28"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0" name="Freeform 234"/>
            <p:cNvSpPr>
              <a:spLocks/>
            </p:cNvSpPr>
            <p:nvPr/>
          </p:nvSpPr>
          <p:spPr bwMode="auto">
            <a:xfrm>
              <a:off x="5397" y="920"/>
              <a:ext cx="23" cy="14"/>
            </a:xfrm>
            <a:custGeom>
              <a:avLst/>
              <a:gdLst>
                <a:gd name="T0" fmla="*/ 92 w 92"/>
                <a:gd name="T1" fmla="*/ 28 h 56"/>
                <a:gd name="T2" fmla="*/ 92 w 92"/>
                <a:gd name="T3" fmla="*/ 32 h 56"/>
                <a:gd name="T4" fmla="*/ 91 w 92"/>
                <a:gd name="T5" fmla="*/ 34 h 56"/>
                <a:gd name="T6" fmla="*/ 89 w 92"/>
                <a:gd name="T7" fmla="*/ 37 h 56"/>
                <a:gd name="T8" fmla="*/ 86 w 92"/>
                <a:gd name="T9" fmla="*/ 39 h 56"/>
                <a:gd name="T10" fmla="*/ 77 w 92"/>
                <a:gd name="T11" fmla="*/ 32 h 56"/>
                <a:gd name="T12" fmla="*/ 70 w 92"/>
                <a:gd name="T13" fmla="*/ 26 h 56"/>
                <a:gd name="T14" fmla="*/ 63 w 92"/>
                <a:gd name="T15" fmla="*/ 22 h 56"/>
                <a:gd name="T16" fmla="*/ 58 w 92"/>
                <a:gd name="T17" fmla="*/ 19 h 56"/>
                <a:gd name="T18" fmla="*/ 51 w 92"/>
                <a:gd name="T19" fmla="*/ 19 h 56"/>
                <a:gd name="T20" fmla="*/ 44 w 92"/>
                <a:gd name="T21" fmla="*/ 20 h 56"/>
                <a:gd name="T22" fmla="*/ 36 w 92"/>
                <a:gd name="T23" fmla="*/ 25 h 56"/>
                <a:gd name="T24" fmla="*/ 25 w 92"/>
                <a:gd name="T25" fmla="*/ 32 h 56"/>
                <a:gd name="T26" fmla="*/ 2 w 92"/>
                <a:gd name="T27" fmla="*/ 56 h 56"/>
                <a:gd name="T28" fmla="*/ 0 w 92"/>
                <a:gd name="T29" fmla="*/ 56 h 56"/>
                <a:gd name="T30" fmla="*/ 0 w 92"/>
                <a:gd name="T31" fmla="*/ 52 h 56"/>
                <a:gd name="T32" fmla="*/ 1 w 92"/>
                <a:gd name="T33" fmla="*/ 45 h 56"/>
                <a:gd name="T34" fmla="*/ 4 w 92"/>
                <a:gd name="T35" fmla="*/ 37 h 56"/>
                <a:gd name="T36" fmla="*/ 9 w 92"/>
                <a:gd name="T37" fmla="*/ 26 h 56"/>
                <a:gd name="T38" fmla="*/ 16 w 92"/>
                <a:gd name="T39" fmla="*/ 17 h 56"/>
                <a:gd name="T40" fmla="*/ 24 w 92"/>
                <a:gd name="T41" fmla="*/ 9 h 56"/>
                <a:gd name="T42" fmla="*/ 36 w 92"/>
                <a:gd name="T43" fmla="*/ 3 h 56"/>
                <a:gd name="T44" fmla="*/ 44 w 92"/>
                <a:gd name="T45" fmla="*/ 1 h 56"/>
                <a:gd name="T46" fmla="*/ 53 w 92"/>
                <a:gd name="T47" fmla="*/ 0 h 56"/>
                <a:gd name="T48" fmla="*/ 61 w 92"/>
                <a:gd name="T49" fmla="*/ 1 h 56"/>
                <a:gd name="T50" fmla="*/ 69 w 92"/>
                <a:gd name="T51" fmla="*/ 2 h 56"/>
                <a:gd name="T52" fmla="*/ 76 w 92"/>
                <a:gd name="T53" fmla="*/ 7 h 56"/>
                <a:gd name="T54" fmla="*/ 83 w 92"/>
                <a:gd name="T55" fmla="*/ 11 h 56"/>
                <a:gd name="T56" fmla="*/ 88 w 92"/>
                <a:gd name="T57" fmla="*/ 19 h 56"/>
                <a:gd name="T58" fmla="*/ 92 w 92"/>
                <a:gd name="T5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56">
                  <a:moveTo>
                    <a:pt x="92" y="28"/>
                  </a:moveTo>
                  <a:lnTo>
                    <a:pt x="92" y="32"/>
                  </a:lnTo>
                  <a:lnTo>
                    <a:pt x="91" y="34"/>
                  </a:lnTo>
                  <a:lnTo>
                    <a:pt x="89" y="37"/>
                  </a:lnTo>
                  <a:lnTo>
                    <a:pt x="86" y="39"/>
                  </a:lnTo>
                  <a:lnTo>
                    <a:pt x="77" y="32"/>
                  </a:lnTo>
                  <a:lnTo>
                    <a:pt x="70" y="26"/>
                  </a:lnTo>
                  <a:lnTo>
                    <a:pt x="63" y="22"/>
                  </a:lnTo>
                  <a:lnTo>
                    <a:pt x="58" y="19"/>
                  </a:lnTo>
                  <a:lnTo>
                    <a:pt x="51" y="19"/>
                  </a:lnTo>
                  <a:lnTo>
                    <a:pt x="44" y="20"/>
                  </a:lnTo>
                  <a:lnTo>
                    <a:pt x="36" y="25"/>
                  </a:lnTo>
                  <a:lnTo>
                    <a:pt x="25" y="32"/>
                  </a:lnTo>
                  <a:lnTo>
                    <a:pt x="2" y="56"/>
                  </a:lnTo>
                  <a:lnTo>
                    <a:pt x="0" y="56"/>
                  </a:lnTo>
                  <a:lnTo>
                    <a:pt x="0" y="52"/>
                  </a:lnTo>
                  <a:lnTo>
                    <a:pt x="1" y="45"/>
                  </a:lnTo>
                  <a:lnTo>
                    <a:pt x="4" y="37"/>
                  </a:lnTo>
                  <a:lnTo>
                    <a:pt x="9" y="26"/>
                  </a:lnTo>
                  <a:lnTo>
                    <a:pt x="16" y="17"/>
                  </a:lnTo>
                  <a:lnTo>
                    <a:pt x="24" y="9"/>
                  </a:lnTo>
                  <a:lnTo>
                    <a:pt x="36" y="3"/>
                  </a:lnTo>
                  <a:lnTo>
                    <a:pt x="44" y="1"/>
                  </a:lnTo>
                  <a:lnTo>
                    <a:pt x="53" y="0"/>
                  </a:lnTo>
                  <a:lnTo>
                    <a:pt x="61" y="1"/>
                  </a:lnTo>
                  <a:lnTo>
                    <a:pt x="69" y="2"/>
                  </a:lnTo>
                  <a:lnTo>
                    <a:pt x="76" y="7"/>
                  </a:lnTo>
                  <a:lnTo>
                    <a:pt x="83" y="11"/>
                  </a:lnTo>
                  <a:lnTo>
                    <a:pt x="88" y="19"/>
                  </a:lnTo>
                  <a:lnTo>
                    <a:pt x="9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1" name="Freeform 235"/>
            <p:cNvSpPr>
              <a:spLocks/>
            </p:cNvSpPr>
            <p:nvPr/>
          </p:nvSpPr>
          <p:spPr bwMode="auto">
            <a:xfrm>
              <a:off x="5344" y="925"/>
              <a:ext cx="94" cy="165"/>
            </a:xfrm>
            <a:custGeom>
              <a:avLst/>
              <a:gdLst>
                <a:gd name="T0" fmla="*/ 158 w 376"/>
                <a:gd name="T1" fmla="*/ 501 h 658"/>
                <a:gd name="T2" fmla="*/ 139 w 376"/>
                <a:gd name="T3" fmla="*/ 464 h 658"/>
                <a:gd name="T4" fmla="*/ 122 w 376"/>
                <a:gd name="T5" fmla="*/ 427 h 658"/>
                <a:gd name="T6" fmla="*/ 112 w 376"/>
                <a:gd name="T7" fmla="*/ 389 h 658"/>
                <a:gd name="T8" fmla="*/ 116 w 376"/>
                <a:gd name="T9" fmla="*/ 349 h 658"/>
                <a:gd name="T10" fmla="*/ 112 w 376"/>
                <a:gd name="T11" fmla="*/ 298 h 658"/>
                <a:gd name="T12" fmla="*/ 100 w 376"/>
                <a:gd name="T13" fmla="*/ 250 h 658"/>
                <a:gd name="T14" fmla="*/ 82 w 376"/>
                <a:gd name="T15" fmla="*/ 213 h 658"/>
                <a:gd name="T16" fmla="*/ 59 w 376"/>
                <a:gd name="T17" fmla="*/ 179 h 658"/>
                <a:gd name="T18" fmla="*/ 33 w 376"/>
                <a:gd name="T19" fmla="*/ 147 h 658"/>
                <a:gd name="T20" fmla="*/ 9 w 376"/>
                <a:gd name="T21" fmla="*/ 115 h 658"/>
                <a:gd name="T22" fmla="*/ 0 w 376"/>
                <a:gd name="T23" fmla="*/ 61 h 658"/>
                <a:gd name="T24" fmla="*/ 13 w 376"/>
                <a:gd name="T25" fmla="*/ 8 h 658"/>
                <a:gd name="T26" fmla="*/ 23 w 376"/>
                <a:gd name="T27" fmla="*/ 1 h 658"/>
                <a:gd name="T28" fmla="*/ 37 w 376"/>
                <a:gd name="T29" fmla="*/ 0 h 658"/>
                <a:gd name="T30" fmla="*/ 50 w 376"/>
                <a:gd name="T31" fmla="*/ 3 h 658"/>
                <a:gd name="T32" fmla="*/ 60 w 376"/>
                <a:gd name="T33" fmla="*/ 11 h 658"/>
                <a:gd name="T34" fmla="*/ 69 w 376"/>
                <a:gd name="T35" fmla="*/ 26 h 658"/>
                <a:gd name="T36" fmla="*/ 69 w 376"/>
                <a:gd name="T37" fmla="*/ 44 h 658"/>
                <a:gd name="T38" fmla="*/ 58 w 376"/>
                <a:gd name="T39" fmla="*/ 35 h 658"/>
                <a:gd name="T40" fmla="*/ 45 w 376"/>
                <a:gd name="T41" fmla="*/ 23 h 658"/>
                <a:gd name="T42" fmla="*/ 31 w 376"/>
                <a:gd name="T43" fmla="*/ 24 h 658"/>
                <a:gd name="T44" fmla="*/ 22 w 376"/>
                <a:gd name="T45" fmla="*/ 44 h 658"/>
                <a:gd name="T46" fmla="*/ 27 w 376"/>
                <a:gd name="T47" fmla="*/ 95 h 658"/>
                <a:gd name="T48" fmla="*/ 53 w 376"/>
                <a:gd name="T49" fmla="*/ 139 h 658"/>
                <a:gd name="T50" fmla="*/ 89 w 376"/>
                <a:gd name="T51" fmla="*/ 182 h 658"/>
                <a:gd name="T52" fmla="*/ 116 w 376"/>
                <a:gd name="T53" fmla="*/ 227 h 658"/>
                <a:gd name="T54" fmla="*/ 145 w 376"/>
                <a:gd name="T55" fmla="*/ 327 h 658"/>
                <a:gd name="T56" fmla="*/ 147 w 376"/>
                <a:gd name="T57" fmla="*/ 434 h 658"/>
                <a:gd name="T58" fmla="*/ 160 w 376"/>
                <a:gd name="T59" fmla="*/ 460 h 658"/>
                <a:gd name="T60" fmla="*/ 175 w 376"/>
                <a:gd name="T61" fmla="*/ 484 h 658"/>
                <a:gd name="T62" fmla="*/ 192 w 376"/>
                <a:gd name="T63" fmla="*/ 507 h 658"/>
                <a:gd name="T64" fmla="*/ 208 w 376"/>
                <a:gd name="T65" fmla="*/ 529 h 658"/>
                <a:gd name="T66" fmla="*/ 246 w 376"/>
                <a:gd name="T67" fmla="*/ 543 h 658"/>
                <a:gd name="T68" fmla="*/ 283 w 376"/>
                <a:gd name="T69" fmla="*/ 550 h 658"/>
                <a:gd name="T70" fmla="*/ 325 w 376"/>
                <a:gd name="T71" fmla="*/ 550 h 658"/>
                <a:gd name="T72" fmla="*/ 376 w 376"/>
                <a:gd name="T73" fmla="*/ 544 h 658"/>
                <a:gd name="T74" fmla="*/ 367 w 376"/>
                <a:gd name="T75" fmla="*/ 559 h 658"/>
                <a:gd name="T76" fmla="*/ 344 w 376"/>
                <a:gd name="T77" fmla="*/ 572 h 658"/>
                <a:gd name="T78" fmla="*/ 312 w 376"/>
                <a:gd name="T79" fmla="*/ 573 h 658"/>
                <a:gd name="T80" fmla="*/ 275 w 376"/>
                <a:gd name="T81" fmla="*/ 572 h 658"/>
                <a:gd name="T82" fmla="*/ 245 w 376"/>
                <a:gd name="T83" fmla="*/ 570 h 658"/>
                <a:gd name="T84" fmla="*/ 232 w 376"/>
                <a:gd name="T85" fmla="*/ 570 h 658"/>
                <a:gd name="T86" fmla="*/ 245 w 376"/>
                <a:gd name="T87" fmla="*/ 591 h 658"/>
                <a:gd name="T88" fmla="*/ 257 w 376"/>
                <a:gd name="T89" fmla="*/ 612 h 658"/>
                <a:gd name="T90" fmla="*/ 266 w 376"/>
                <a:gd name="T91" fmla="*/ 634 h 658"/>
                <a:gd name="T92" fmla="*/ 273 w 376"/>
                <a:gd name="T93" fmla="*/ 65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6" h="658">
                  <a:moveTo>
                    <a:pt x="250" y="658"/>
                  </a:moveTo>
                  <a:lnTo>
                    <a:pt x="158" y="501"/>
                  </a:lnTo>
                  <a:lnTo>
                    <a:pt x="149" y="483"/>
                  </a:lnTo>
                  <a:lnTo>
                    <a:pt x="139" y="464"/>
                  </a:lnTo>
                  <a:lnTo>
                    <a:pt x="130" y="446"/>
                  </a:lnTo>
                  <a:lnTo>
                    <a:pt x="122" y="427"/>
                  </a:lnTo>
                  <a:lnTo>
                    <a:pt x="116" y="408"/>
                  </a:lnTo>
                  <a:lnTo>
                    <a:pt x="112" y="389"/>
                  </a:lnTo>
                  <a:lnTo>
                    <a:pt x="112" y="369"/>
                  </a:lnTo>
                  <a:lnTo>
                    <a:pt x="116" y="349"/>
                  </a:lnTo>
                  <a:lnTo>
                    <a:pt x="116" y="324"/>
                  </a:lnTo>
                  <a:lnTo>
                    <a:pt x="112" y="298"/>
                  </a:lnTo>
                  <a:lnTo>
                    <a:pt x="106" y="274"/>
                  </a:lnTo>
                  <a:lnTo>
                    <a:pt x="100" y="250"/>
                  </a:lnTo>
                  <a:lnTo>
                    <a:pt x="91" y="231"/>
                  </a:lnTo>
                  <a:lnTo>
                    <a:pt x="82" y="213"/>
                  </a:lnTo>
                  <a:lnTo>
                    <a:pt x="70" y="197"/>
                  </a:lnTo>
                  <a:lnTo>
                    <a:pt x="59" y="179"/>
                  </a:lnTo>
                  <a:lnTo>
                    <a:pt x="46" y="163"/>
                  </a:lnTo>
                  <a:lnTo>
                    <a:pt x="33" y="147"/>
                  </a:lnTo>
                  <a:lnTo>
                    <a:pt x="22" y="131"/>
                  </a:lnTo>
                  <a:lnTo>
                    <a:pt x="9" y="115"/>
                  </a:lnTo>
                  <a:lnTo>
                    <a:pt x="2" y="88"/>
                  </a:lnTo>
                  <a:lnTo>
                    <a:pt x="0" y="61"/>
                  </a:lnTo>
                  <a:lnTo>
                    <a:pt x="2" y="33"/>
                  </a:lnTo>
                  <a:lnTo>
                    <a:pt x="13" y="8"/>
                  </a:lnTo>
                  <a:lnTo>
                    <a:pt x="17" y="3"/>
                  </a:lnTo>
                  <a:lnTo>
                    <a:pt x="23" y="1"/>
                  </a:lnTo>
                  <a:lnTo>
                    <a:pt x="30" y="0"/>
                  </a:lnTo>
                  <a:lnTo>
                    <a:pt x="37" y="0"/>
                  </a:lnTo>
                  <a:lnTo>
                    <a:pt x="44" y="1"/>
                  </a:lnTo>
                  <a:lnTo>
                    <a:pt x="50" y="3"/>
                  </a:lnTo>
                  <a:lnTo>
                    <a:pt x="55" y="6"/>
                  </a:lnTo>
                  <a:lnTo>
                    <a:pt x="60" y="11"/>
                  </a:lnTo>
                  <a:lnTo>
                    <a:pt x="65" y="18"/>
                  </a:lnTo>
                  <a:lnTo>
                    <a:pt x="69" y="26"/>
                  </a:lnTo>
                  <a:lnTo>
                    <a:pt x="70" y="35"/>
                  </a:lnTo>
                  <a:lnTo>
                    <a:pt x="69" y="44"/>
                  </a:lnTo>
                  <a:lnTo>
                    <a:pt x="65" y="41"/>
                  </a:lnTo>
                  <a:lnTo>
                    <a:pt x="58" y="35"/>
                  </a:lnTo>
                  <a:lnTo>
                    <a:pt x="52" y="28"/>
                  </a:lnTo>
                  <a:lnTo>
                    <a:pt x="45" y="23"/>
                  </a:lnTo>
                  <a:lnTo>
                    <a:pt x="37" y="21"/>
                  </a:lnTo>
                  <a:lnTo>
                    <a:pt x="31" y="24"/>
                  </a:lnTo>
                  <a:lnTo>
                    <a:pt x="25" y="32"/>
                  </a:lnTo>
                  <a:lnTo>
                    <a:pt x="22" y="44"/>
                  </a:lnTo>
                  <a:lnTo>
                    <a:pt x="21" y="71"/>
                  </a:lnTo>
                  <a:lnTo>
                    <a:pt x="27" y="95"/>
                  </a:lnTo>
                  <a:lnTo>
                    <a:pt x="38" y="117"/>
                  </a:lnTo>
                  <a:lnTo>
                    <a:pt x="53" y="139"/>
                  </a:lnTo>
                  <a:lnTo>
                    <a:pt x="70" y="160"/>
                  </a:lnTo>
                  <a:lnTo>
                    <a:pt x="89" y="182"/>
                  </a:lnTo>
                  <a:lnTo>
                    <a:pt x="104" y="204"/>
                  </a:lnTo>
                  <a:lnTo>
                    <a:pt x="116" y="227"/>
                  </a:lnTo>
                  <a:lnTo>
                    <a:pt x="135" y="275"/>
                  </a:lnTo>
                  <a:lnTo>
                    <a:pt x="145" y="327"/>
                  </a:lnTo>
                  <a:lnTo>
                    <a:pt x="149" y="380"/>
                  </a:lnTo>
                  <a:lnTo>
                    <a:pt x="147" y="434"/>
                  </a:lnTo>
                  <a:lnTo>
                    <a:pt x="153" y="447"/>
                  </a:lnTo>
                  <a:lnTo>
                    <a:pt x="160" y="460"/>
                  </a:lnTo>
                  <a:lnTo>
                    <a:pt x="167" y="471"/>
                  </a:lnTo>
                  <a:lnTo>
                    <a:pt x="175" y="484"/>
                  </a:lnTo>
                  <a:lnTo>
                    <a:pt x="183" y="495"/>
                  </a:lnTo>
                  <a:lnTo>
                    <a:pt x="192" y="507"/>
                  </a:lnTo>
                  <a:lnTo>
                    <a:pt x="200" y="518"/>
                  </a:lnTo>
                  <a:lnTo>
                    <a:pt x="208" y="529"/>
                  </a:lnTo>
                  <a:lnTo>
                    <a:pt x="228" y="537"/>
                  </a:lnTo>
                  <a:lnTo>
                    <a:pt x="246" y="543"/>
                  </a:lnTo>
                  <a:lnTo>
                    <a:pt x="265" y="547"/>
                  </a:lnTo>
                  <a:lnTo>
                    <a:pt x="283" y="550"/>
                  </a:lnTo>
                  <a:lnTo>
                    <a:pt x="303" y="551"/>
                  </a:lnTo>
                  <a:lnTo>
                    <a:pt x="325" y="550"/>
                  </a:lnTo>
                  <a:lnTo>
                    <a:pt x="349" y="547"/>
                  </a:lnTo>
                  <a:lnTo>
                    <a:pt x="376" y="544"/>
                  </a:lnTo>
                  <a:lnTo>
                    <a:pt x="372" y="552"/>
                  </a:lnTo>
                  <a:lnTo>
                    <a:pt x="367" y="559"/>
                  </a:lnTo>
                  <a:lnTo>
                    <a:pt x="358" y="566"/>
                  </a:lnTo>
                  <a:lnTo>
                    <a:pt x="344" y="572"/>
                  </a:lnTo>
                  <a:lnTo>
                    <a:pt x="329" y="573"/>
                  </a:lnTo>
                  <a:lnTo>
                    <a:pt x="312" y="573"/>
                  </a:lnTo>
                  <a:lnTo>
                    <a:pt x="293" y="573"/>
                  </a:lnTo>
                  <a:lnTo>
                    <a:pt x="275" y="572"/>
                  </a:lnTo>
                  <a:lnTo>
                    <a:pt x="259" y="572"/>
                  </a:lnTo>
                  <a:lnTo>
                    <a:pt x="245" y="570"/>
                  </a:lnTo>
                  <a:lnTo>
                    <a:pt x="236" y="570"/>
                  </a:lnTo>
                  <a:lnTo>
                    <a:pt x="232" y="570"/>
                  </a:lnTo>
                  <a:lnTo>
                    <a:pt x="238" y="581"/>
                  </a:lnTo>
                  <a:lnTo>
                    <a:pt x="245" y="591"/>
                  </a:lnTo>
                  <a:lnTo>
                    <a:pt x="251" y="601"/>
                  </a:lnTo>
                  <a:lnTo>
                    <a:pt x="257" y="612"/>
                  </a:lnTo>
                  <a:lnTo>
                    <a:pt x="261" y="623"/>
                  </a:lnTo>
                  <a:lnTo>
                    <a:pt x="266" y="634"/>
                  </a:lnTo>
                  <a:lnTo>
                    <a:pt x="269" y="645"/>
                  </a:lnTo>
                  <a:lnTo>
                    <a:pt x="273" y="657"/>
                  </a:lnTo>
                  <a:lnTo>
                    <a:pt x="25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2" name="Freeform 236"/>
            <p:cNvSpPr>
              <a:spLocks/>
            </p:cNvSpPr>
            <p:nvPr/>
          </p:nvSpPr>
          <p:spPr bwMode="auto">
            <a:xfrm>
              <a:off x="5543" y="978"/>
              <a:ext cx="48" cy="58"/>
            </a:xfrm>
            <a:custGeom>
              <a:avLst/>
              <a:gdLst>
                <a:gd name="T0" fmla="*/ 67 w 192"/>
                <a:gd name="T1" fmla="*/ 191 h 236"/>
                <a:gd name="T2" fmla="*/ 51 w 192"/>
                <a:gd name="T3" fmla="*/ 200 h 236"/>
                <a:gd name="T4" fmla="*/ 34 w 192"/>
                <a:gd name="T5" fmla="*/ 203 h 236"/>
                <a:gd name="T6" fmla="*/ 22 w 192"/>
                <a:gd name="T7" fmla="*/ 202 h 236"/>
                <a:gd name="T8" fmla="*/ 12 w 192"/>
                <a:gd name="T9" fmla="*/ 200 h 236"/>
                <a:gd name="T10" fmla="*/ 4 w 192"/>
                <a:gd name="T11" fmla="*/ 192 h 236"/>
                <a:gd name="T12" fmla="*/ 3 w 192"/>
                <a:gd name="T13" fmla="*/ 186 h 236"/>
                <a:gd name="T14" fmla="*/ 16 w 192"/>
                <a:gd name="T15" fmla="*/ 187 h 236"/>
                <a:gd name="T16" fmla="*/ 35 w 192"/>
                <a:gd name="T17" fmla="*/ 185 h 236"/>
                <a:gd name="T18" fmla="*/ 53 w 192"/>
                <a:gd name="T19" fmla="*/ 175 h 236"/>
                <a:gd name="T20" fmla="*/ 58 w 192"/>
                <a:gd name="T21" fmla="*/ 109 h 236"/>
                <a:gd name="T22" fmla="*/ 49 w 192"/>
                <a:gd name="T23" fmla="*/ 109 h 236"/>
                <a:gd name="T24" fmla="*/ 37 w 192"/>
                <a:gd name="T25" fmla="*/ 106 h 236"/>
                <a:gd name="T26" fmla="*/ 27 w 192"/>
                <a:gd name="T27" fmla="*/ 102 h 236"/>
                <a:gd name="T28" fmla="*/ 20 w 192"/>
                <a:gd name="T29" fmla="*/ 94 h 236"/>
                <a:gd name="T30" fmla="*/ 29 w 192"/>
                <a:gd name="T31" fmla="*/ 78 h 236"/>
                <a:gd name="T32" fmla="*/ 40 w 192"/>
                <a:gd name="T33" fmla="*/ 64 h 236"/>
                <a:gd name="T34" fmla="*/ 55 w 192"/>
                <a:gd name="T35" fmla="*/ 42 h 236"/>
                <a:gd name="T36" fmla="*/ 73 w 192"/>
                <a:gd name="T37" fmla="*/ 18 h 236"/>
                <a:gd name="T38" fmla="*/ 93 w 192"/>
                <a:gd name="T39" fmla="*/ 2 h 236"/>
                <a:gd name="T40" fmla="*/ 122 w 192"/>
                <a:gd name="T41" fmla="*/ 5 h 236"/>
                <a:gd name="T42" fmla="*/ 138 w 192"/>
                <a:gd name="T43" fmla="*/ 11 h 236"/>
                <a:gd name="T44" fmla="*/ 154 w 192"/>
                <a:gd name="T45" fmla="*/ 18 h 236"/>
                <a:gd name="T46" fmla="*/ 170 w 192"/>
                <a:gd name="T47" fmla="*/ 21 h 236"/>
                <a:gd name="T48" fmla="*/ 189 w 192"/>
                <a:gd name="T49" fmla="*/ 23 h 236"/>
                <a:gd name="T50" fmla="*/ 192 w 192"/>
                <a:gd name="T51" fmla="*/ 28 h 236"/>
                <a:gd name="T52" fmla="*/ 189 w 192"/>
                <a:gd name="T53" fmla="*/ 34 h 236"/>
                <a:gd name="T54" fmla="*/ 166 w 192"/>
                <a:gd name="T55" fmla="*/ 35 h 236"/>
                <a:gd name="T56" fmla="*/ 142 w 192"/>
                <a:gd name="T57" fmla="*/ 33 h 236"/>
                <a:gd name="T58" fmla="*/ 118 w 192"/>
                <a:gd name="T59" fmla="*/ 28 h 236"/>
                <a:gd name="T60" fmla="*/ 93 w 192"/>
                <a:gd name="T61" fmla="*/ 25 h 236"/>
                <a:gd name="T62" fmla="*/ 81 w 192"/>
                <a:gd name="T63" fmla="*/ 38 h 236"/>
                <a:gd name="T64" fmla="*/ 69 w 192"/>
                <a:gd name="T65" fmla="*/ 55 h 236"/>
                <a:gd name="T66" fmla="*/ 59 w 192"/>
                <a:gd name="T67" fmla="*/ 70 h 236"/>
                <a:gd name="T68" fmla="*/ 49 w 192"/>
                <a:gd name="T69" fmla="*/ 86 h 236"/>
                <a:gd name="T70" fmla="*/ 65 w 192"/>
                <a:gd name="T71" fmla="*/ 82 h 236"/>
                <a:gd name="T72" fmla="*/ 81 w 192"/>
                <a:gd name="T73" fmla="*/ 74 h 236"/>
                <a:gd name="T74" fmla="*/ 95 w 192"/>
                <a:gd name="T75" fmla="*/ 63 h 236"/>
                <a:gd name="T76" fmla="*/ 107 w 192"/>
                <a:gd name="T77" fmla="*/ 49 h 236"/>
                <a:gd name="T78" fmla="*/ 121 w 192"/>
                <a:gd name="T79" fmla="*/ 53 h 236"/>
                <a:gd name="T80" fmla="*/ 134 w 192"/>
                <a:gd name="T81" fmla="*/ 63 h 236"/>
                <a:gd name="T82" fmla="*/ 147 w 192"/>
                <a:gd name="T83" fmla="*/ 71 h 236"/>
                <a:gd name="T84" fmla="*/ 162 w 192"/>
                <a:gd name="T85" fmla="*/ 75 h 236"/>
                <a:gd name="T86" fmla="*/ 167 w 192"/>
                <a:gd name="T87" fmla="*/ 81 h 236"/>
                <a:gd name="T88" fmla="*/ 166 w 192"/>
                <a:gd name="T89" fmla="*/ 88 h 236"/>
                <a:gd name="T90" fmla="*/ 152 w 192"/>
                <a:gd name="T91" fmla="*/ 94 h 236"/>
                <a:gd name="T92" fmla="*/ 139 w 192"/>
                <a:gd name="T93" fmla="*/ 101 h 236"/>
                <a:gd name="T94" fmla="*/ 133 w 192"/>
                <a:gd name="T95" fmla="*/ 132 h 236"/>
                <a:gd name="T96" fmla="*/ 136 w 192"/>
                <a:gd name="T97" fmla="*/ 162 h 236"/>
                <a:gd name="T98" fmla="*/ 149 w 192"/>
                <a:gd name="T99" fmla="*/ 188 h 236"/>
                <a:gd name="T100" fmla="*/ 169 w 192"/>
                <a:gd name="T101" fmla="*/ 213 h 236"/>
                <a:gd name="T102" fmla="*/ 173 w 192"/>
                <a:gd name="T103" fmla="*/ 224 h 236"/>
                <a:gd name="T104" fmla="*/ 172 w 192"/>
                <a:gd name="T105" fmla="*/ 236 h 236"/>
                <a:gd name="T106" fmla="*/ 161 w 192"/>
                <a:gd name="T107" fmla="*/ 225 h 236"/>
                <a:gd name="T108" fmla="*/ 146 w 192"/>
                <a:gd name="T109" fmla="*/ 211 h 236"/>
                <a:gd name="T110" fmla="*/ 128 w 192"/>
                <a:gd name="T111" fmla="*/ 195 h 236"/>
                <a:gd name="T112" fmla="*/ 112 w 192"/>
                <a:gd name="T113" fmla="*/ 176 h 236"/>
                <a:gd name="T114" fmla="*/ 101 w 192"/>
                <a:gd name="T115" fmla="*/ 154 h 236"/>
                <a:gd name="T116" fmla="*/ 99 w 192"/>
                <a:gd name="T117" fmla="*/ 130 h 236"/>
                <a:gd name="T118" fmla="*/ 93 w 192"/>
                <a:gd name="T119" fmla="*/ 86 h 236"/>
                <a:gd name="T120" fmla="*/ 80 w 192"/>
                <a:gd name="T121" fmla="*/ 97 h 236"/>
                <a:gd name="T122" fmla="*/ 73 w 192"/>
                <a:gd name="T123"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236">
                  <a:moveTo>
                    <a:pt x="73" y="181"/>
                  </a:moveTo>
                  <a:lnTo>
                    <a:pt x="67" y="191"/>
                  </a:lnTo>
                  <a:lnTo>
                    <a:pt x="60" y="196"/>
                  </a:lnTo>
                  <a:lnTo>
                    <a:pt x="51" y="200"/>
                  </a:lnTo>
                  <a:lnTo>
                    <a:pt x="40" y="202"/>
                  </a:lnTo>
                  <a:lnTo>
                    <a:pt x="34" y="203"/>
                  </a:lnTo>
                  <a:lnTo>
                    <a:pt x="28" y="203"/>
                  </a:lnTo>
                  <a:lnTo>
                    <a:pt x="22" y="202"/>
                  </a:lnTo>
                  <a:lnTo>
                    <a:pt x="17" y="201"/>
                  </a:lnTo>
                  <a:lnTo>
                    <a:pt x="12" y="200"/>
                  </a:lnTo>
                  <a:lnTo>
                    <a:pt x="7" y="196"/>
                  </a:lnTo>
                  <a:lnTo>
                    <a:pt x="4" y="192"/>
                  </a:lnTo>
                  <a:lnTo>
                    <a:pt x="0" y="186"/>
                  </a:lnTo>
                  <a:lnTo>
                    <a:pt x="3" y="186"/>
                  </a:lnTo>
                  <a:lnTo>
                    <a:pt x="8" y="187"/>
                  </a:lnTo>
                  <a:lnTo>
                    <a:pt x="16" y="187"/>
                  </a:lnTo>
                  <a:lnTo>
                    <a:pt x="26" y="187"/>
                  </a:lnTo>
                  <a:lnTo>
                    <a:pt x="35" y="185"/>
                  </a:lnTo>
                  <a:lnTo>
                    <a:pt x="45" y="181"/>
                  </a:lnTo>
                  <a:lnTo>
                    <a:pt x="53" y="175"/>
                  </a:lnTo>
                  <a:lnTo>
                    <a:pt x="59" y="164"/>
                  </a:lnTo>
                  <a:lnTo>
                    <a:pt x="58" y="109"/>
                  </a:lnTo>
                  <a:lnTo>
                    <a:pt x="53" y="109"/>
                  </a:lnTo>
                  <a:lnTo>
                    <a:pt x="49" y="109"/>
                  </a:lnTo>
                  <a:lnTo>
                    <a:pt x="43" y="108"/>
                  </a:lnTo>
                  <a:lnTo>
                    <a:pt x="37" y="106"/>
                  </a:lnTo>
                  <a:lnTo>
                    <a:pt x="32" y="104"/>
                  </a:lnTo>
                  <a:lnTo>
                    <a:pt x="27" y="102"/>
                  </a:lnTo>
                  <a:lnTo>
                    <a:pt x="23" y="98"/>
                  </a:lnTo>
                  <a:lnTo>
                    <a:pt x="20" y="94"/>
                  </a:lnTo>
                  <a:lnTo>
                    <a:pt x="23" y="85"/>
                  </a:lnTo>
                  <a:lnTo>
                    <a:pt x="29" y="78"/>
                  </a:lnTo>
                  <a:lnTo>
                    <a:pt x="35" y="71"/>
                  </a:lnTo>
                  <a:lnTo>
                    <a:pt x="40" y="64"/>
                  </a:lnTo>
                  <a:lnTo>
                    <a:pt x="49" y="53"/>
                  </a:lnTo>
                  <a:lnTo>
                    <a:pt x="55" y="42"/>
                  </a:lnTo>
                  <a:lnTo>
                    <a:pt x="63" y="29"/>
                  </a:lnTo>
                  <a:lnTo>
                    <a:pt x="73" y="18"/>
                  </a:lnTo>
                  <a:lnTo>
                    <a:pt x="82" y="8"/>
                  </a:lnTo>
                  <a:lnTo>
                    <a:pt x="93" y="2"/>
                  </a:lnTo>
                  <a:lnTo>
                    <a:pt x="106" y="0"/>
                  </a:lnTo>
                  <a:lnTo>
                    <a:pt x="122" y="5"/>
                  </a:lnTo>
                  <a:lnTo>
                    <a:pt x="130" y="8"/>
                  </a:lnTo>
                  <a:lnTo>
                    <a:pt x="138" y="11"/>
                  </a:lnTo>
                  <a:lnTo>
                    <a:pt x="146" y="14"/>
                  </a:lnTo>
                  <a:lnTo>
                    <a:pt x="154" y="18"/>
                  </a:lnTo>
                  <a:lnTo>
                    <a:pt x="162" y="20"/>
                  </a:lnTo>
                  <a:lnTo>
                    <a:pt x="170" y="21"/>
                  </a:lnTo>
                  <a:lnTo>
                    <a:pt x="180" y="23"/>
                  </a:lnTo>
                  <a:lnTo>
                    <a:pt x="189" y="23"/>
                  </a:lnTo>
                  <a:lnTo>
                    <a:pt x="191" y="26"/>
                  </a:lnTo>
                  <a:lnTo>
                    <a:pt x="192" y="28"/>
                  </a:lnTo>
                  <a:lnTo>
                    <a:pt x="191" y="32"/>
                  </a:lnTo>
                  <a:lnTo>
                    <a:pt x="189" y="34"/>
                  </a:lnTo>
                  <a:lnTo>
                    <a:pt x="177" y="35"/>
                  </a:lnTo>
                  <a:lnTo>
                    <a:pt x="166" y="35"/>
                  </a:lnTo>
                  <a:lnTo>
                    <a:pt x="153" y="34"/>
                  </a:lnTo>
                  <a:lnTo>
                    <a:pt x="142" y="33"/>
                  </a:lnTo>
                  <a:lnTo>
                    <a:pt x="129" y="30"/>
                  </a:lnTo>
                  <a:lnTo>
                    <a:pt x="118" y="28"/>
                  </a:lnTo>
                  <a:lnTo>
                    <a:pt x="105" y="26"/>
                  </a:lnTo>
                  <a:lnTo>
                    <a:pt x="93" y="25"/>
                  </a:lnTo>
                  <a:lnTo>
                    <a:pt x="87" y="32"/>
                  </a:lnTo>
                  <a:lnTo>
                    <a:pt x="81" y="38"/>
                  </a:lnTo>
                  <a:lnTo>
                    <a:pt x="75" y="47"/>
                  </a:lnTo>
                  <a:lnTo>
                    <a:pt x="69" y="55"/>
                  </a:lnTo>
                  <a:lnTo>
                    <a:pt x="65" y="63"/>
                  </a:lnTo>
                  <a:lnTo>
                    <a:pt x="59" y="70"/>
                  </a:lnTo>
                  <a:lnTo>
                    <a:pt x="54" y="78"/>
                  </a:lnTo>
                  <a:lnTo>
                    <a:pt x="49" y="86"/>
                  </a:lnTo>
                  <a:lnTo>
                    <a:pt x="57" y="85"/>
                  </a:lnTo>
                  <a:lnTo>
                    <a:pt x="65" y="82"/>
                  </a:lnTo>
                  <a:lnTo>
                    <a:pt x="73" y="79"/>
                  </a:lnTo>
                  <a:lnTo>
                    <a:pt x="81" y="74"/>
                  </a:lnTo>
                  <a:lnTo>
                    <a:pt x="88" y="70"/>
                  </a:lnTo>
                  <a:lnTo>
                    <a:pt x="95" y="63"/>
                  </a:lnTo>
                  <a:lnTo>
                    <a:pt x="101" y="56"/>
                  </a:lnTo>
                  <a:lnTo>
                    <a:pt x="107" y="49"/>
                  </a:lnTo>
                  <a:lnTo>
                    <a:pt x="114" y="51"/>
                  </a:lnTo>
                  <a:lnTo>
                    <a:pt x="121" y="53"/>
                  </a:lnTo>
                  <a:lnTo>
                    <a:pt x="128" y="58"/>
                  </a:lnTo>
                  <a:lnTo>
                    <a:pt x="134" y="63"/>
                  </a:lnTo>
                  <a:lnTo>
                    <a:pt x="141" y="67"/>
                  </a:lnTo>
                  <a:lnTo>
                    <a:pt x="147" y="71"/>
                  </a:lnTo>
                  <a:lnTo>
                    <a:pt x="154" y="74"/>
                  </a:lnTo>
                  <a:lnTo>
                    <a:pt x="162" y="75"/>
                  </a:lnTo>
                  <a:lnTo>
                    <a:pt x="165" y="79"/>
                  </a:lnTo>
                  <a:lnTo>
                    <a:pt x="167" y="81"/>
                  </a:lnTo>
                  <a:lnTo>
                    <a:pt x="168" y="85"/>
                  </a:lnTo>
                  <a:lnTo>
                    <a:pt x="166" y="88"/>
                  </a:lnTo>
                  <a:lnTo>
                    <a:pt x="159" y="93"/>
                  </a:lnTo>
                  <a:lnTo>
                    <a:pt x="152" y="94"/>
                  </a:lnTo>
                  <a:lnTo>
                    <a:pt x="145" y="96"/>
                  </a:lnTo>
                  <a:lnTo>
                    <a:pt x="139" y="101"/>
                  </a:lnTo>
                  <a:lnTo>
                    <a:pt x="134" y="116"/>
                  </a:lnTo>
                  <a:lnTo>
                    <a:pt x="133" y="132"/>
                  </a:lnTo>
                  <a:lnTo>
                    <a:pt x="133" y="147"/>
                  </a:lnTo>
                  <a:lnTo>
                    <a:pt x="136" y="162"/>
                  </a:lnTo>
                  <a:lnTo>
                    <a:pt x="142" y="176"/>
                  </a:lnTo>
                  <a:lnTo>
                    <a:pt x="149" y="188"/>
                  </a:lnTo>
                  <a:lnTo>
                    <a:pt x="158" y="201"/>
                  </a:lnTo>
                  <a:lnTo>
                    <a:pt x="169" y="213"/>
                  </a:lnTo>
                  <a:lnTo>
                    <a:pt x="172" y="218"/>
                  </a:lnTo>
                  <a:lnTo>
                    <a:pt x="173" y="224"/>
                  </a:lnTo>
                  <a:lnTo>
                    <a:pt x="173" y="230"/>
                  </a:lnTo>
                  <a:lnTo>
                    <a:pt x="172" y="236"/>
                  </a:lnTo>
                  <a:lnTo>
                    <a:pt x="168" y="232"/>
                  </a:lnTo>
                  <a:lnTo>
                    <a:pt x="161" y="225"/>
                  </a:lnTo>
                  <a:lnTo>
                    <a:pt x="153" y="217"/>
                  </a:lnTo>
                  <a:lnTo>
                    <a:pt x="146" y="211"/>
                  </a:lnTo>
                  <a:lnTo>
                    <a:pt x="137" y="203"/>
                  </a:lnTo>
                  <a:lnTo>
                    <a:pt x="128" y="195"/>
                  </a:lnTo>
                  <a:lnTo>
                    <a:pt x="119" y="186"/>
                  </a:lnTo>
                  <a:lnTo>
                    <a:pt x="112" y="176"/>
                  </a:lnTo>
                  <a:lnTo>
                    <a:pt x="105" y="165"/>
                  </a:lnTo>
                  <a:lnTo>
                    <a:pt x="101" y="154"/>
                  </a:lnTo>
                  <a:lnTo>
                    <a:pt x="99" y="142"/>
                  </a:lnTo>
                  <a:lnTo>
                    <a:pt x="99" y="130"/>
                  </a:lnTo>
                  <a:lnTo>
                    <a:pt x="104" y="82"/>
                  </a:lnTo>
                  <a:lnTo>
                    <a:pt x="93" y="86"/>
                  </a:lnTo>
                  <a:lnTo>
                    <a:pt x="85" y="92"/>
                  </a:lnTo>
                  <a:lnTo>
                    <a:pt x="80" y="97"/>
                  </a:lnTo>
                  <a:lnTo>
                    <a:pt x="74" y="105"/>
                  </a:lnTo>
                  <a:lnTo>
                    <a:pt x="73"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3" name="Freeform 237"/>
            <p:cNvSpPr>
              <a:spLocks/>
            </p:cNvSpPr>
            <p:nvPr/>
          </p:nvSpPr>
          <p:spPr bwMode="auto">
            <a:xfrm>
              <a:off x="5413" y="974"/>
              <a:ext cx="29" cy="5"/>
            </a:xfrm>
            <a:custGeom>
              <a:avLst/>
              <a:gdLst>
                <a:gd name="T0" fmla="*/ 113 w 114"/>
                <a:gd name="T1" fmla="*/ 0 h 22"/>
                <a:gd name="T2" fmla="*/ 114 w 114"/>
                <a:gd name="T3" fmla="*/ 11 h 22"/>
                <a:gd name="T4" fmla="*/ 107 w 114"/>
                <a:gd name="T5" fmla="*/ 15 h 22"/>
                <a:gd name="T6" fmla="*/ 98 w 114"/>
                <a:gd name="T7" fmla="*/ 19 h 22"/>
                <a:gd name="T8" fmla="*/ 90 w 114"/>
                <a:gd name="T9" fmla="*/ 21 h 22"/>
                <a:gd name="T10" fmla="*/ 79 w 114"/>
                <a:gd name="T11" fmla="*/ 21 h 22"/>
                <a:gd name="T12" fmla="*/ 67 w 114"/>
                <a:gd name="T13" fmla="*/ 22 h 22"/>
                <a:gd name="T14" fmla="*/ 56 w 114"/>
                <a:gd name="T15" fmla="*/ 22 h 22"/>
                <a:gd name="T16" fmla="*/ 44 w 114"/>
                <a:gd name="T17" fmla="*/ 22 h 22"/>
                <a:gd name="T18" fmla="*/ 31 w 114"/>
                <a:gd name="T19" fmla="*/ 21 h 22"/>
                <a:gd name="T20" fmla="*/ 21 w 114"/>
                <a:gd name="T21" fmla="*/ 19 h 22"/>
                <a:gd name="T22" fmla="*/ 10 w 114"/>
                <a:gd name="T23" fmla="*/ 15 h 22"/>
                <a:gd name="T24" fmla="*/ 0 w 114"/>
                <a:gd name="T25" fmla="*/ 8 h 22"/>
                <a:gd name="T26" fmla="*/ 0 w 114"/>
                <a:gd name="T27" fmla="*/ 4 h 22"/>
                <a:gd name="T28" fmla="*/ 4 w 114"/>
                <a:gd name="T29" fmla="*/ 3 h 22"/>
                <a:gd name="T30" fmla="*/ 7 w 114"/>
                <a:gd name="T31" fmla="*/ 1 h 22"/>
                <a:gd name="T32" fmla="*/ 12 w 114"/>
                <a:gd name="T33" fmla="*/ 0 h 22"/>
                <a:gd name="T34" fmla="*/ 25 w 114"/>
                <a:gd name="T35" fmla="*/ 3 h 22"/>
                <a:gd name="T36" fmla="*/ 38 w 114"/>
                <a:gd name="T37" fmla="*/ 4 h 22"/>
                <a:gd name="T38" fmla="*/ 51 w 114"/>
                <a:gd name="T39" fmla="*/ 4 h 22"/>
                <a:gd name="T40" fmla="*/ 64 w 114"/>
                <a:gd name="T41" fmla="*/ 4 h 22"/>
                <a:gd name="T42" fmla="*/ 76 w 114"/>
                <a:gd name="T43" fmla="*/ 3 h 22"/>
                <a:gd name="T44" fmla="*/ 88 w 114"/>
                <a:gd name="T45" fmla="*/ 1 h 22"/>
                <a:gd name="T46" fmla="*/ 100 w 114"/>
                <a:gd name="T47" fmla="*/ 0 h 22"/>
                <a:gd name="T48" fmla="*/ 113 w 11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2">
                  <a:moveTo>
                    <a:pt x="113" y="0"/>
                  </a:moveTo>
                  <a:lnTo>
                    <a:pt x="114" y="11"/>
                  </a:lnTo>
                  <a:lnTo>
                    <a:pt x="107" y="15"/>
                  </a:lnTo>
                  <a:lnTo>
                    <a:pt x="98" y="19"/>
                  </a:lnTo>
                  <a:lnTo>
                    <a:pt x="90" y="21"/>
                  </a:lnTo>
                  <a:lnTo>
                    <a:pt x="79" y="21"/>
                  </a:lnTo>
                  <a:lnTo>
                    <a:pt x="67" y="22"/>
                  </a:lnTo>
                  <a:lnTo>
                    <a:pt x="56" y="22"/>
                  </a:lnTo>
                  <a:lnTo>
                    <a:pt x="44" y="22"/>
                  </a:lnTo>
                  <a:lnTo>
                    <a:pt x="31" y="21"/>
                  </a:lnTo>
                  <a:lnTo>
                    <a:pt x="21" y="19"/>
                  </a:lnTo>
                  <a:lnTo>
                    <a:pt x="10" y="15"/>
                  </a:lnTo>
                  <a:lnTo>
                    <a:pt x="0" y="8"/>
                  </a:lnTo>
                  <a:lnTo>
                    <a:pt x="0" y="4"/>
                  </a:lnTo>
                  <a:lnTo>
                    <a:pt x="4" y="3"/>
                  </a:lnTo>
                  <a:lnTo>
                    <a:pt x="7" y="1"/>
                  </a:lnTo>
                  <a:lnTo>
                    <a:pt x="12" y="0"/>
                  </a:lnTo>
                  <a:lnTo>
                    <a:pt x="25" y="3"/>
                  </a:lnTo>
                  <a:lnTo>
                    <a:pt x="38" y="4"/>
                  </a:lnTo>
                  <a:lnTo>
                    <a:pt x="51" y="4"/>
                  </a:lnTo>
                  <a:lnTo>
                    <a:pt x="64" y="4"/>
                  </a:lnTo>
                  <a:lnTo>
                    <a:pt x="76" y="3"/>
                  </a:lnTo>
                  <a:lnTo>
                    <a:pt x="88" y="1"/>
                  </a:lnTo>
                  <a:lnTo>
                    <a:pt x="100"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4" name="Freeform 238"/>
            <p:cNvSpPr>
              <a:spLocks/>
            </p:cNvSpPr>
            <p:nvPr/>
          </p:nvSpPr>
          <p:spPr bwMode="auto">
            <a:xfrm>
              <a:off x="5419" y="982"/>
              <a:ext cx="18" cy="5"/>
            </a:xfrm>
            <a:custGeom>
              <a:avLst/>
              <a:gdLst>
                <a:gd name="T0" fmla="*/ 55 w 71"/>
                <a:gd name="T1" fmla="*/ 19 h 20"/>
                <a:gd name="T2" fmla="*/ 48 w 71"/>
                <a:gd name="T3" fmla="*/ 20 h 20"/>
                <a:gd name="T4" fmla="*/ 40 w 71"/>
                <a:gd name="T5" fmla="*/ 20 h 20"/>
                <a:gd name="T6" fmla="*/ 33 w 71"/>
                <a:gd name="T7" fmla="*/ 20 h 20"/>
                <a:gd name="T8" fmla="*/ 25 w 71"/>
                <a:gd name="T9" fmla="*/ 19 h 20"/>
                <a:gd name="T10" fmla="*/ 18 w 71"/>
                <a:gd name="T11" fmla="*/ 18 h 20"/>
                <a:gd name="T12" fmla="*/ 11 w 71"/>
                <a:gd name="T13" fmla="*/ 15 h 20"/>
                <a:gd name="T14" fmla="*/ 5 w 71"/>
                <a:gd name="T15" fmla="*/ 11 h 20"/>
                <a:gd name="T16" fmla="*/ 0 w 71"/>
                <a:gd name="T17" fmla="*/ 7 h 20"/>
                <a:gd name="T18" fmla="*/ 2 w 71"/>
                <a:gd name="T19" fmla="*/ 7 h 20"/>
                <a:gd name="T20" fmla="*/ 8 w 71"/>
                <a:gd name="T21" fmla="*/ 5 h 20"/>
                <a:gd name="T22" fmla="*/ 17 w 71"/>
                <a:gd name="T23" fmla="*/ 4 h 20"/>
                <a:gd name="T24" fmla="*/ 27 w 71"/>
                <a:gd name="T25" fmla="*/ 3 h 20"/>
                <a:gd name="T26" fmla="*/ 39 w 71"/>
                <a:gd name="T27" fmla="*/ 2 h 20"/>
                <a:gd name="T28" fmla="*/ 50 w 71"/>
                <a:gd name="T29" fmla="*/ 1 h 20"/>
                <a:gd name="T30" fmla="*/ 62 w 71"/>
                <a:gd name="T31" fmla="*/ 1 h 20"/>
                <a:gd name="T32" fmla="*/ 71 w 71"/>
                <a:gd name="T33" fmla="*/ 0 h 20"/>
                <a:gd name="T34" fmla="*/ 70 w 71"/>
                <a:gd name="T35" fmla="*/ 2 h 20"/>
                <a:gd name="T36" fmla="*/ 66 w 71"/>
                <a:gd name="T37" fmla="*/ 8 h 20"/>
                <a:gd name="T38" fmla="*/ 62 w 71"/>
                <a:gd name="T39" fmla="*/ 14 h 20"/>
                <a:gd name="T40" fmla="*/ 55 w 71"/>
                <a:gd name="T4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20">
                  <a:moveTo>
                    <a:pt x="55" y="19"/>
                  </a:moveTo>
                  <a:lnTo>
                    <a:pt x="48" y="20"/>
                  </a:lnTo>
                  <a:lnTo>
                    <a:pt x="40" y="20"/>
                  </a:lnTo>
                  <a:lnTo>
                    <a:pt x="33" y="20"/>
                  </a:lnTo>
                  <a:lnTo>
                    <a:pt x="25" y="19"/>
                  </a:lnTo>
                  <a:lnTo>
                    <a:pt x="18" y="18"/>
                  </a:lnTo>
                  <a:lnTo>
                    <a:pt x="11" y="15"/>
                  </a:lnTo>
                  <a:lnTo>
                    <a:pt x="5" y="11"/>
                  </a:lnTo>
                  <a:lnTo>
                    <a:pt x="0" y="7"/>
                  </a:lnTo>
                  <a:lnTo>
                    <a:pt x="2" y="7"/>
                  </a:lnTo>
                  <a:lnTo>
                    <a:pt x="8" y="5"/>
                  </a:lnTo>
                  <a:lnTo>
                    <a:pt x="17" y="4"/>
                  </a:lnTo>
                  <a:lnTo>
                    <a:pt x="27" y="3"/>
                  </a:lnTo>
                  <a:lnTo>
                    <a:pt x="39" y="2"/>
                  </a:lnTo>
                  <a:lnTo>
                    <a:pt x="50" y="1"/>
                  </a:lnTo>
                  <a:lnTo>
                    <a:pt x="62" y="1"/>
                  </a:lnTo>
                  <a:lnTo>
                    <a:pt x="71" y="0"/>
                  </a:lnTo>
                  <a:lnTo>
                    <a:pt x="70" y="2"/>
                  </a:lnTo>
                  <a:lnTo>
                    <a:pt x="66" y="8"/>
                  </a:lnTo>
                  <a:lnTo>
                    <a:pt x="62" y="14"/>
                  </a:lnTo>
                  <a:lnTo>
                    <a:pt x="5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5" name="Freeform 239"/>
            <p:cNvSpPr>
              <a:spLocks/>
            </p:cNvSpPr>
            <p:nvPr/>
          </p:nvSpPr>
          <p:spPr bwMode="auto">
            <a:xfrm>
              <a:off x="5453" y="1000"/>
              <a:ext cx="115" cy="81"/>
            </a:xfrm>
            <a:custGeom>
              <a:avLst/>
              <a:gdLst>
                <a:gd name="T0" fmla="*/ 455 w 463"/>
                <a:gd name="T1" fmla="*/ 322 h 324"/>
                <a:gd name="T2" fmla="*/ 441 w 463"/>
                <a:gd name="T3" fmla="*/ 318 h 324"/>
                <a:gd name="T4" fmla="*/ 426 w 463"/>
                <a:gd name="T5" fmla="*/ 311 h 324"/>
                <a:gd name="T6" fmla="*/ 413 w 463"/>
                <a:gd name="T7" fmla="*/ 304 h 324"/>
                <a:gd name="T8" fmla="*/ 305 w 463"/>
                <a:gd name="T9" fmla="*/ 222 h 324"/>
                <a:gd name="T10" fmla="*/ 280 w 463"/>
                <a:gd name="T11" fmla="*/ 196 h 324"/>
                <a:gd name="T12" fmla="*/ 250 w 463"/>
                <a:gd name="T13" fmla="*/ 171 h 324"/>
                <a:gd name="T14" fmla="*/ 218 w 463"/>
                <a:gd name="T15" fmla="*/ 151 h 324"/>
                <a:gd name="T16" fmla="*/ 185 w 463"/>
                <a:gd name="T17" fmla="*/ 132 h 324"/>
                <a:gd name="T18" fmla="*/ 155 w 463"/>
                <a:gd name="T19" fmla="*/ 118 h 324"/>
                <a:gd name="T20" fmla="*/ 131 w 463"/>
                <a:gd name="T21" fmla="*/ 108 h 324"/>
                <a:gd name="T22" fmla="*/ 115 w 463"/>
                <a:gd name="T23" fmla="*/ 101 h 324"/>
                <a:gd name="T24" fmla="*/ 109 w 463"/>
                <a:gd name="T25" fmla="*/ 99 h 324"/>
                <a:gd name="T26" fmla="*/ 123 w 463"/>
                <a:gd name="T27" fmla="*/ 138 h 324"/>
                <a:gd name="T28" fmla="*/ 136 w 463"/>
                <a:gd name="T29" fmla="*/ 177 h 324"/>
                <a:gd name="T30" fmla="*/ 146 w 463"/>
                <a:gd name="T31" fmla="*/ 217 h 324"/>
                <a:gd name="T32" fmla="*/ 154 w 463"/>
                <a:gd name="T33" fmla="*/ 258 h 324"/>
                <a:gd name="T34" fmla="*/ 136 w 463"/>
                <a:gd name="T35" fmla="*/ 253 h 324"/>
                <a:gd name="T36" fmla="*/ 100 w 463"/>
                <a:gd name="T37" fmla="*/ 238 h 324"/>
                <a:gd name="T38" fmla="*/ 67 w 463"/>
                <a:gd name="T39" fmla="*/ 221 h 324"/>
                <a:gd name="T40" fmla="*/ 52 w 463"/>
                <a:gd name="T41" fmla="*/ 211 h 324"/>
                <a:gd name="T42" fmla="*/ 65 w 463"/>
                <a:gd name="T43" fmla="*/ 207 h 324"/>
                <a:gd name="T44" fmla="*/ 81 w 463"/>
                <a:gd name="T45" fmla="*/ 206 h 324"/>
                <a:gd name="T46" fmla="*/ 98 w 463"/>
                <a:gd name="T47" fmla="*/ 206 h 324"/>
                <a:gd name="T48" fmla="*/ 113 w 463"/>
                <a:gd name="T49" fmla="*/ 208 h 324"/>
                <a:gd name="T50" fmla="*/ 100 w 463"/>
                <a:gd name="T51" fmla="*/ 155 h 324"/>
                <a:gd name="T52" fmla="*/ 73 w 463"/>
                <a:gd name="T53" fmla="*/ 102 h 324"/>
                <a:gd name="T54" fmla="*/ 37 w 463"/>
                <a:gd name="T55" fmla="*/ 49 h 324"/>
                <a:gd name="T56" fmla="*/ 0 w 463"/>
                <a:gd name="T57" fmla="*/ 0 h 324"/>
                <a:gd name="T58" fmla="*/ 25 w 463"/>
                <a:gd name="T59" fmla="*/ 12 h 324"/>
                <a:gd name="T60" fmla="*/ 50 w 463"/>
                <a:gd name="T61" fmla="*/ 29 h 324"/>
                <a:gd name="T62" fmla="*/ 71 w 463"/>
                <a:gd name="T63" fmla="*/ 50 h 324"/>
                <a:gd name="T64" fmla="*/ 92 w 463"/>
                <a:gd name="T65" fmla="*/ 76 h 324"/>
                <a:gd name="T66" fmla="*/ 136 w 463"/>
                <a:gd name="T67" fmla="*/ 81 h 324"/>
                <a:gd name="T68" fmla="*/ 178 w 463"/>
                <a:gd name="T69" fmla="*/ 92 h 324"/>
                <a:gd name="T70" fmla="*/ 219 w 463"/>
                <a:gd name="T71" fmla="*/ 108 h 324"/>
                <a:gd name="T72" fmla="*/ 256 w 463"/>
                <a:gd name="T73" fmla="*/ 130 h 324"/>
                <a:gd name="T74" fmla="*/ 413 w 463"/>
                <a:gd name="T75" fmla="*/ 249 h 324"/>
                <a:gd name="T76" fmla="*/ 426 w 463"/>
                <a:gd name="T77" fmla="*/ 253 h 324"/>
                <a:gd name="T78" fmla="*/ 438 w 463"/>
                <a:gd name="T79" fmla="*/ 258 h 324"/>
                <a:gd name="T80" fmla="*/ 451 w 463"/>
                <a:gd name="T81" fmla="*/ 261 h 324"/>
                <a:gd name="T82" fmla="*/ 463 w 463"/>
                <a:gd name="T8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3" h="324">
                  <a:moveTo>
                    <a:pt x="463" y="324"/>
                  </a:moveTo>
                  <a:lnTo>
                    <a:pt x="455" y="322"/>
                  </a:lnTo>
                  <a:lnTo>
                    <a:pt x="448" y="320"/>
                  </a:lnTo>
                  <a:lnTo>
                    <a:pt x="441" y="318"/>
                  </a:lnTo>
                  <a:lnTo>
                    <a:pt x="433" y="314"/>
                  </a:lnTo>
                  <a:lnTo>
                    <a:pt x="426" y="311"/>
                  </a:lnTo>
                  <a:lnTo>
                    <a:pt x="419" y="307"/>
                  </a:lnTo>
                  <a:lnTo>
                    <a:pt x="413" y="304"/>
                  </a:lnTo>
                  <a:lnTo>
                    <a:pt x="406" y="300"/>
                  </a:lnTo>
                  <a:lnTo>
                    <a:pt x="305" y="222"/>
                  </a:lnTo>
                  <a:lnTo>
                    <a:pt x="293" y="208"/>
                  </a:lnTo>
                  <a:lnTo>
                    <a:pt x="280" y="196"/>
                  </a:lnTo>
                  <a:lnTo>
                    <a:pt x="265" y="183"/>
                  </a:lnTo>
                  <a:lnTo>
                    <a:pt x="250" y="171"/>
                  </a:lnTo>
                  <a:lnTo>
                    <a:pt x="234" y="161"/>
                  </a:lnTo>
                  <a:lnTo>
                    <a:pt x="218" y="151"/>
                  </a:lnTo>
                  <a:lnTo>
                    <a:pt x="201" y="141"/>
                  </a:lnTo>
                  <a:lnTo>
                    <a:pt x="185" y="132"/>
                  </a:lnTo>
                  <a:lnTo>
                    <a:pt x="170" y="125"/>
                  </a:lnTo>
                  <a:lnTo>
                    <a:pt x="155" y="118"/>
                  </a:lnTo>
                  <a:lnTo>
                    <a:pt x="143" y="113"/>
                  </a:lnTo>
                  <a:lnTo>
                    <a:pt x="131" y="108"/>
                  </a:lnTo>
                  <a:lnTo>
                    <a:pt x="122" y="103"/>
                  </a:lnTo>
                  <a:lnTo>
                    <a:pt x="115" y="101"/>
                  </a:lnTo>
                  <a:lnTo>
                    <a:pt x="111" y="99"/>
                  </a:lnTo>
                  <a:lnTo>
                    <a:pt x="109" y="99"/>
                  </a:lnTo>
                  <a:lnTo>
                    <a:pt x="116" y="118"/>
                  </a:lnTo>
                  <a:lnTo>
                    <a:pt x="123" y="138"/>
                  </a:lnTo>
                  <a:lnTo>
                    <a:pt x="129" y="157"/>
                  </a:lnTo>
                  <a:lnTo>
                    <a:pt x="136" y="177"/>
                  </a:lnTo>
                  <a:lnTo>
                    <a:pt x="140" y="198"/>
                  </a:lnTo>
                  <a:lnTo>
                    <a:pt x="146" y="217"/>
                  </a:lnTo>
                  <a:lnTo>
                    <a:pt x="151" y="237"/>
                  </a:lnTo>
                  <a:lnTo>
                    <a:pt x="154" y="258"/>
                  </a:lnTo>
                  <a:lnTo>
                    <a:pt x="149" y="258"/>
                  </a:lnTo>
                  <a:lnTo>
                    <a:pt x="136" y="253"/>
                  </a:lnTo>
                  <a:lnTo>
                    <a:pt x="120" y="246"/>
                  </a:lnTo>
                  <a:lnTo>
                    <a:pt x="100" y="238"/>
                  </a:lnTo>
                  <a:lnTo>
                    <a:pt x="82" y="229"/>
                  </a:lnTo>
                  <a:lnTo>
                    <a:pt x="67" y="221"/>
                  </a:lnTo>
                  <a:lnTo>
                    <a:pt x="55" y="214"/>
                  </a:lnTo>
                  <a:lnTo>
                    <a:pt x="52" y="211"/>
                  </a:lnTo>
                  <a:lnTo>
                    <a:pt x="58" y="209"/>
                  </a:lnTo>
                  <a:lnTo>
                    <a:pt x="65" y="207"/>
                  </a:lnTo>
                  <a:lnTo>
                    <a:pt x="73" y="206"/>
                  </a:lnTo>
                  <a:lnTo>
                    <a:pt x="81" y="206"/>
                  </a:lnTo>
                  <a:lnTo>
                    <a:pt x="90" y="205"/>
                  </a:lnTo>
                  <a:lnTo>
                    <a:pt x="98" y="206"/>
                  </a:lnTo>
                  <a:lnTo>
                    <a:pt x="106" y="206"/>
                  </a:lnTo>
                  <a:lnTo>
                    <a:pt x="113" y="208"/>
                  </a:lnTo>
                  <a:lnTo>
                    <a:pt x="108" y="182"/>
                  </a:lnTo>
                  <a:lnTo>
                    <a:pt x="100" y="155"/>
                  </a:lnTo>
                  <a:lnTo>
                    <a:pt x="88" y="129"/>
                  </a:lnTo>
                  <a:lnTo>
                    <a:pt x="73" y="102"/>
                  </a:lnTo>
                  <a:lnTo>
                    <a:pt x="55" y="74"/>
                  </a:lnTo>
                  <a:lnTo>
                    <a:pt x="37" y="49"/>
                  </a:lnTo>
                  <a:lnTo>
                    <a:pt x="19" y="24"/>
                  </a:lnTo>
                  <a:lnTo>
                    <a:pt x="0" y="0"/>
                  </a:lnTo>
                  <a:lnTo>
                    <a:pt x="13" y="5"/>
                  </a:lnTo>
                  <a:lnTo>
                    <a:pt x="25" y="12"/>
                  </a:lnTo>
                  <a:lnTo>
                    <a:pt x="38" y="20"/>
                  </a:lnTo>
                  <a:lnTo>
                    <a:pt x="50" y="29"/>
                  </a:lnTo>
                  <a:lnTo>
                    <a:pt x="61" y="40"/>
                  </a:lnTo>
                  <a:lnTo>
                    <a:pt x="71" y="50"/>
                  </a:lnTo>
                  <a:lnTo>
                    <a:pt x="82" y="63"/>
                  </a:lnTo>
                  <a:lnTo>
                    <a:pt x="92" y="76"/>
                  </a:lnTo>
                  <a:lnTo>
                    <a:pt x="114" y="78"/>
                  </a:lnTo>
                  <a:lnTo>
                    <a:pt x="136" y="81"/>
                  </a:lnTo>
                  <a:lnTo>
                    <a:pt x="158" y="86"/>
                  </a:lnTo>
                  <a:lnTo>
                    <a:pt x="178" y="92"/>
                  </a:lnTo>
                  <a:lnTo>
                    <a:pt x="199" y="100"/>
                  </a:lnTo>
                  <a:lnTo>
                    <a:pt x="219" y="108"/>
                  </a:lnTo>
                  <a:lnTo>
                    <a:pt x="237" y="118"/>
                  </a:lnTo>
                  <a:lnTo>
                    <a:pt x="256" y="130"/>
                  </a:lnTo>
                  <a:lnTo>
                    <a:pt x="407" y="245"/>
                  </a:lnTo>
                  <a:lnTo>
                    <a:pt x="413" y="249"/>
                  </a:lnTo>
                  <a:lnTo>
                    <a:pt x="419" y="251"/>
                  </a:lnTo>
                  <a:lnTo>
                    <a:pt x="426" y="253"/>
                  </a:lnTo>
                  <a:lnTo>
                    <a:pt x="432" y="256"/>
                  </a:lnTo>
                  <a:lnTo>
                    <a:pt x="438" y="258"/>
                  </a:lnTo>
                  <a:lnTo>
                    <a:pt x="445" y="259"/>
                  </a:lnTo>
                  <a:lnTo>
                    <a:pt x="451" y="261"/>
                  </a:lnTo>
                  <a:lnTo>
                    <a:pt x="458" y="262"/>
                  </a:lnTo>
                  <a:lnTo>
                    <a:pt x="463"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6" name="Freeform 240"/>
            <p:cNvSpPr>
              <a:spLocks/>
            </p:cNvSpPr>
            <p:nvPr/>
          </p:nvSpPr>
          <p:spPr bwMode="auto">
            <a:xfrm>
              <a:off x="5369" y="1006"/>
              <a:ext cx="112" cy="245"/>
            </a:xfrm>
            <a:custGeom>
              <a:avLst/>
              <a:gdLst>
                <a:gd name="T0" fmla="*/ 221 w 448"/>
                <a:gd name="T1" fmla="*/ 912 h 979"/>
                <a:gd name="T2" fmla="*/ 234 w 448"/>
                <a:gd name="T3" fmla="*/ 936 h 979"/>
                <a:gd name="T4" fmla="*/ 217 w 448"/>
                <a:gd name="T5" fmla="*/ 957 h 979"/>
                <a:gd name="T6" fmla="*/ 191 w 448"/>
                <a:gd name="T7" fmla="*/ 967 h 979"/>
                <a:gd name="T8" fmla="*/ 164 w 448"/>
                <a:gd name="T9" fmla="*/ 973 h 979"/>
                <a:gd name="T10" fmla="*/ 128 w 448"/>
                <a:gd name="T11" fmla="*/ 978 h 979"/>
                <a:gd name="T12" fmla="*/ 83 w 448"/>
                <a:gd name="T13" fmla="*/ 978 h 979"/>
                <a:gd name="T14" fmla="*/ 49 w 448"/>
                <a:gd name="T15" fmla="*/ 973 h 979"/>
                <a:gd name="T16" fmla="*/ 23 w 448"/>
                <a:gd name="T17" fmla="*/ 968 h 979"/>
                <a:gd name="T18" fmla="*/ 6 w 448"/>
                <a:gd name="T19" fmla="*/ 960 h 979"/>
                <a:gd name="T20" fmla="*/ 10 w 448"/>
                <a:gd name="T21" fmla="*/ 941 h 979"/>
                <a:gd name="T22" fmla="*/ 35 w 448"/>
                <a:gd name="T23" fmla="*/ 949 h 979"/>
                <a:gd name="T24" fmla="*/ 65 w 448"/>
                <a:gd name="T25" fmla="*/ 953 h 979"/>
                <a:gd name="T26" fmla="*/ 98 w 448"/>
                <a:gd name="T27" fmla="*/ 956 h 979"/>
                <a:gd name="T28" fmla="*/ 130 w 448"/>
                <a:gd name="T29" fmla="*/ 955 h 979"/>
                <a:gd name="T30" fmla="*/ 160 w 448"/>
                <a:gd name="T31" fmla="*/ 952 h 979"/>
                <a:gd name="T32" fmla="*/ 186 w 448"/>
                <a:gd name="T33" fmla="*/ 948 h 979"/>
                <a:gd name="T34" fmla="*/ 203 w 448"/>
                <a:gd name="T35" fmla="*/ 941 h 979"/>
                <a:gd name="T36" fmla="*/ 210 w 448"/>
                <a:gd name="T37" fmla="*/ 933 h 979"/>
                <a:gd name="T38" fmla="*/ 203 w 448"/>
                <a:gd name="T39" fmla="*/ 921 h 979"/>
                <a:gd name="T40" fmla="*/ 198 w 448"/>
                <a:gd name="T41" fmla="*/ 897 h 979"/>
                <a:gd name="T42" fmla="*/ 195 w 448"/>
                <a:gd name="T43" fmla="*/ 385 h 979"/>
                <a:gd name="T44" fmla="*/ 190 w 448"/>
                <a:gd name="T45" fmla="*/ 372 h 979"/>
                <a:gd name="T46" fmla="*/ 194 w 448"/>
                <a:gd name="T47" fmla="*/ 369 h 979"/>
                <a:gd name="T48" fmla="*/ 210 w 448"/>
                <a:gd name="T49" fmla="*/ 378 h 979"/>
                <a:gd name="T50" fmla="*/ 221 w 448"/>
                <a:gd name="T51" fmla="*/ 400 h 979"/>
                <a:gd name="T52" fmla="*/ 220 w 448"/>
                <a:gd name="T53" fmla="*/ 441 h 979"/>
                <a:gd name="T54" fmla="*/ 225 w 448"/>
                <a:gd name="T55" fmla="*/ 452 h 979"/>
                <a:gd name="T56" fmla="*/ 244 w 448"/>
                <a:gd name="T57" fmla="*/ 383 h 979"/>
                <a:gd name="T58" fmla="*/ 271 w 448"/>
                <a:gd name="T59" fmla="*/ 285 h 979"/>
                <a:gd name="T60" fmla="*/ 291 w 448"/>
                <a:gd name="T61" fmla="*/ 200 h 979"/>
                <a:gd name="T62" fmla="*/ 299 w 448"/>
                <a:gd name="T63" fmla="*/ 135 h 979"/>
                <a:gd name="T64" fmla="*/ 308 w 448"/>
                <a:gd name="T65" fmla="*/ 41 h 979"/>
                <a:gd name="T66" fmla="*/ 311 w 448"/>
                <a:gd name="T67" fmla="*/ 0 h 979"/>
                <a:gd name="T68" fmla="*/ 327 w 448"/>
                <a:gd name="T69" fmla="*/ 25 h 979"/>
                <a:gd name="T70" fmla="*/ 332 w 448"/>
                <a:gd name="T71" fmla="*/ 59 h 979"/>
                <a:gd name="T72" fmla="*/ 328 w 448"/>
                <a:gd name="T73" fmla="*/ 153 h 979"/>
                <a:gd name="T74" fmla="*/ 313 w 448"/>
                <a:gd name="T75" fmla="*/ 247 h 979"/>
                <a:gd name="T76" fmla="*/ 293 w 448"/>
                <a:gd name="T77" fmla="*/ 338 h 979"/>
                <a:gd name="T78" fmla="*/ 267 w 448"/>
                <a:gd name="T79" fmla="*/ 425 h 979"/>
                <a:gd name="T80" fmla="*/ 283 w 448"/>
                <a:gd name="T81" fmla="*/ 408 h 979"/>
                <a:gd name="T82" fmla="*/ 322 w 448"/>
                <a:gd name="T83" fmla="*/ 368 h 979"/>
                <a:gd name="T84" fmla="*/ 371 w 448"/>
                <a:gd name="T85" fmla="*/ 320 h 979"/>
                <a:gd name="T86" fmla="*/ 417 w 448"/>
                <a:gd name="T87" fmla="*/ 283 h 979"/>
                <a:gd name="T88" fmla="*/ 405 w 448"/>
                <a:gd name="T89" fmla="*/ 263 h 979"/>
                <a:gd name="T90" fmla="*/ 391 w 448"/>
                <a:gd name="T91" fmla="*/ 237 h 979"/>
                <a:gd name="T92" fmla="*/ 379 w 448"/>
                <a:gd name="T93" fmla="*/ 214 h 979"/>
                <a:gd name="T94" fmla="*/ 375 w 448"/>
                <a:gd name="T95" fmla="*/ 202 h 979"/>
                <a:gd name="T96" fmla="*/ 390 w 448"/>
                <a:gd name="T97" fmla="*/ 213 h 979"/>
                <a:gd name="T98" fmla="*/ 413 w 448"/>
                <a:gd name="T99" fmla="*/ 240 h 979"/>
                <a:gd name="T100" fmla="*/ 435 w 448"/>
                <a:gd name="T101" fmla="*/ 270 h 979"/>
                <a:gd name="T102" fmla="*/ 448 w 448"/>
                <a:gd name="T103" fmla="*/ 295 h 979"/>
                <a:gd name="T104" fmla="*/ 426 w 448"/>
                <a:gd name="T105" fmla="*/ 310 h 979"/>
                <a:gd name="T106" fmla="*/ 403 w 448"/>
                <a:gd name="T107" fmla="*/ 325 h 979"/>
                <a:gd name="T108" fmla="*/ 380 w 448"/>
                <a:gd name="T109" fmla="*/ 341 h 979"/>
                <a:gd name="T110" fmla="*/ 359 w 448"/>
                <a:gd name="T111" fmla="*/ 360 h 979"/>
                <a:gd name="T112" fmla="*/ 313 w 448"/>
                <a:gd name="T113" fmla="*/ 407 h 979"/>
                <a:gd name="T114" fmla="*/ 274 w 448"/>
                <a:gd name="T115" fmla="*/ 454 h 979"/>
                <a:gd name="T116" fmla="*/ 242 w 448"/>
                <a:gd name="T117" fmla="*/ 506 h 979"/>
                <a:gd name="T118" fmla="*/ 215 w 448"/>
                <a:gd name="T119" fmla="*/ 562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979">
                  <a:moveTo>
                    <a:pt x="214" y="900"/>
                  </a:moveTo>
                  <a:lnTo>
                    <a:pt x="221" y="912"/>
                  </a:lnTo>
                  <a:lnTo>
                    <a:pt x="230" y="923"/>
                  </a:lnTo>
                  <a:lnTo>
                    <a:pt x="234" y="936"/>
                  </a:lnTo>
                  <a:lnTo>
                    <a:pt x="229" y="949"/>
                  </a:lnTo>
                  <a:lnTo>
                    <a:pt x="217" y="957"/>
                  </a:lnTo>
                  <a:lnTo>
                    <a:pt x="204" y="963"/>
                  </a:lnTo>
                  <a:lnTo>
                    <a:pt x="191" y="967"/>
                  </a:lnTo>
                  <a:lnTo>
                    <a:pt x="178" y="971"/>
                  </a:lnTo>
                  <a:lnTo>
                    <a:pt x="164" y="973"/>
                  </a:lnTo>
                  <a:lnTo>
                    <a:pt x="146" y="975"/>
                  </a:lnTo>
                  <a:lnTo>
                    <a:pt x="128" y="978"/>
                  </a:lnTo>
                  <a:lnTo>
                    <a:pt x="105" y="979"/>
                  </a:lnTo>
                  <a:lnTo>
                    <a:pt x="83" y="978"/>
                  </a:lnTo>
                  <a:lnTo>
                    <a:pt x="65" y="975"/>
                  </a:lnTo>
                  <a:lnTo>
                    <a:pt x="49" y="973"/>
                  </a:lnTo>
                  <a:lnTo>
                    <a:pt x="35" y="971"/>
                  </a:lnTo>
                  <a:lnTo>
                    <a:pt x="23" y="968"/>
                  </a:lnTo>
                  <a:lnTo>
                    <a:pt x="14" y="964"/>
                  </a:lnTo>
                  <a:lnTo>
                    <a:pt x="6" y="960"/>
                  </a:lnTo>
                  <a:lnTo>
                    <a:pt x="0" y="955"/>
                  </a:lnTo>
                  <a:lnTo>
                    <a:pt x="10" y="941"/>
                  </a:lnTo>
                  <a:lnTo>
                    <a:pt x="21" y="945"/>
                  </a:lnTo>
                  <a:lnTo>
                    <a:pt x="35" y="949"/>
                  </a:lnTo>
                  <a:lnTo>
                    <a:pt x="49" y="951"/>
                  </a:lnTo>
                  <a:lnTo>
                    <a:pt x="65" y="953"/>
                  </a:lnTo>
                  <a:lnTo>
                    <a:pt x="81" y="955"/>
                  </a:lnTo>
                  <a:lnTo>
                    <a:pt x="98" y="956"/>
                  </a:lnTo>
                  <a:lnTo>
                    <a:pt x="114" y="956"/>
                  </a:lnTo>
                  <a:lnTo>
                    <a:pt x="130" y="955"/>
                  </a:lnTo>
                  <a:lnTo>
                    <a:pt x="146" y="953"/>
                  </a:lnTo>
                  <a:lnTo>
                    <a:pt x="160" y="952"/>
                  </a:lnTo>
                  <a:lnTo>
                    <a:pt x="174" y="950"/>
                  </a:lnTo>
                  <a:lnTo>
                    <a:pt x="186" y="948"/>
                  </a:lnTo>
                  <a:lnTo>
                    <a:pt x="195" y="944"/>
                  </a:lnTo>
                  <a:lnTo>
                    <a:pt x="203" y="941"/>
                  </a:lnTo>
                  <a:lnTo>
                    <a:pt x="207" y="937"/>
                  </a:lnTo>
                  <a:lnTo>
                    <a:pt x="210" y="933"/>
                  </a:lnTo>
                  <a:lnTo>
                    <a:pt x="206" y="928"/>
                  </a:lnTo>
                  <a:lnTo>
                    <a:pt x="203" y="921"/>
                  </a:lnTo>
                  <a:lnTo>
                    <a:pt x="201" y="911"/>
                  </a:lnTo>
                  <a:lnTo>
                    <a:pt x="198" y="897"/>
                  </a:lnTo>
                  <a:lnTo>
                    <a:pt x="198" y="392"/>
                  </a:lnTo>
                  <a:lnTo>
                    <a:pt x="195" y="385"/>
                  </a:lnTo>
                  <a:lnTo>
                    <a:pt x="192" y="378"/>
                  </a:lnTo>
                  <a:lnTo>
                    <a:pt x="190" y="372"/>
                  </a:lnTo>
                  <a:lnTo>
                    <a:pt x="187" y="368"/>
                  </a:lnTo>
                  <a:lnTo>
                    <a:pt x="194" y="369"/>
                  </a:lnTo>
                  <a:lnTo>
                    <a:pt x="203" y="372"/>
                  </a:lnTo>
                  <a:lnTo>
                    <a:pt x="210" y="378"/>
                  </a:lnTo>
                  <a:lnTo>
                    <a:pt x="215" y="381"/>
                  </a:lnTo>
                  <a:lnTo>
                    <a:pt x="221" y="400"/>
                  </a:lnTo>
                  <a:lnTo>
                    <a:pt x="221" y="419"/>
                  </a:lnTo>
                  <a:lnTo>
                    <a:pt x="220" y="441"/>
                  </a:lnTo>
                  <a:lnTo>
                    <a:pt x="221" y="462"/>
                  </a:lnTo>
                  <a:lnTo>
                    <a:pt x="225" y="452"/>
                  </a:lnTo>
                  <a:lnTo>
                    <a:pt x="233" y="423"/>
                  </a:lnTo>
                  <a:lnTo>
                    <a:pt x="244" y="383"/>
                  </a:lnTo>
                  <a:lnTo>
                    <a:pt x="257" y="334"/>
                  </a:lnTo>
                  <a:lnTo>
                    <a:pt x="271" y="285"/>
                  </a:lnTo>
                  <a:lnTo>
                    <a:pt x="283" y="238"/>
                  </a:lnTo>
                  <a:lnTo>
                    <a:pt x="291" y="200"/>
                  </a:lnTo>
                  <a:lnTo>
                    <a:pt x="296" y="176"/>
                  </a:lnTo>
                  <a:lnTo>
                    <a:pt x="299" y="135"/>
                  </a:lnTo>
                  <a:lnTo>
                    <a:pt x="304" y="84"/>
                  </a:lnTo>
                  <a:lnTo>
                    <a:pt x="308" y="41"/>
                  </a:lnTo>
                  <a:lnTo>
                    <a:pt x="309" y="23"/>
                  </a:lnTo>
                  <a:lnTo>
                    <a:pt x="311" y="0"/>
                  </a:lnTo>
                  <a:lnTo>
                    <a:pt x="321" y="10"/>
                  </a:lnTo>
                  <a:lnTo>
                    <a:pt x="327" y="25"/>
                  </a:lnTo>
                  <a:lnTo>
                    <a:pt x="329" y="42"/>
                  </a:lnTo>
                  <a:lnTo>
                    <a:pt x="332" y="59"/>
                  </a:lnTo>
                  <a:lnTo>
                    <a:pt x="332" y="106"/>
                  </a:lnTo>
                  <a:lnTo>
                    <a:pt x="328" y="153"/>
                  </a:lnTo>
                  <a:lnTo>
                    <a:pt x="322" y="200"/>
                  </a:lnTo>
                  <a:lnTo>
                    <a:pt x="313" y="247"/>
                  </a:lnTo>
                  <a:lnTo>
                    <a:pt x="304" y="291"/>
                  </a:lnTo>
                  <a:lnTo>
                    <a:pt x="293" y="338"/>
                  </a:lnTo>
                  <a:lnTo>
                    <a:pt x="280" y="381"/>
                  </a:lnTo>
                  <a:lnTo>
                    <a:pt x="267" y="425"/>
                  </a:lnTo>
                  <a:lnTo>
                    <a:pt x="272" y="421"/>
                  </a:lnTo>
                  <a:lnTo>
                    <a:pt x="283" y="408"/>
                  </a:lnTo>
                  <a:lnTo>
                    <a:pt x="301" y="389"/>
                  </a:lnTo>
                  <a:lnTo>
                    <a:pt x="322" y="368"/>
                  </a:lnTo>
                  <a:lnTo>
                    <a:pt x="347" y="343"/>
                  </a:lnTo>
                  <a:lnTo>
                    <a:pt x="371" y="320"/>
                  </a:lnTo>
                  <a:lnTo>
                    <a:pt x="395" y="300"/>
                  </a:lnTo>
                  <a:lnTo>
                    <a:pt x="417" y="283"/>
                  </a:lnTo>
                  <a:lnTo>
                    <a:pt x="412" y="274"/>
                  </a:lnTo>
                  <a:lnTo>
                    <a:pt x="405" y="263"/>
                  </a:lnTo>
                  <a:lnTo>
                    <a:pt x="398" y="250"/>
                  </a:lnTo>
                  <a:lnTo>
                    <a:pt x="391" y="237"/>
                  </a:lnTo>
                  <a:lnTo>
                    <a:pt x="385" y="225"/>
                  </a:lnTo>
                  <a:lnTo>
                    <a:pt x="379" y="214"/>
                  </a:lnTo>
                  <a:lnTo>
                    <a:pt x="377" y="206"/>
                  </a:lnTo>
                  <a:lnTo>
                    <a:pt x="375" y="202"/>
                  </a:lnTo>
                  <a:lnTo>
                    <a:pt x="381" y="205"/>
                  </a:lnTo>
                  <a:lnTo>
                    <a:pt x="390" y="213"/>
                  </a:lnTo>
                  <a:lnTo>
                    <a:pt x="402" y="225"/>
                  </a:lnTo>
                  <a:lnTo>
                    <a:pt x="413" y="240"/>
                  </a:lnTo>
                  <a:lnTo>
                    <a:pt x="426" y="255"/>
                  </a:lnTo>
                  <a:lnTo>
                    <a:pt x="435" y="270"/>
                  </a:lnTo>
                  <a:lnTo>
                    <a:pt x="443" y="283"/>
                  </a:lnTo>
                  <a:lnTo>
                    <a:pt x="448" y="295"/>
                  </a:lnTo>
                  <a:lnTo>
                    <a:pt x="436" y="303"/>
                  </a:lnTo>
                  <a:lnTo>
                    <a:pt x="426" y="310"/>
                  </a:lnTo>
                  <a:lnTo>
                    <a:pt x="415" y="318"/>
                  </a:lnTo>
                  <a:lnTo>
                    <a:pt x="403" y="325"/>
                  </a:lnTo>
                  <a:lnTo>
                    <a:pt x="391" y="333"/>
                  </a:lnTo>
                  <a:lnTo>
                    <a:pt x="380" y="341"/>
                  </a:lnTo>
                  <a:lnTo>
                    <a:pt x="370" y="350"/>
                  </a:lnTo>
                  <a:lnTo>
                    <a:pt x="359" y="360"/>
                  </a:lnTo>
                  <a:lnTo>
                    <a:pt x="335" y="383"/>
                  </a:lnTo>
                  <a:lnTo>
                    <a:pt x="313" y="407"/>
                  </a:lnTo>
                  <a:lnTo>
                    <a:pt x="293" y="430"/>
                  </a:lnTo>
                  <a:lnTo>
                    <a:pt x="274" y="454"/>
                  </a:lnTo>
                  <a:lnTo>
                    <a:pt x="258" y="479"/>
                  </a:lnTo>
                  <a:lnTo>
                    <a:pt x="242" y="506"/>
                  </a:lnTo>
                  <a:lnTo>
                    <a:pt x="228" y="534"/>
                  </a:lnTo>
                  <a:lnTo>
                    <a:pt x="215" y="562"/>
                  </a:lnTo>
                  <a:lnTo>
                    <a:pt x="214" y="9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7" name="Freeform 241"/>
            <p:cNvSpPr>
              <a:spLocks/>
            </p:cNvSpPr>
            <p:nvPr/>
          </p:nvSpPr>
          <p:spPr bwMode="auto">
            <a:xfrm>
              <a:off x="5567" y="1024"/>
              <a:ext cx="78" cy="138"/>
            </a:xfrm>
            <a:custGeom>
              <a:avLst/>
              <a:gdLst>
                <a:gd name="T0" fmla="*/ 271 w 314"/>
                <a:gd name="T1" fmla="*/ 497 h 552"/>
                <a:gd name="T2" fmla="*/ 264 w 314"/>
                <a:gd name="T3" fmla="*/ 391 h 552"/>
                <a:gd name="T4" fmla="*/ 243 w 314"/>
                <a:gd name="T5" fmla="*/ 289 h 552"/>
                <a:gd name="T6" fmla="*/ 223 w 314"/>
                <a:gd name="T7" fmla="*/ 187 h 552"/>
                <a:gd name="T8" fmla="*/ 213 w 314"/>
                <a:gd name="T9" fmla="*/ 146 h 552"/>
                <a:gd name="T10" fmla="*/ 197 w 314"/>
                <a:gd name="T11" fmla="*/ 167 h 552"/>
                <a:gd name="T12" fmla="*/ 177 w 314"/>
                <a:gd name="T13" fmla="*/ 186 h 552"/>
                <a:gd name="T14" fmla="*/ 151 w 314"/>
                <a:gd name="T15" fmla="*/ 199 h 552"/>
                <a:gd name="T16" fmla="*/ 40 w 314"/>
                <a:gd name="T17" fmla="*/ 116 h 552"/>
                <a:gd name="T18" fmla="*/ 46 w 314"/>
                <a:gd name="T19" fmla="*/ 148 h 552"/>
                <a:gd name="T20" fmla="*/ 53 w 314"/>
                <a:gd name="T21" fmla="*/ 179 h 552"/>
                <a:gd name="T22" fmla="*/ 62 w 314"/>
                <a:gd name="T23" fmla="*/ 246 h 552"/>
                <a:gd name="T24" fmla="*/ 65 w 314"/>
                <a:gd name="T25" fmla="*/ 317 h 552"/>
                <a:gd name="T26" fmla="*/ 73 w 314"/>
                <a:gd name="T27" fmla="*/ 383 h 552"/>
                <a:gd name="T28" fmla="*/ 99 w 314"/>
                <a:gd name="T29" fmla="*/ 436 h 552"/>
                <a:gd name="T30" fmla="*/ 114 w 314"/>
                <a:gd name="T31" fmla="*/ 467 h 552"/>
                <a:gd name="T32" fmla="*/ 129 w 314"/>
                <a:gd name="T33" fmla="*/ 503 h 552"/>
                <a:gd name="T34" fmla="*/ 108 w 314"/>
                <a:gd name="T35" fmla="*/ 496 h 552"/>
                <a:gd name="T36" fmla="*/ 92 w 314"/>
                <a:gd name="T37" fmla="*/ 478 h 552"/>
                <a:gd name="T38" fmla="*/ 82 w 314"/>
                <a:gd name="T39" fmla="*/ 460 h 552"/>
                <a:gd name="T40" fmla="*/ 78 w 314"/>
                <a:gd name="T41" fmla="*/ 452 h 552"/>
                <a:gd name="T42" fmla="*/ 69 w 314"/>
                <a:gd name="T43" fmla="*/ 452 h 552"/>
                <a:gd name="T44" fmla="*/ 63 w 314"/>
                <a:gd name="T45" fmla="*/ 447 h 552"/>
                <a:gd name="T46" fmla="*/ 50 w 314"/>
                <a:gd name="T47" fmla="*/ 399 h 552"/>
                <a:gd name="T48" fmla="*/ 39 w 314"/>
                <a:gd name="T49" fmla="*/ 312 h 552"/>
                <a:gd name="T50" fmla="*/ 26 w 314"/>
                <a:gd name="T51" fmla="*/ 213 h 552"/>
                <a:gd name="T52" fmla="*/ 13 w 314"/>
                <a:gd name="T53" fmla="*/ 130 h 552"/>
                <a:gd name="T54" fmla="*/ 0 w 314"/>
                <a:gd name="T55" fmla="*/ 78 h 552"/>
                <a:gd name="T56" fmla="*/ 14 w 314"/>
                <a:gd name="T57" fmla="*/ 28 h 552"/>
                <a:gd name="T58" fmla="*/ 18 w 314"/>
                <a:gd name="T59" fmla="*/ 40 h 552"/>
                <a:gd name="T60" fmla="*/ 36 w 314"/>
                <a:gd name="T61" fmla="*/ 74 h 552"/>
                <a:gd name="T62" fmla="*/ 75 w 314"/>
                <a:gd name="T63" fmla="*/ 120 h 552"/>
                <a:gd name="T64" fmla="*/ 145 w 314"/>
                <a:gd name="T65" fmla="*/ 171 h 552"/>
                <a:gd name="T66" fmla="*/ 177 w 314"/>
                <a:gd name="T67" fmla="*/ 150 h 552"/>
                <a:gd name="T68" fmla="*/ 203 w 314"/>
                <a:gd name="T69" fmla="*/ 120 h 552"/>
                <a:gd name="T70" fmla="*/ 217 w 314"/>
                <a:gd name="T71" fmla="*/ 84 h 552"/>
                <a:gd name="T72" fmla="*/ 216 w 314"/>
                <a:gd name="T73" fmla="*/ 47 h 552"/>
                <a:gd name="T74" fmla="*/ 210 w 314"/>
                <a:gd name="T75" fmla="*/ 23 h 552"/>
                <a:gd name="T76" fmla="*/ 186 w 314"/>
                <a:gd name="T77" fmla="*/ 1 h 552"/>
                <a:gd name="T78" fmla="*/ 199 w 314"/>
                <a:gd name="T79" fmla="*/ 0 h 552"/>
                <a:gd name="T80" fmla="*/ 210 w 314"/>
                <a:gd name="T81" fmla="*/ 5 h 552"/>
                <a:gd name="T82" fmla="*/ 221 w 314"/>
                <a:gd name="T83" fmla="*/ 11 h 552"/>
                <a:gd name="T84" fmla="*/ 231 w 314"/>
                <a:gd name="T85" fmla="*/ 18 h 552"/>
                <a:gd name="T86" fmla="*/ 260 w 314"/>
                <a:gd name="T87" fmla="*/ 83 h 552"/>
                <a:gd name="T88" fmla="*/ 266 w 314"/>
                <a:gd name="T89" fmla="*/ 154 h 552"/>
                <a:gd name="T90" fmla="*/ 300 w 314"/>
                <a:gd name="T91" fmla="*/ 304 h 552"/>
                <a:gd name="T92" fmla="*/ 308 w 314"/>
                <a:gd name="T93" fmla="*/ 360 h 552"/>
                <a:gd name="T94" fmla="*/ 314 w 314"/>
                <a:gd name="T95" fmla="*/ 416 h 552"/>
                <a:gd name="T96" fmla="*/ 310 w 314"/>
                <a:gd name="T97" fmla="*/ 473 h 552"/>
                <a:gd name="T98" fmla="*/ 290 w 314"/>
                <a:gd name="T99"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 h="552">
                  <a:moveTo>
                    <a:pt x="263" y="552"/>
                  </a:moveTo>
                  <a:lnTo>
                    <a:pt x="271" y="497"/>
                  </a:lnTo>
                  <a:lnTo>
                    <a:pt x="271" y="444"/>
                  </a:lnTo>
                  <a:lnTo>
                    <a:pt x="264" y="391"/>
                  </a:lnTo>
                  <a:lnTo>
                    <a:pt x="254" y="340"/>
                  </a:lnTo>
                  <a:lnTo>
                    <a:pt x="243" y="289"/>
                  </a:lnTo>
                  <a:lnTo>
                    <a:pt x="231" y="237"/>
                  </a:lnTo>
                  <a:lnTo>
                    <a:pt x="223" y="187"/>
                  </a:lnTo>
                  <a:lnTo>
                    <a:pt x="221" y="136"/>
                  </a:lnTo>
                  <a:lnTo>
                    <a:pt x="213" y="146"/>
                  </a:lnTo>
                  <a:lnTo>
                    <a:pt x="205" y="157"/>
                  </a:lnTo>
                  <a:lnTo>
                    <a:pt x="197" y="167"/>
                  </a:lnTo>
                  <a:lnTo>
                    <a:pt x="187" y="178"/>
                  </a:lnTo>
                  <a:lnTo>
                    <a:pt x="177" y="186"/>
                  </a:lnTo>
                  <a:lnTo>
                    <a:pt x="164" y="194"/>
                  </a:lnTo>
                  <a:lnTo>
                    <a:pt x="151" y="199"/>
                  </a:lnTo>
                  <a:lnTo>
                    <a:pt x="133" y="202"/>
                  </a:lnTo>
                  <a:lnTo>
                    <a:pt x="40" y="116"/>
                  </a:lnTo>
                  <a:lnTo>
                    <a:pt x="42" y="131"/>
                  </a:lnTo>
                  <a:lnTo>
                    <a:pt x="46" y="148"/>
                  </a:lnTo>
                  <a:lnTo>
                    <a:pt x="49" y="163"/>
                  </a:lnTo>
                  <a:lnTo>
                    <a:pt x="53" y="179"/>
                  </a:lnTo>
                  <a:lnTo>
                    <a:pt x="60" y="211"/>
                  </a:lnTo>
                  <a:lnTo>
                    <a:pt x="62" y="246"/>
                  </a:lnTo>
                  <a:lnTo>
                    <a:pt x="64" y="281"/>
                  </a:lnTo>
                  <a:lnTo>
                    <a:pt x="65" y="317"/>
                  </a:lnTo>
                  <a:lnTo>
                    <a:pt x="68" y="350"/>
                  </a:lnTo>
                  <a:lnTo>
                    <a:pt x="73" y="383"/>
                  </a:lnTo>
                  <a:lnTo>
                    <a:pt x="83" y="412"/>
                  </a:lnTo>
                  <a:lnTo>
                    <a:pt x="99" y="436"/>
                  </a:lnTo>
                  <a:lnTo>
                    <a:pt x="109" y="451"/>
                  </a:lnTo>
                  <a:lnTo>
                    <a:pt x="114" y="467"/>
                  </a:lnTo>
                  <a:lnTo>
                    <a:pt x="118" y="484"/>
                  </a:lnTo>
                  <a:lnTo>
                    <a:pt x="129" y="503"/>
                  </a:lnTo>
                  <a:lnTo>
                    <a:pt x="117" y="502"/>
                  </a:lnTo>
                  <a:lnTo>
                    <a:pt x="108" y="496"/>
                  </a:lnTo>
                  <a:lnTo>
                    <a:pt x="99" y="488"/>
                  </a:lnTo>
                  <a:lnTo>
                    <a:pt x="92" y="478"/>
                  </a:lnTo>
                  <a:lnTo>
                    <a:pt x="86" y="469"/>
                  </a:lnTo>
                  <a:lnTo>
                    <a:pt x="82" y="460"/>
                  </a:lnTo>
                  <a:lnTo>
                    <a:pt x="79" y="454"/>
                  </a:lnTo>
                  <a:lnTo>
                    <a:pt x="78" y="452"/>
                  </a:lnTo>
                  <a:lnTo>
                    <a:pt x="73" y="452"/>
                  </a:lnTo>
                  <a:lnTo>
                    <a:pt x="69" y="452"/>
                  </a:lnTo>
                  <a:lnTo>
                    <a:pt x="65" y="450"/>
                  </a:lnTo>
                  <a:lnTo>
                    <a:pt x="63" y="447"/>
                  </a:lnTo>
                  <a:lnTo>
                    <a:pt x="57" y="430"/>
                  </a:lnTo>
                  <a:lnTo>
                    <a:pt x="50" y="399"/>
                  </a:lnTo>
                  <a:lnTo>
                    <a:pt x="45" y="359"/>
                  </a:lnTo>
                  <a:lnTo>
                    <a:pt x="39" y="312"/>
                  </a:lnTo>
                  <a:lnTo>
                    <a:pt x="32" y="263"/>
                  </a:lnTo>
                  <a:lnTo>
                    <a:pt x="26" y="213"/>
                  </a:lnTo>
                  <a:lnTo>
                    <a:pt x="19" y="168"/>
                  </a:lnTo>
                  <a:lnTo>
                    <a:pt x="13" y="130"/>
                  </a:lnTo>
                  <a:lnTo>
                    <a:pt x="4" y="105"/>
                  </a:lnTo>
                  <a:lnTo>
                    <a:pt x="0" y="78"/>
                  </a:lnTo>
                  <a:lnTo>
                    <a:pt x="2" y="52"/>
                  </a:lnTo>
                  <a:lnTo>
                    <a:pt x="14" y="28"/>
                  </a:lnTo>
                  <a:lnTo>
                    <a:pt x="15" y="30"/>
                  </a:lnTo>
                  <a:lnTo>
                    <a:pt x="18" y="40"/>
                  </a:lnTo>
                  <a:lnTo>
                    <a:pt x="25" y="54"/>
                  </a:lnTo>
                  <a:lnTo>
                    <a:pt x="36" y="74"/>
                  </a:lnTo>
                  <a:lnTo>
                    <a:pt x="52" y="96"/>
                  </a:lnTo>
                  <a:lnTo>
                    <a:pt x="75" y="120"/>
                  </a:lnTo>
                  <a:lnTo>
                    <a:pt x="105" y="145"/>
                  </a:lnTo>
                  <a:lnTo>
                    <a:pt x="145" y="171"/>
                  </a:lnTo>
                  <a:lnTo>
                    <a:pt x="162" y="161"/>
                  </a:lnTo>
                  <a:lnTo>
                    <a:pt x="177" y="150"/>
                  </a:lnTo>
                  <a:lnTo>
                    <a:pt x="192" y="136"/>
                  </a:lnTo>
                  <a:lnTo>
                    <a:pt x="203" y="120"/>
                  </a:lnTo>
                  <a:lnTo>
                    <a:pt x="213" y="103"/>
                  </a:lnTo>
                  <a:lnTo>
                    <a:pt x="217" y="84"/>
                  </a:lnTo>
                  <a:lnTo>
                    <a:pt x="220" y="66"/>
                  </a:lnTo>
                  <a:lnTo>
                    <a:pt x="216" y="47"/>
                  </a:lnTo>
                  <a:lnTo>
                    <a:pt x="214" y="33"/>
                  </a:lnTo>
                  <a:lnTo>
                    <a:pt x="210" y="23"/>
                  </a:lnTo>
                  <a:lnTo>
                    <a:pt x="201" y="13"/>
                  </a:lnTo>
                  <a:lnTo>
                    <a:pt x="186" y="1"/>
                  </a:lnTo>
                  <a:lnTo>
                    <a:pt x="193" y="0"/>
                  </a:lnTo>
                  <a:lnTo>
                    <a:pt x="199" y="0"/>
                  </a:lnTo>
                  <a:lnTo>
                    <a:pt x="205" y="1"/>
                  </a:lnTo>
                  <a:lnTo>
                    <a:pt x="210" y="5"/>
                  </a:lnTo>
                  <a:lnTo>
                    <a:pt x="216" y="7"/>
                  </a:lnTo>
                  <a:lnTo>
                    <a:pt x="221" y="11"/>
                  </a:lnTo>
                  <a:lnTo>
                    <a:pt x="226" y="15"/>
                  </a:lnTo>
                  <a:lnTo>
                    <a:pt x="231" y="18"/>
                  </a:lnTo>
                  <a:lnTo>
                    <a:pt x="252" y="49"/>
                  </a:lnTo>
                  <a:lnTo>
                    <a:pt x="260" y="83"/>
                  </a:lnTo>
                  <a:lnTo>
                    <a:pt x="263" y="119"/>
                  </a:lnTo>
                  <a:lnTo>
                    <a:pt x="266" y="154"/>
                  </a:lnTo>
                  <a:lnTo>
                    <a:pt x="268" y="189"/>
                  </a:lnTo>
                  <a:lnTo>
                    <a:pt x="300" y="304"/>
                  </a:lnTo>
                  <a:lnTo>
                    <a:pt x="304" y="331"/>
                  </a:lnTo>
                  <a:lnTo>
                    <a:pt x="308" y="360"/>
                  </a:lnTo>
                  <a:lnTo>
                    <a:pt x="312" y="387"/>
                  </a:lnTo>
                  <a:lnTo>
                    <a:pt x="314" y="416"/>
                  </a:lnTo>
                  <a:lnTo>
                    <a:pt x="314" y="445"/>
                  </a:lnTo>
                  <a:lnTo>
                    <a:pt x="310" y="473"/>
                  </a:lnTo>
                  <a:lnTo>
                    <a:pt x="302" y="499"/>
                  </a:lnTo>
                  <a:lnTo>
                    <a:pt x="290" y="525"/>
                  </a:lnTo>
                  <a:lnTo>
                    <a:pt x="263" y="5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8" name="Freeform 242"/>
            <p:cNvSpPr>
              <a:spLocks/>
            </p:cNvSpPr>
            <p:nvPr/>
          </p:nvSpPr>
          <p:spPr bwMode="auto">
            <a:xfrm>
              <a:off x="5186" y="1007"/>
              <a:ext cx="195" cy="315"/>
            </a:xfrm>
            <a:custGeom>
              <a:avLst/>
              <a:gdLst>
                <a:gd name="T0" fmla="*/ 233 w 779"/>
                <a:gd name="T1" fmla="*/ 217 h 1262"/>
                <a:gd name="T2" fmla="*/ 233 w 779"/>
                <a:gd name="T3" fmla="*/ 250 h 1262"/>
                <a:gd name="T4" fmla="*/ 334 w 779"/>
                <a:gd name="T5" fmla="*/ 268 h 1262"/>
                <a:gd name="T6" fmla="*/ 412 w 779"/>
                <a:gd name="T7" fmla="*/ 263 h 1262"/>
                <a:gd name="T8" fmla="*/ 431 w 779"/>
                <a:gd name="T9" fmla="*/ 250 h 1262"/>
                <a:gd name="T10" fmla="*/ 439 w 779"/>
                <a:gd name="T11" fmla="*/ 224 h 1262"/>
                <a:gd name="T12" fmla="*/ 558 w 779"/>
                <a:gd name="T13" fmla="*/ 157 h 1262"/>
                <a:gd name="T14" fmla="*/ 636 w 779"/>
                <a:gd name="T15" fmla="*/ 105 h 1262"/>
                <a:gd name="T16" fmla="*/ 692 w 779"/>
                <a:gd name="T17" fmla="*/ 39 h 1262"/>
                <a:gd name="T18" fmla="*/ 734 w 779"/>
                <a:gd name="T19" fmla="*/ 0 h 1262"/>
                <a:gd name="T20" fmla="*/ 693 w 779"/>
                <a:gd name="T21" fmla="*/ 152 h 1262"/>
                <a:gd name="T22" fmla="*/ 703 w 779"/>
                <a:gd name="T23" fmla="*/ 257 h 1262"/>
                <a:gd name="T24" fmla="*/ 760 w 779"/>
                <a:gd name="T25" fmla="*/ 235 h 1262"/>
                <a:gd name="T26" fmla="*/ 757 w 779"/>
                <a:gd name="T27" fmla="*/ 333 h 1262"/>
                <a:gd name="T28" fmla="*/ 773 w 779"/>
                <a:gd name="T29" fmla="*/ 351 h 1262"/>
                <a:gd name="T30" fmla="*/ 742 w 779"/>
                <a:gd name="T31" fmla="*/ 344 h 1262"/>
                <a:gd name="T32" fmla="*/ 752 w 779"/>
                <a:gd name="T33" fmla="*/ 284 h 1262"/>
                <a:gd name="T34" fmla="*/ 698 w 779"/>
                <a:gd name="T35" fmla="*/ 292 h 1262"/>
                <a:gd name="T36" fmla="*/ 647 w 779"/>
                <a:gd name="T37" fmla="*/ 269 h 1262"/>
                <a:gd name="T38" fmla="*/ 516 w 779"/>
                <a:gd name="T39" fmla="*/ 245 h 1262"/>
                <a:gd name="T40" fmla="*/ 408 w 779"/>
                <a:gd name="T41" fmla="*/ 364 h 1262"/>
                <a:gd name="T42" fmla="*/ 339 w 779"/>
                <a:gd name="T43" fmla="*/ 505 h 1262"/>
                <a:gd name="T44" fmla="*/ 285 w 779"/>
                <a:gd name="T45" fmla="*/ 655 h 1262"/>
                <a:gd name="T46" fmla="*/ 238 w 779"/>
                <a:gd name="T47" fmla="*/ 941 h 1262"/>
                <a:gd name="T48" fmla="*/ 265 w 779"/>
                <a:gd name="T49" fmla="*/ 1001 h 1262"/>
                <a:gd name="T50" fmla="*/ 645 w 779"/>
                <a:gd name="T51" fmla="*/ 1038 h 1262"/>
                <a:gd name="T52" fmla="*/ 677 w 779"/>
                <a:gd name="T53" fmla="*/ 977 h 1262"/>
                <a:gd name="T54" fmla="*/ 689 w 779"/>
                <a:gd name="T55" fmla="*/ 1003 h 1262"/>
                <a:gd name="T56" fmla="*/ 662 w 779"/>
                <a:gd name="T57" fmla="*/ 1060 h 1262"/>
                <a:gd name="T58" fmla="*/ 585 w 779"/>
                <a:gd name="T59" fmla="*/ 1069 h 1262"/>
                <a:gd name="T60" fmla="*/ 514 w 779"/>
                <a:gd name="T61" fmla="*/ 1117 h 1262"/>
                <a:gd name="T62" fmla="*/ 468 w 779"/>
                <a:gd name="T63" fmla="*/ 1091 h 1262"/>
                <a:gd name="T64" fmla="*/ 285 w 779"/>
                <a:gd name="T65" fmla="*/ 1063 h 1262"/>
                <a:gd name="T66" fmla="*/ 222 w 779"/>
                <a:gd name="T67" fmla="*/ 1002 h 1262"/>
                <a:gd name="T68" fmla="*/ 203 w 779"/>
                <a:gd name="T69" fmla="*/ 791 h 1262"/>
                <a:gd name="T70" fmla="*/ 360 w 779"/>
                <a:gd name="T71" fmla="*/ 371 h 1262"/>
                <a:gd name="T72" fmla="*/ 307 w 779"/>
                <a:gd name="T73" fmla="*/ 294 h 1262"/>
                <a:gd name="T74" fmla="*/ 262 w 779"/>
                <a:gd name="T75" fmla="*/ 311 h 1262"/>
                <a:gd name="T76" fmla="*/ 260 w 779"/>
                <a:gd name="T77" fmla="*/ 428 h 1262"/>
                <a:gd name="T78" fmla="*/ 123 w 779"/>
                <a:gd name="T79" fmla="*/ 601 h 1262"/>
                <a:gd name="T80" fmla="*/ 92 w 779"/>
                <a:gd name="T81" fmla="*/ 686 h 1262"/>
                <a:gd name="T82" fmla="*/ 94 w 779"/>
                <a:gd name="T83" fmla="*/ 610 h 1262"/>
                <a:gd name="T84" fmla="*/ 152 w 779"/>
                <a:gd name="T85" fmla="*/ 517 h 1262"/>
                <a:gd name="T86" fmla="*/ 91 w 779"/>
                <a:gd name="T87" fmla="*/ 525 h 1262"/>
                <a:gd name="T88" fmla="*/ 72 w 779"/>
                <a:gd name="T89" fmla="*/ 507 h 1262"/>
                <a:gd name="T90" fmla="*/ 120 w 779"/>
                <a:gd name="T91" fmla="*/ 507 h 1262"/>
                <a:gd name="T92" fmla="*/ 110 w 779"/>
                <a:gd name="T93" fmla="*/ 444 h 1262"/>
                <a:gd name="T94" fmla="*/ 70 w 779"/>
                <a:gd name="T95" fmla="*/ 443 h 1262"/>
                <a:gd name="T96" fmla="*/ 57 w 779"/>
                <a:gd name="T97" fmla="*/ 427 h 1262"/>
                <a:gd name="T98" fmla="*/ 102 w 779"/>
                <a:gd name="T99" fmla="*/ 428 h 1262"/>
                <a:gd name="T100" fmla="*/ 132 w 779"/>
                <a:gd name="T101" fmla="*/ 421 h 1262"/>
                <a:gd name="T102" fmla="*/ 93 w 779"/>
                <a:gd name="T103" fmla="*/ 390 h 1262"/>
                <a:gd name="T104" fmla="*/ 3 w 779"/>
                <a:gd name="T105" fmla="*/ 401 h 1262"/>
                <a:gd name="T106" fmla="*/ 41 w 779"/>
                <a:gd name="T107" fmla="*/ 375 h 1262"/>
                <a:gd name="T108" fmla="*/ 122 w 779"/>
                <a:gd name="T109" fmla="*/ 383 h 1262"/>
                <a:gd name="T110" fmla="*/ 147 w 779"/>
                <a:gd name="T111" fmla="*/ 427 h 1262"/>
                <a:gd name="T112" fmla="*/ 171 w 779"/>
                <a:gd name="T113" fmla="*/ 504 h 1262"/>
                <a:gd name="T114" fmla="*/ 212 w 779"/>
                <a:gd name="T115" fmla="*/ 457 h 1262"/>
                <a:gd name="T116" fmla="*/ 219 w 779"/>
                <a:gd name="T117" fmla="*/ 274 h 1262"/>
                <a:gd name="T118" fmla="*/ 203 w 779"/>
                <a:gd name="T119" fmla="*/ 227 h 1262"/>
                <a:gd name="T120" fmla="*/ 233 w 779"/>
                <a:gd name="T121" fmla="*/ 203 h 1262"/>
                <a:gd name="T122" fmla="*/ 271 w 779"/>
                <a:gd name="T123" fmla="*/ 19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9" h="1262">
                  <a:moveTo>
                    <a:pt x="271" y="208"/>
                  </a:moveTo>
                  <a:lnTo>
                    <a:pt x="259" y="210"/>
                  </a:lnTo>
                  <a:lnTo>
                    <a:pt x="248" y="212"/>
                  </a:lnTo>
                  <a:lnTo>
                    <a:pt x="239" y="215"/>
                  </a:lnTo>
                  <a:lnTo>
                    <a:pt x="233" y="217"/>
                  </a:lnTo>
                  <a:lnTo>
                    <a:pt x="229" y="220"/>
                  </a:lnTo>
                  <a:lnTo>
                    <a:pt x="225" y="225"/>
                  </a:lnTo>
                  <a:lnTo>
                    <a:pt x="224" y="232"/>
                  </a:lnTo>
                  <a:lnTo>
                    <a:pt x="224" y="240"/>
                  </a:lnTo>
                  <a:lnTo>
                    <a:pt x="233" y="250"/>
                  </a:lnTo>
                  <a:lnTo>
                    <a:pt x="248" y="257"/>
                  </a:lnTo>
                  <a:lnTo>
                    <a:pt x="267" y="262"/>
                  </a:lnTo>
                  <a:lnTo>
                    <a:pt x="288" y="265"/>
                  </a:lnTo>
                  <a:lnTo>
                    <a:pt x="311" y="268"/>
                  </a:lnTo>
                  <a:lnTo>
                    <a:pt x="334" y="268"/>
                  </a:lnTo>
                  <a:lnTo>
                    <a:pt x="357" y="268"/>
                  </a:lnTo>
                  <a:lnTo>
                    <a:pt x="378" y="268"/>
                  </a:lnTo>
                  <a:lnTo>
                    <a:pt x="393" y="265"/>
                  </a:lnTo>
                  <a:lnTo>
                    <a:pt x="403" y="264"/>
                  </a:lnTo>
                  <a:lnTo>
                    <a:pt x="412" y="263"/>
                  </a:lnTo>
                  <a:lnTo>
                    <a:pt x="416" y="261"/>
                  </a:lnTo>
                  <a:lnTo>
                    <a:pt x="420" y="259"/>
                  </a:lnTo>
                  <a:lnTo>
                    <a:pt x="423" y="257"/>
                  </a:lnTo>
                  <a:lnTo>
                    <a:pt x="426" y="255"/>
                  </a:lnTo>
                  <a:lnTo>
                    <a:pt x="431" y="250"/>
                  </a:lnTo>
                  <a:lnTo>
                    <a:pt x="433" y="240"/>
                  </a:lnTo>
                  <a:lnTo>
                    <a:pt x="429" y="228"/>
                  </a:lnTo>
                  <a:lnTo>
                    <a:pt x="425" y="220"/>
                  </a:lnTo>
                  <a:lnTo>
                    <a:pt x="435" y="218"/>
                  </a:lnTo>
                  <a:lnTo>
                    <a:pt x="439" y="224"/>
                  </a:lnTo>
                  <a:lnTo>
                    <a:pt x="445" y="230"/>
                  </a:lnTo>
                  <a:lnTo>
                    <a:pt x="449" y="235"/>
                  </a:lnTo>
                  <a:lnTo>
                    <a:pt x="453" y="245"/>
                  </a:lnTo>
                  <a:lnTo>
                    <a:pt x="543" y="168"/>
                  </a:lnTo>
                  <a:lnTo>
                    <a:pt x="558" y="157"/>
                  </a:lnTo>
                  <a:lnTo>
                    <a:pt x="574" y="145"/>
                  </a:lnTo>
                  <a:lnTo>
                    <a:pt x="589" y="135"/>
                  </a:lnTo>
                  <a:lnTo>
                    <a:pt x="605" y="125"/>
                  </a:lnTo>
                  <a:lnTo>
                    <a:pt x="620" y="114"/>
                  </a:lnTo>
                  <a:lnTo>
                    <a:pt x="636" y="105"/>
                  </a:lnTo>
                  <a:lnTo>
                    <a:pt x="651" y="93"/>
                  </a:lnTo>
                  <a:lnTo>
                    <a:pt x="667" y="83"/>
                  </a:lnTo>
                  <a:lnTo>
                    <a:pt x="673" y="69"/>
                  </a:lnTo>
                  <a:lnTo>
                    <a:pt x="682" y="54"/>
                  </a:lnTo>
                  <a:lnTo>
                    <a:pt x="692" y="39"/>
                  </a:lnTo>
                  <a:lnTo>
                    <a:pt x="704" y="25"/>
                  </a:lnTo>
                  <a:lnTo>
                    <a:pt x="715" y="14"/>
                  </a:lnTo>
                  <a:lnTo>
                    <a:pt x="724" y="5"/>
                  </a:lnTo>
                  <a:lnTo>
                    <a:pt x="731" y="0"/>
                  </a:lnTo>
                  <a:lnTo>
                    <a:pt x="734" y="0"/>
                  </a:lnTo>
                  <a:lnTo>
                    <a:pt x="731" y="12"/>
                  </a:lnTo>
                  <a:lnTo>
                    <a:pt x="724" y="35"/>
                  </a:lnTo>
                  <a:lnTo>
                    <a:pt x="715" y="69"/>
                  </a:lnTo>
                  <a:lnTo>
                    <a:pt x="704" y="108"/>
                  </a:lnTo>
                  <a:lnTo>
                    <a:pt x="693" y="152"/>
                  </a:lnTo>
                  <a:lnTo>
                    <a:pt x="685" y="196"/>
                  </a:lnTo>
                  <a:lnTo>
                    <a:pt x="682" y="236"/>
                  </a:lnTo>
                  <a:lnTo>
                    <a:pt x="684" y="270"/>
                  </a:lnTo>
                  <a:lnTo>
                    <a:pt x="692" y="264"/>
                  </a:lnTo>
                  <a:lnTo>
                    <a:pt x="703" y="257"/>
                  </a:lnTo>
                  <a:lnTo>
                    <a:pt x="713" y="250"/>
                  </a:lnTo>
                  <a:lnTo>
                    <a:pt x="724" y="245"/>
                  </a:lnTo>
                  <a:lnTo>
                    <a:pt x="736" y="239"/>
                  </a:lnTo>
                  <a:lnTo>
                    <a:pt x="749" y="235"/>
                  </a:lnTo>
                  <a:lnTo>
                    <a:pt x="760" y="235"/>
                  </a:lnTo>
                  <a:lnTo>
                    <a:pt x="770" y="238"/>
                  </a:lnTo>
                  <a:lnTo>
                    <a:pt x="777" y="256"/>
                  </a:lnTo>
                  <a:lnTo>
                    <a:pt x="773" y="285"/>
                  </a:lnTo>
                  <a:lnTo>
                    <a:pt x="764" y="315"/>
                  </a:lnTo>
                  <a:lnTo>
                    <a:pt x="757" y="333"/>
                  </a:lnTo>
                  <a:lnTo>
                    <a:pt x="761" y="338"/>
                  </a:lnTo>
                  <a:lnTo>
                    <a:pt x="769" y="341"/>
                  </a:lnTo>
                  <a:lnTo>
                    <a:pt x="776" y="346"/>
                  </a:lnTo>
                  <a:lnTo>
                    <a:pt x="779" y="352"/>
                  </a:lnTo>
                  <a:lnTo>
                    <a:pt x="773" y="351"/>
                  </a:lnTo>
                  <a:lnTo>
                    <a:pt x="766" y="351"/>
                  </a:lnTo>
                  <a:lnTo>
                    <a:pt x="760" y="349"/>
                  </a:lnTo>
                  <a:lnTo>
                    <a:pt x="753" y="347"/>
                  </a:lnTo>
                  <a:lnTo>
                    <a:pt x="747" y="346"/>
                  </a:lnTo>
                  <a:lnTo>
                    <a:pt x="742" y="344"/>
                  </a:lnTo>
                  <a:lnTo>
                    <a:pt x="736" y="341"/>
                  </a:lnTo>
                  <a:lnTo>
                    <a:pt x="731" y="339"/>
                  </a:lnTo>
                  <a:lnTo>
                    <a:pt x="739" y="322"/>
                  </a:lnTo>
                  <a:lnTo>
                    <a:pt x="749" y="303"/>
                  </a:lnTo>
                  <a:lnTo>
                    <a:pt x="752" y="284"/>
                  </a:lnTo>
                  <a:lnTo>
                    <a:pt x="747" y="264"/>
                  </a:lnTo>
                  <a:lnTo>
                    <a:pt x="743" y="266"/>
                  </a:lnTo>
                  <a:lnTo>
                    <a:pt x="731" y="273"/>
                  </a:lnTo>
                  <a:lnTo>
                    <a:pt x="715" y="283"/>
                  </a:lnTo>
                  <a:lnTo>
                    <a:pt x="698" y="292"/>
                  </a:lnTo>
                  <a:lnTo>
                    <a:pt x="680" y="302"/>
                  </a:lnTo>
                  <a:lnTo>
                    <a:pt x="663" y="309"/>
                  </a:lnTo>
                  <a:lnTo>
                    <a:pt x="652" y="314"/>
                  </a:lnTo>
                  <a:lnTo>
                    <a:pt x="647" y="313"/>
                  </a:lnTo>
                  <a:lnTo>
                    <a:pt x="647" y="269"/>
                  </a:lnTo>
                  <a:lnTo>
                    <a:pt x="651" y="225"/>
                  </a:lnTo>
                  <a:lnTo>
                    <a:pt x="654" y="183"/>
                  </a:lnTo>
                  <a:lnTo>
                    <a:pt x="658" y="142"/>
                  </a:lnTo>
                  <a:lnTo>
                    <a:pt x="544" y="224"/>
                  </a:lnTo>
                  <a:lnTo>
                    <a:pt x="516" y="245"/>
                  </a:lnTo>
                  <a:lnTo>
                    <a:pt x="490" y="266"/>
                  </a:lnTo>
                  <a:lnTo>
                    <a:pt x="467" y="288"/>
                  </a:lnTo>
                  <a:lnTo>
                    <a:pt x="446" y="313"/>
                  </a:lnTo>
                  <a:lnTo>
                    <a:pt x="426" y="338"/>
                  </a:lnTo>
                  <a:lnTo>
                    <a:pt x="408" y="364"/>
                  </a:lnTo>
                  <a:lnTo>
                    <a:pt x="392" y="391"/>
                  </a:lnTo>
                  <a:lnTo>
                    <a:pt x="378" y="419"/>
                  </a:lnTo>
                  <a:lnTo>
                    <a:pt x="364" y="447"/>
                  </a:lnTo>
                  <a:lnTo>
                    <a:pt x="352" y="476"/>
                  </a:lnTo>
                  <a:lnTo>
                    <a:pt x="339" y="505"/>
                  </a:lnTo>
                  <a:lnTo>
                    <a:pt x="329" y="535"/>
                  </a:lnTo>
                  <a:lnTo>
                    <a:pt x="317" y="565"/>
                  </a:lnTo>
                  <a:lnTo>
                    <a:pt x="307" y="595"/>
                  </a:lnTo>
                  <a:lnTo>
                    <a:pt x="295" y="625"/>
                  </a:lnTo>
                  <a:lnTo>
                    <a:pt x="285" y="655"/>
                  </a:lnTo>
                  <a:lnTo>
                    <a:pt x="263" y="730"/>
                  </a:lnTo>
                  <a:lnTo>
                    <a:pt x="259" y="759"/>
                  </a:lnTo>
                  <a:lnTo>
                    <a:pt x="248" y="826"/>
                  </a:lnTo>
                  <a:lnTo>
                    <a:pt x="239" y="897"/>
                  </a:lnTo>
                  <a:lnTo>
                    <a:pt x="238" y="941"/>
                  </a:lnTo>
                  <a:lnTo>
                    <a:pt x="241" y="954"/>
                  </a:lnTo>
                  <a:lnTo>
                    <a:pt x="245" y="966"/>
                  </a:lnTo>
                  <a:lnTo>
                    <a:pt x="250" y="979"/>
                  </a:lnTo>
                  <a:lnTo>
                    <a:pt x="257" y="991"/>
                  </a:lnTo>
                  <a:lnTo>
                    <a:pt x="265" y="1001"/>
                  </a:lnTo>
                  <a:lnTo>
                    <a:pt x="276" y="1010"/>
                  </a:lnTo>
                  <a:lnTo>
                    <a:pt x="287" y="1017"/>
                  </a:lnTo>
                  <a:lnTo>
                    <a:pt x="300" y="1022"/>
                  </a:lnTo>
                  <a:lnTo>
                    <a:pt x="555" y="1029"/>
                  </a:lnTo>
                  <a:lnTo>
                    <a:pt x="645" y="1038"/>
                  </a:lnTo>
                  <a:lnTo>
                    <a:pt x="654" y="1026"/>
                  </a:lnTo>
                  <a:lnTo>
                    <a:pt x="662" y="1011"/>
                  </a:lnTo>
                  <a:lnTo>
                    <a:pt x="669" y="996"/>
                  </a:lnTo>
                  <a:lnTo>
                    <a:pt x="675" y="980"/>
                  </a:lnTo>
                  <a:lnTo>
                    <a:pt x="677" y="977"/>
                  </a:lnTo>
                  <a:lnTo>
                    <a:pt x="681" y="974"/>
                  </a:lnTo>
                  <a:lnTo>
                    <a:pt x="683" y="974"/>
                  </a:lnTo>
                  <a:lnTo>
                    <a:pt x="686" y="977"/>
                  </a:lnTo>
                  <a:lnTo>
                    <a:pt x="689" y="989"/>
                  </a:lnTo>
                  <a:lnTo>
                    <a:pt x="689" y="1003"/>
                  </a:lnTo>
                  <a:lnTo>
                    <a:pt x="686" y="1015"/>
                  </a:lnTo>
                  <a:lnTo>
                    <a:pt x="683" y="1028"/>
                  </a:lnTo>
                  <a:lnTo>
                    <a:pt x="677" y="1039"/>
                  </a:lnTo>
                  <a:lnTo>
                    <a:pt x="670" y="1049"/>
                  </a:lnTo>
                  <a:lnTo>
                    <a:pt x="662" y="1060"/>
                  </a:lnTo>
                  <a:lnTo>
                    <a:pt x="654" y="1069"/>
                  </a:lnTo>
                  <a:lnTo>
                    <a:pt x="637" y="1068"/>
                  </a:lnTo>
                  <a:lnTo>
                    <a:pt x="620" y="1068"/>
                  </a:lnTo>
                  <a:lnTo>
                    <a:pt x="602" y="1069"/>
                  </a:lnTo>
                  <a:lnTo>
                    <a:pt x="585" y="1069"/>
                  </a:lnTo>
                  <a:lnTo>
                    <a:pt x="567" y="1070"/>
                  </a:lnTo>
                  <a:lnTo>
                    <a:pt x="550" y="1070"/>
                  </a:lnTo>
                  <a:lnTo>
                    <a:pt x="532" y="1071"/>
                  </a:lnTo>
                  <a:lnTo>
                    <a:pt x="515" y="1072"/>
                  </a:lnTo>
                  <a:lnTo>
                    <a:pt x="514" y="1117"/>
                  </a:lnTo>
                  <a:lnTo>
                    <a:pt x="512" y="1165"/>
                  </a:lnTo>
                  <a:lnTo>
                    <a:pt x="508" y="1213"/>
                  </a:lnTo>
                  <a:lnTo>
                    <a:pt x="504" y="1262"/>
                  </a:lnTo>
                  <a:lnTo>
                    <a:pt x="460" y="1262"/>
                  </a:lnTo>
                  <a:lnTo>
                    <a:pt x="468" y="1091"/>
                  </a:lnTo>
                  <a:lnTo>
                    <a:pt x="0" y="1091"/>
                  </a:lnTo>
                  <a:lnTo>
                    <a:pt x="0" y="1070"/>
                  </a:lnTo>
                  <a:lnTo>
                    <a:pt x="296" y="1070"/>
                  </a:lnTo>
                  <a:lnTo>
                    <a:pt x="293" y="1068"/>
                  </a:lnTo>
                  <a:lnTo>
                    <a:pt x="285" y="1063"/>
                  </a:lnTo>
                  <a:lnTo>
                    <a:pt x="273" y="1055"/>
                  </a:lnTo>
                  <a:lnTo>
                    <a:pt x="260" y="1045"/>
                  </a:lnTo>
                  <a:lnTo>
                    <a:pt x="246" y="1032"/>
                  </a:lnTo>
                  <a:lnTo>
                    <a:pt x="232" y="1018"/>
                  </a:lnTo>
                  <a:lnTo>
                    <a:pt x="222" y="1002"/>
                  </a:lnTo>
                  <a:lnTo>
                    <a:pt x="215" y="986"/>
                  </a:lnTo>
                  <a:lnTo>
                    <a:pt x="204" y="939"/>
                  </a:lnTo>
                  <a:lnTo>
                    <a:pt x="200" y="889"/>
                  </a:lnTo>
                  <a:lnTo>
                    <a:pt x="200" y="840"/>
                  </a:lnTo>
                  <a:lnTo>
                    <a:pt x="203" y="791"/>
                  </a:lnTo>
                  <a:lnTo>
                    <a:pt x="211" y="742"/>
                  </a:lnTo>
                  <a:lnTo>
                    <a:pt x="223" y="694"/>
                  </a:lnTo>
                  <a:lnTo>
                    <a:pt x="238" y="648"/>
                  </a:lnTo>
                  <a:lnTo>
                    <a:pt x="254" y="603"/>
                  </a:lnTo>
                  <a:lnTo>
                    <a:pt x="360" y="371"/>
                  </a:lnTo>
                  <a:lnTo>
                    <a:pt x="414" y="286"/>
                  </a:lnTo>
                  <a:lnTo>
                    <a:pt x="384" y="291"/>
                  </a:lnTo>
                  <a:lnTo>
                    <a:pt x="355" y="294"/>
                  </a:lnTo>
                  <a:lnTo>
                    <a:pt x="330" y="294"/>
                  </a:lnTo>
                  <a:lnTo>
                    <a:pt x="307" y="294"/>
                  </a:lnTo>
                  <a:lnTo>
                    <a:pt x="288" y="292"/>
                  </a:lnTo>
                  <a:lnTo>
                    <a:pt x="275" y="291"/>
                  </a:lnTo>
                  <a:lnTo>
                    <a:pt x="265" y="289"/>
                  </a:lnTo>
                  <a:lnTo>
                    <a:pt x="262" y="288"/>
                  </a:lnTo>
                  <a:lnTo>
                    <a:pt x="262" y="311"/>
                  </a:lnTo>
                  <a:lnTo>
                    <a:pt x="263" y="334"/>
                  </a:lnTo>
                  <a:lnTo>
                    <a:pt x="264" y="358"/>
                  </a:lnTo>
                  <a:lnTo>
                    <a:pt x="264" y="382"/>
                  </a:lnTo>
                  <a:lnTo>
                    <a:pt x="263" y="405"/>
                  </a:lnTo>
                  <a:lnTo>
                    <a:pt x="260" y="428"/>
                  </a:lnTo>
                  <a:lnTo>
                    <a:pt x="253" y="450"/>
                  </a:lnTo>
                  <a:lnTo>
                    <a:pt x="241" y="469"/>
                  </a:lnTo>
                  <a:lnTo>
                    <a:pt x="146" y="569"/>
                  </a:lnTo>
                  <a:lnTo>
                    <a:pt x="133" y="585"/>
                  </a:lnTo>
                  <a:lnTo>
                    <a:pt x="123" y="601"/>
                  </a:lnTo>
                  <a:lnTo>
                    <a:pt x="114" y="618"/>
                  </a:lnTo>
                  <a:lnTo>
                    <a:pt x="105" y="635"/>
                  </a:lnTo>
                  <a:lnTo>
                    <a:pt x="100" y="653"/>
                  </a:lnTo>
                  <a:lnTo>
                    <a:pt x="95" y="669"/>
                  </a:lnTo>
                  <a:lnTo>
                    <a:pt x="92" y="686"/>
                  </a:lnTo>
                  <a:lnTo>
                    <a:pt x="89" y="703"/>
                  </a:lnTo>
                  <a:lnTo>
                    <a:pt x="77" y="705"/>
                  </a:lnTo>
                  <a:lnTo>
                    <a:pt x="76" y="673"/>
                  </a:lnTo>
                  <a:lnTo>
                    <a:pt x="82" y="641"/>
                  </a:lnTo>
                  <a:lnTo>
                    <a:pt x="94" y="610"/>
                  </a:lnTo>
                  <a:lnTo>
                    <a:pt x="109" y="580"/>
                  </a:lnTo>
                  <a:lnTo>
                    <a:pt x="124" y="555"/>
                  </a:lnTo>
                  <a:lnTo>
                    <a:pt x="138" y="535"/>
                  </a:lnTo>
                  <a:lnTo>
                    <a:pt x="148" y="521"/>
                  </a:lnTo>
                  <a:lnTo>
                    <a:pt x="152" y="517"/>
                  </a:lnTo>
                  <a:lnTo>
                    <a:pt x="140" y="520"/>
                  </a:lnTo>
                  <a:lnTo>
                    <a:pt x="129" y="522"/>
                  </a:lnTo>
                  <a:lnTo>
                    <a:pt x="116" y="525"/>
                  </a:lnTo>
                  <a:lnTo>
                    <a:pt x="103" y="525"/>
                  </a:lnTo>
                  <a:lnTo>
                    <a:pt x="91" y="525"/>
                  </a:lnTo>
                  <a:lnTo>
                    <a:pt x="79" y="524"/>
                  </a:lnTo>
                  <a:lnTo>
                    <a:pt x="68" y="519"/>
                  </a:lnTo>
                  <a:lnTo>
                    <a:pt x="58" y="513"/>
                  </a:lnTo>
                  <a:lnTo>
                    <a:pt x="59" y="505"/>
                  </a:lnTo>
                  <a:lnTo>
                    <a:pt x="72" y="507"/>
                  </a:lnTo>
                  <a:lnTo>
                    <a:pt x="84" y="510"/>
                  </a:lnTo>
                  <a:lnTo>
                    <a:pt x="94" y="510"/>
                  </a:lnTo>
                  <a:lnTo>
                    <a:pt x="103" y="510"/>
                  </a:lnTo>
                  <a:lnTo>
                    <a:pt x="112" y="510"/>
                  </a:lnTo>
                  <a:lnTo>
                    <a:pt x="120" y="507"/>
                  </a:lnTo>
                  <a:lnTo>
                    <a:pt x="129" y="504"/>
                  </a:lnTo>
                  <a:lnTo>
                    <a:pt x="135" y="498"/>
                  </a:lnTo>
                  <a:lnTo>
                    <a:pt x="125" y="443"/>
                  </a:lnTo>
                  <a:lnTo>
                    <a:pt x="118" y="444"/>
                  </a:lnTo>
                  <a:lnTo>
                    <a:pt x="110" y="444"/>
                  </a:lnTo>
                  <a:lnTo>
                    <a:pt x="102" y="445"/>
                  </a:lnTo>
                  <a:lnTo>
                    <a:pt x="94" y="445"/>
                  </a:lnTo>
                  <a:lnTo>
                    <a:pt x="86" y="444"/>
                  </a:lnTo>
                  <a:lnTo>
                    <a:pt x="78" y="444"/>
                  </a:lnTo>
                  <a:lnTo>
                    <a:pt x="70" y="443"/>
                  </a:lnTo>
                  <a:lnTo>
                    <a:pt x="62" y="441"/>
                  </a:lnTo>
                  <a:lnTo>
                    <a:pt x="59" y="437"/>
                  </a:lnTo>
                  <a:lnTo>
                    <a:pt x="58" y="434"/>
                  </a:lnTo>
                  <a:lnTo>
                    <a:pt x="57" y="430"/>
                  </a:lnTo>
                  <a:lnTo>
                    <a:pt x="57" y="427"/>
                  </a:lnTo>
                  <a:lnTo>
                    <a:pt x="64" y="428"/>
                  </a:lnTo>
                  <a:lnTo>
                    <a:pt x="73" y="428"/>
                  </a:lnTo>
                  <a:lnTo>
                    <a:pt x="84" y="429"/>
                  </a:lnTo>
                  <a:lnTo>
                    <a:pt x="93" y="428"/>
                  </a:lnTo>
                  <a:lnTo>
                    <a:pt x="102" y="428"/>
                  </a:lnTo>
                  <a:lnTo>
                    <a:pt x="111" y="428"/>
                  </a:lnTo>
                  <a:lnTo>
                    <a:pt x="118" y="427"/>
                  </a:lnTo>
                  <a:lnTo>
                    <a:pt x="123" y="427"/>
                  </a:lnTo>
                  <a:lnTo>
                    <a:pt x="129" y="424"/>
                  </a:lnTo>
                  <a:lnTo>
                    <a:pt x="132" y="421"/>
                  </a:lnTo>
                  <a:lnTo>
                    <a:pt x="133" y="417"/>
                  </a:lnTo>
                  <a:lnTo>
                    <a:pt x="134" y="416"/>
                  </a:lnTo>
                  <a:lnTo>
                    <a:pt x="126" y="402"/>
                  </a:lnTo>
                  <a:lnTo>
                    <a:pt x="112" y="393"/>
                  </a:lnTo>
                  <a:lnTo>
                    <a:pt x="93" y="390"/>
                  </a:lnTo>
                  <a:lnTo>
                    <a:pt x="72" y="389"/>
                  </a:lnTo>
                  <a:lnTo>
                    <a:pt x="50" y="390"/>
                  </a:lnTo>
                  <a:lnTo>
                    <a:pt x="30" y="393"/>
                  </a:lnTo>
                  <a:lnTo>
                    <a:pt x="13" y="398"/>
                  </a:lnTo>
                  <a:lnTo>
                    <a:pt x="3" y="401"/>
                  </a:lnTo>
                  <a:lnTo>
                    <a:pt x="3" y="392"/>
                  </a:lnTo>
                  <a:lnTo>
                    <a:pt x="8" y="387"/>
                  </a:lnTo>
                  <a:lnTo>
                    <a:pt x="16" y="383"/>
                  </a:lnTo>
                  <a:lnTo>
                    <a:pt x="30" y="378"/>
                  </a:lnTo>
                  <a:lnTo>
                    <a:pt x="41" y="375"/>
                  </a:lnTo>
                  <a:lnTo>
                    <a:pt x="56" y="374"/>
                  </a:lnTo>
                  <a:lnTo>
                    <a:pt x="72" y="373"/>
                  </a:lnTo>
                  <a:lnTo>
                    <a:pt x="89" y="374"/>
                  </a:lnTo>
                  <a:lnTo>
                    <a:pt x="105" y="377"/>
                  </a:lnTo>
                  <a:lnTo>
                    <a:pt x="122" y="383"/>
                  </a:lnTo>
                  <a:lnTo>
                    <a:pt x="135" y="391"/>
                  </a:lnTo>
                  <a:lnTo>
                    <a:pt x="147" y="401"/>
                  </a:lnTo>
                  <a:lnTo>
                    <a:pt x="149" y="409"/>
                  </a:lnTo>
                  <a:lnTo>
                    <a:pt x="149" y="419"/>
                  </a:lnTo>
                  <a:lnTo>
                    <a:pt x="147" y="427"/>
                  </a:lnTo>
                  <a:lnTo>
                    <a:pt x="142" y="434"/>
                  </a:lnTo>
                  <a:lnTo>
                    <a:pt x="145" y="453"/>
                  </a:lnTo>
                  <a:lnTo>
                    <a:pt x="150" y="472"/>
                  </a:lnTo>
                  <a:lnTo>
                    <a:pt x="158" y="489"/>
                  </a:lnTo>
                  <a:lnTo>
                    <a:pt x="171" y="504"/>
                  </a:lnTo>
                  <a:lnTo>
                    <a:pt x="181" y="496"/>
                  </a:lnTo>
                  <a:lnTo>
                    <a:pt x="191" y="487"/>
                  </a:lnTo>
                  <a:lnTo>
                    <a:pt x="199" y="477"/>
                  </a:lnTo>
                  <a:lnTo>
                    <a:pt x="206" y="467"/>
                  </a:lnTo>
                  <a:lnTo>
                    <a:pt x="212" y="457"/>
                  </a:lnTo>
                  <a:lnTo>
                    <a:pt x="218" y="445"/>
                  </a:lnTo>
                  <a:lnTo>
                    <a:pt x="222" y="432"/>
                  </a:lnTo>
                  <a:lnTo>
                    <a:pt x="225" y="420"/>
                  </a:lnTo>
                  <a:lnTo>
                    <a:pt x="226" y="280"/>
                  </a:lnTo>
                  <a:lnTo>
                    <a:pt x="219" y="274"/>
                  </a:lnTo>
                  <a:lnTo>
                    <a:pt x="212" y="266"/>
                  </a:lnTo>
                  <a:lnTo>
                    <a:pt x="208" y="257"/>
                  </a:lnTo>
                  <a:lnTo>
                    <a:pt x="204" y="247"/>
                  </a:lnTo>
                  <a:lnTo>
                    <a:pt x="203" y="236"/>
                  </a:lnTo>
                  <a:lnTo>
                    <a:pt x="203" y="227"/>
                  </a:lnTo>
                  <a:lnTo>
                    <a:pt x="207" y="219"/>
                  </a:lnTo>
                  <a:lnTo>
                    <a:pt x="215" y="212"/>
                  </a:lnTo>
                  <a:lnTo>
                    <a:pt x="221" y="209"/>
                  </a:lnTo>
                  <a:lnTo>
                    <a:pt x="226" y="205"/>
                  </a:lnTo>
                  <a:lnTo>
                    <a:pt x="233" y="203"/>
                  </a:lnTo>
                  <a:lnTo>
                    <a:pt x="240" y="201"/>
                  </a:lnTo>
                  <a:lnTo>
                    <a:pt x="247" y="200"/>
                  </a:lnTo>
                  <a:lnTo>
                    <a:pt x="255" y="198"/>
                  </a:lnTo>
                  <a:lnTo>
                    <a:pt x="263" y="197"/>
                  </a:lnTo>
                  <a:lnTo>
                    <a:pt x="271" y="197"/>
                  </a:lnTo>
                  <a:lnTo>
                    <a:pt x="271"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9" name="Freeform 243"/>
            <p:cNvSpPr>
              <a:spLocks/>
            </p:cNvSpPr>
            <p:nvPr/>
          </p:nvSpPr>
          <p:spPr bwMode="auto">
            <a:xfrm>
              <a:off x="5523" y="1085"/>
              <a:ext cx="105" cy="168"/>
            </a:xfrm>
            <a:custGeom>
              <a:avLst/>
              <a:gdLst>
                <a:gd name="T0" fmla="*/ 30 w 420"/>
                <a:gd name="T1" fmla="*/ 99 h 671"/>
                <a:gd name="T2" fmla="*/ 34 w 420"/>
                <a:gd name="T3" fmla="*/ 92 h 671"/>
                <a:gd name="T4" fmla="*/ 38 w 420"/>
                <a:gd name="T5" fmla="*/ 84 h 671"/>
                <a:gd name="T6" fmla="*/ 42 w 420"/>
                <a:gd name="T7" fmla="*/ 77 h 671"/>
                <a:gd name="T8" fmla="*/ 49 w 420"/>
                <a:gd name="T9" fmla="*/ 71 h 671"/>
                <a:gd name="T10" fmla="*/ 42 w 420"/>
                <a:gd name="T11" fmla="*/ 117 h 671"/>
                <a:gd name="T12" fmla="*/ 42 w 420"/>
                <a:gd name="T13" fmla="*/ 161 h 671"/>
                <a:gd name="T14" fmla="*/ 46 w 420"/>
                <a:gd name="T15" fmla="*/ 196 h 671"/>
                <a:gd name="T16" fmla="*/ 53 w 420"/>
                <a:gd name="T17" fmla="*/ 211 h 671"/>
                <a:gd name="T18" fmla="*/ 114 w 420"/>
                <a:gd name="T19" fmla="*/ 224 h 671"/>
                <a:gd name="T20" fmla="*/ 255 w 420"/>
                <a:gd name="T21" fmla="*/ 283 h 671"/>
                <a:gd name="T22" fmla="*/ 275 w 420"/>
                <a:gd name="T23" fmla="*/ 290 h 671"/>
                <a:gd name="T24" fmla="*/ 294 w 420"/>
                <a:gd name="T25" fmla="*/ 296 h 671"/>
                <a:gd name="T26" fmla="*/ 315 w 420"/>
                <a:gd name="T27" fmla="*/ 301 h 671"/>
                <a:gd name="T28" fmla="*/ 336 w 420"/>
                <a:gd name="T29" fmla="*/ 304 h 671"/>
                <a:gd name="T30" fmla="*/ 358 w 420"/>
                <a:gd name="T31" fmla="*/ 306 h 671"/>
                <a:gd name="T32" fmla="*/ 378 w 420"/>
                <a:gd name="T33" fmla="*/ 306 h 671"/>
                <a:gd name="T34" fmla="*/ 399 w 420"/>
                <a:gd name="T35" fmla="*/ 304 h 671"/>
                <a:gd name="T36" fmla="*/ 420 w 420"/>
                <a:gd name="T37" fmla="*/ 301 h 671"/>
                <a:gd name="T38" fmla="*/ 420 w 420"/>
                <a:gd name="T39" fmla="*/ 304 h 671"/>
                <a:gd name="T40" fmla="*/ 414 w 420"/>
                <a:gd name="T41" fmla="*/ 313 h 671"/>
                <a:gd name="T42" fmla="*/ 405 w 420"/>
                <a:gd name="T43" fmla="*/ 322 h 671"/>
                <a:gd name="T44" fmla="*/ 394 w 420"/>
                <a:gd name="T45" fmla="*/ 327 h 671"/>
                <a:gd name="T46" fmla="*/ 371 w 420"/>
                <a:gd name="T47" fmla="*/ 331 h 671"/>
                <a:gd name="T48" fmla="*/ 350 w 420"/>
                <a:gd name="T49" fmla="*/ 332 h 671"/>
                <a:gd name="T50" fmla="*/ 328 w 420"/>
                <a:gd name="T51" fmla="*/ 331 h 671"/>
                <a:gd name="T52" fmla="*/ 306 w 420"/>
                <a:gd name="T53" fmla="*/ 328 h 671"/>
                <a:gd name="T54" fmla="*/ 284 w 420"/>
                <a:gd name="T55" fmla="*/ 325 h 671"/>
                <a:gd name="T56" fmla="*/ 263 w 420"/>
                <a:gd name="T57" fmla="*/ 320 h 671"/>
                <a:gd name="T58" fmla="*/ 241 w 420"/>
                <a:gd name="T59" fmla="*/ 316 h 671"/>
                <a:gd name="T60" fmla="*/ 221 w 420"/>
                <a:gd name="T61" fmla="*/ 310 h 671"/>
                <a:gd name="T62" fmla="*/ 199 w 420"/>
                <a:gd name="T63" fmla="*/ 304 h 671"/>
                <a:gd name="T64" fmla="*/ 178 w 420"/>
                <a:gd name="T65" fmla="*/ 297 h 671"/>
                <a:gd name="T66" fmla="*/ 156 w 420"/>
                <a:gd name="T67" fmla="*/ 292 h 671"/>
                <a:gd name="T68" fmla="*/ 134 w 420"/>
                <a:gd name="T69" fmla="*/ 287 h 671"/>
                <a:gd name="T70" fmla="*/ 113 w 420"/>
                <a:gd name="T71" fmla="*/ 283 h 671"/>
                <a:gd name="T72" fmla="*/ 91 w 420"/>
                <a:gd name="T73" fmla="*/ 281 h 671"/>
                <a:gd name="T74" fmla="*/ 68 w 420"/>
                <a:gd name="T75" fmla="*/ 280 h 671"/>
                <a:gd name="T76" fmla="*/ 45 w 420"/>
                <a:gd name="T77" fmla="*/ 280 h 671"/>
                <a:gd name="T78" fmla="*/ 47 w 420"/>
                <a:gd name="T79" fmla="*/ 339 h 671"/>
                <a:gd name="T80" fmla="*/ 50 w 420"/>
                <a:gd name="T81" fmla="*/ 469 h 671"/>
                <a:gd name="T82" fmla="*/ 53 w 420"/>
                <a:gd name="T83" fmla="*/ 602 h 671"/>
                <a:gd name="T84" fmla="*/ 49 w 420"/>
                <a:gd name="T85" fmla="*/ 670 h 671"/>
                <a:gd name="T86" fmla="*/ 44 w 420"/>
                <a:gd name="T87" fmla="*/ 671 h 671"/>
                <a:gd name="T88" fmla="*/ 37 w 420"/>
                <a:gd name="T89" fmla="*/ 671 h 671"/>
                <a:gd name="T90" fmla="*/ 29 w 420"/>
                <a:gd name="T91" fmla="*/ 671 h 671"/>
                <a:gd name="T92" fmla="*/ 19 w 420"/>
                <a:gd name="T93" fmla="*/ 671 h 671"/>
                <a:gd name="T94" fmla="*/ 12 w 420"/>
                <a:gd name="T95" fmla="*/ 671 h 671"/>
                <a:gd name="T96" fmla="*/ 6 w 420"/>
                <a:gd name="T97" fmla="*/ 670 h 671"/>
                <a:gd name="T98" fmla="*/ 1 w 420"/>
                <a:gd name="T99" fmla="*/ 670 h 671"/>
                <a:gd name="T100" fmla="*/ 0 w 420"/>
                <a:gd name="T101" fmla="*/ 670 h 671"/>
                <a:gd name="T102" fmla="*/ 0 w 420"/>
                <a:gd name="T103" fmla="*/ 205 h 671"/>
                <a:gd name="T104" fmla="*/ 6 w 420"/>
                <a:gd name="T105" fmla="*/ 57 h 671"/>
                <a:gd name="T106" fmla="*/ 8 w 420"/>
                <a:gd name="T107" fmla="*/ 47 h 671"/>
                <a:gd name="T108" fmla="*/ 14 w 420"/>
                <a:gd name="T109" fmla="*/ 27 h 671"/>
                <a:gd name="T110" fmla="*/ 18 w 420"/>
                <a:gd name="T111" fmla="*/ 9 h 671"/>
                <a:gd name="T112" fmla="*/ 21 w 420"/>
                <a:gd name="T113" fmla="*/ 0 h 671"/>
                <a:gd name="T114" fmla="*/ 21 w 420"/>
                <a:gd name="T115" fmla="*/ 11 h 671"/>
                <a:gd name="T116" fmla="*/ 22 w 420"/>
                <a:gd name="T117" fmla="*/ 38 h 671"/>
                <a:gd name="T118" fmla="*/ 24 w 420"/>
                <a:gd name="T119" fmla="*/ 70 h 671"/>
                <a:gd name="T120" fmla="*/ 30 w 420"/>
                <a:gd name="T121" fmla="*/ 9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671">
                  <a:moveTo>
                    <a:pt x="30" y="99"/>
                  </a:moveTo>
                  <a:lnTo>
                    <a:pt x="34" y="92"/>
                  </a:lnTo>
                  <a:lnTo>
                    <a:pt x="38" y="84"/>
                  </a:lnTo>
                  <a:lnTo>
                    <a:pt x="42" y="77"/>
                  </a:lnTo>
                  <a:lnTo>
                    <a:pt x="49" y="71"/>
                  </a:lnTo>
                  <a:lnTo>
                    <a:pt x="42" y="117"/>
                  </a:lnTo>
                  <a:lnTo>
                    <a:pt x="42" y="161"/>
                  </a:lnTo>
                  <a:lnTo>
                    <a:pt x="46" y="196"/>
                  </a:lnTo>
                  <a:lnTo>
                    <a:pt x="53" y="211"/>
                  </a:lnTo>
                  <a:lnTo>
                    <a:pt x="114" y="224"/>
                  </a:lnTo>
                  <a:lnTo>
                    <a:pt x="255" y="283"/>
                  </a:lnTo>
                  <a:lnTo>
                    <a:pt x="275" y="290"/>
                  </a:lnTo>
                  <a:lnTo>
                    <a:pt x="294" y="296"/>
                  </a:lnTo>
                  <a:lnTo>
                    <a:pt x="315" y="301"/>
                  </a:lnTo>
                  <a:lnTo>
                    <a:pt x="336" y="304"/>
                  </a:lnTo>
                  <a:lnTo>
                    <a:pt x="358" y="306"/>
                  </a:lnTo>
                  <a:lnTo>
                    <a:pt x="378" y="306"/>
                  </a:lnTo>
                  <a:lnTo>
                    <a:pt x="399" y="304"/>
                  </a:lnTo>
                  <a:lnTo>
                    <a:pt x="420" y="301"/>
                  </a:lnTo>
                  <a:lnTo>
                    <a:pt x="420" y="304"/>
                  </a:lnTo>
                  <a:lnTo>
                    <a:pt x="414" y="313"/>
                  </a:lnTo>
                  <a:lnTo>
                    <a:pt x="405" y="322"/>
                  </a:lnTo>
                  <a:lnTo>
                    <a:pt x="394" y="327"/>
                  </a:lnTo>
                  <a:lnTo>
                    <a:pt x="371" y="331"/>
                  </a:lnTo>
                  <a:lnTo>
                    <a:pt x="350" y="332"/>
                  </a:lnTo>
                  <a:lnTo>
                    <a:pt x="328" y="331"/>
                  </a:lnTo>
                  <a:lnTo>
                    <a:pt x="306" y="328"/>
                  </a:lnTo>
                  <a:lnTo>
                    <a:pt x="284" y="325"/>
                  </a:lnTo>
                  <a:lnTo>
                    <a:pt x="263" y="320"/>
                  </a:lnTo>
                  <a:lnTo>
                    <a:pt x="241" y="316"/>
                  </a:lnTo>
                  <a:lnTo>
                    <a:pt x="221" y="310"/>
                  </a:lnTo>
                  <a:lnTo>
                    <a:pt x="199" y="304"/>
                  </a:lnTo>
                  <a:lnTo>
                    <a:pt x="178" y="297"/>
                  </a:lnTo>
                  <a:lnTo>
                    <a:pt x="156" y="292"/>
                  </a:lnTo>
                  <a:lnTo>
                    <a:pt x="134" y="287"/>
                  </a:lnTo>
                  <a:lnTo>
                    <a:pt x="113" y="283"/>
                  </a:lnTo>
                  <a:lnTo>
                    <a:pt x="91" y="281"/>
                  </a:lnTo>
                  <a:lnTo>
                    <a:pt x="68" y="280"/>
                  </a:lnTo>
                  <a:lnTo>
                    <a:pt x="45" y="280"/>
                  </a:lnTo>
                  <a:lnTo>
                    <a:pt x="47" y="339"/>
                  </a:lnTo>
                  <a:lnTo>
                    <a:pt x="50" y="469"/>
                  </a:lnTo>
                  <a:lnTo>
                    <a:pt x="53" y="602"/>
                  </a:lnTo>
                  <a:lnTo>
                    <a:pt x="49" y="670"/>
                  </a:lnTo>
                  <a:lnTo>
                    <a:pt x="44" y="671"/>
                  </a:lnTo>
                  <a:lnTo>
                    <a:pt x="37" y="671"/>
                  </a:lnTo>
                  <a:lnTo>
                    <a:pt x="29" y="671"/>
                  </a:lnTo>
                  <a:lnTo>
                    <a:pt x="19" y="671"/>
                  </a:lnTo>
                  <a:lnTo>
                    <a:pt x="12" y="671"/>
                  </a:lnTo>
                  <a:lnTo>
                    <a:pt x="6" y="670"/>
                  </a:lnTo>
                  <a:lnTo>
                    <a:pt x="1" y="670"/>
                  </a:lnTo>
                  <a:lnTo>
                    <a:pt x="0" y="670"/>
                  </a:lnTo>
                  <a:lnTo>
                    <a:pt x="0" y="205"/>
                  </a:lnTo>
                  <a:lnTo>
                    <a:pt x="6" y="57"/>
                  </a:lnTo>
                  <a:lnTo>
                    <a:pt x="8" y="47"/>
                  </a:lnTo>
                  <a:lnTo>
                    <a:pt x="14" y="27"/>
                  </a:lnTo>
                  <a:lnTo>
                    <a:pt x="18" y="9"/>
                  </a:lnTo>
                  <a:lnTo>
                    <a:pt x="21" y="0"/>
                  </a:lnTo>
                  <a:lnTo>
                    <a:pt x="21" y="11"/>
                  </a:lnTo>
                  <a:lnTo>
                    <a:pt x="22" y="38"/>
                  </a:lnTo>
                  <a:lnTo>
                    <a:pt x="24" y="70"/>
                  </a:lnTo>
                  <a:lnTo>
                    <a:pt x="3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0" name="Freeform 244"/>
            <p:cNvSpPr>
              <a:spLocks/>
            </p:cNvSpPr>
            <p:nvPr/>
          </p:nvSpPr>
          <p:spPr bwMode="auto">
            <a:xfrm>
              <a:off x="5251" y="1094"/>
              <a:ext cx="165" cy="169"/>
            </a:xfrm>
            <a:custGeom>
              <a:avLst/>
              <a:gdLst>
                <a:gd name="T0" fmla="*/ 503 w 663"/>
                <a:gd name="T1" fmla="*/ 24 h 675"/>
                <a:gd name="T2" fmla="*/ 542 w 663"/>
                <a:gd name="T3" fmla="*/ 6 h 675"/>
                <a:gd name="T4" fmla="*/ 594 w 663"/>
                <a:gd name="T5" fmla="*/ 0 h 675"/>
                <a:gd name="T6" fmla="*/ 641 w 663"/>
                <a:gd name="T7" fmla="*/ 7 h 675"/>
                <a:gd name="T8" fmla="*/ 620 w 663"/>
                <a:gd name="T9" fmla="*/ 13 h 675"/>
                <a:gd name="T10" fmla="*/ 543 w 663"/>
                <a:gd name="T11" fmla="*/ 25 h 675"/>
                <a:gd name="T12" fmla="*/ 573 w 663"/>
                <a:gd name="T13" fmla="*/ 44 h 675"/>
                <a:gd name="T14" fmla="*/ 654 w 663"/>
                <a:gd name="T15" fmla="*/ 38 h 675"/>
                <a:gd name="T16" fmla="*/ 662 w 663"/>
                <a:gd name="T17" fmla="*/ 57 h 675"/>
                <a:gd name="T18" fmla="*/ 609 w 663"/>
                <a:gd name="T19" fmla="*/ 71 h 675"/>
                <a:gd name="T20" fmla="*/ 536 w 663"/>
                <a:gd name="T21" fmla="*/ 63 h 675"/>
                <a:gd name="T22" fmla="*/ 540 w 663"/>
                <a:gd name="T23" fmla="*/ 221 h 675"/>
                <a:gd name="T24" fmla="*/ 580 w 663"/>
                <a:gd name="T25" fmla="*/ 203 h 675"/>
                <a:gd name="T26" fmla="*/ 594 w 663"/>
                <a:gd name="T27" fmla="*/ 243 h 675"/>
                <a:gd name="T28" fmla="*/ 574 w 663"/>
                <a:gd name="T29" fmla="*/ 269 h 675"/>
                <a:gd name="T30" fmla="*/ 555 w 663"/>
                <a:gd name="T31" fmla="*/ 274 h 675"/>
                <a:gd name="T32" fmla="*/ 562 w 663"/>
                <a:gd name="T33" fmla="*/ 261 h 675"/>
                <a:gd name="T34" fmla="*/ 576 w 663"/>
                <a:gd name="T35" fmla="*/ 238 h 675"/>
                <a:gd name="T36" fmla="*/ 557 w 663"/>
                <a:gd name="T37" fmla="*/ 235 h 675"/>
                <a:gd name="T38" fmla="*/ 469 w 663"/>
                <a:gd name="T39" fmla="*/ 280 h 675"/>
                <a:gd name="T40" fmla="*/ 413 w 663"/>
                <a:gd name="T41" fmla="*/ 339 h 675"/>
                <a:gd name="T42" fmla="*/ 382 w 663"/>
                <a:gd name="T43" fmla="*/ 408 h 675"/>
                <a:gd name="T44" fmla="*/ 340 w 663"/>
                <a:gd name="T45" fmla="*/ 489 h 675"/>
                <a:gd name="T46" fmla="*/ 367 w 663"/>
                <a:gd name="T47" fmla="*/ 601 h 675"/>
                <a:gd name="T48" fmla="*/ 409 w 663"/>
                <a:gd name="T49" fmla="*/ 592 h 675"/>
                <a:gd name="T50" fmla="*/ 448 w 663"/>
                <a:gd name="T51" fmla="*/ 555 h 675"/>
                <a:gd name="T52" fmla="*/ 462 w 663"/>
                <a:gd name="T53" fmla="*/ 532 h 675"/>
                <a:gd name="T54" fmla="*/ 482 w 663"/>
                <a:gd name="T55" fmla="*/ 532 h 675"/>
                <a:gd name="T56" fmla="*/ 480 w 663"/>
                <a:gd name="T57" fmla="*/ 572 h 675"/>
                <a:gd name="T58" fmla="*/ 446 w 663"/>
                <a:gd name="T59" fmla="*/ 608 h 675"/>
                <a:gd name="T60" fmla="*/ 404 w 663"/>
                <a:gd name="T61" fmla="*/ 622 h 675"/>
                <a:gd name="T62" fmla="*/ 379 w 663"/>
                <a:gd name="T63" fmla="*/ 622 h 675"/>
                <a:gd name="T64" fmla="*/ 364 w 663"/>
                <a:gd name="T65" fmla="*/ 638 h 675"/>
                <a:gd name="T66" fmla="*/ 356 w 663"/>
                <a:gd name="T67" fmla="*/ 654 h 675"/>
                <a:gd name="T68" fmla="*/ 311 w 663"/>
                <a:gd name="T69" fmla="*/ 537 h 675"/>
                <a:gd name="T70" fmla="*/ 301 w 663"/>
                <a:gd name="T71" fmla="*/ 440 h 675"/>
                <a:gd name="T72" fmla="*/ 237 w 663"/>
                <a:gd name="T73" fmla="*/ 448 h 675"/>
                <a:gd name="T74" fmla="*/ 173 w 663"/>
                <a:gd name="T75" fmla="*/ 456 h 675"/>
                <a:gd name="T76" fmla="*/ 110 w 663"/>
                <a:gd name="T77" fmla="*/ 467 h 675"/>
                <a:gd name="T78" fmla="*/ 54 w 663"/>
                <a:gd name="T79" fmla="*/ 485 h 675"/>
                <a:gd name="T80" fmla="*/ 21 w 663"/>
                <a:gd name="T81" fmla="*/ 510 h 675"/>
                <a:gd name="T82" fmla="*/ 2 w 663"/>
                <a:gd name="T83" fmla="*/ 529 h 675"/>
                <a:gd name="T84" fmla="*/ 33 w 663"/>
                <a:gd name="T85" fmla="*/ 479 h 675"/>
                <a:gd name="T86" fmla="*/ 65 w 663"/>
                <a:gd name="T87" fmla="*/ 441 h 675"/>
                <a:gd name="T88" fmla="*/ 75 w 663"/>
                <a:gd name="T89" fmla="*/ 429 h 675"/>
                <a:gd name="T90" fmla="*/ 137 w 663"/>
                <a:gd name="T91" fmla="*/ 435 h 675"/>
                <a:gd name="T92" fmla="*/ 198 w 663"/>
                <a:gd name="T93" fmla="*/ 427 h 675"/>
                <a:gd name="T94" fmla="*/ 259 w 663"/>
                <a:gd name="T95" fmla="*/ 414 h 675"/>
                <a:gd name="T96" fmla="*/ 310 w 663"/>
                <a:gd name="T97" fmla="*/ 406 h 675"/>
                <a:gd name="T98" fmla="*/ 334 w 663"/>
                <a:gd name="T99" fmla="*/ 401 h 675"/>
                <a:gd name="T100" fmla="*/ 358 w 663"/>
                <a:gd name="T101" fmla="*/ 393 h 675"/>
                <a:gd name="T102" fmla="*/ 382 w 663"/>
                <a:gd name="T103" fmla="*/ 344 h 675"/>
                <a:gd name="T104" fmla="*/ 404 w 663"/>
                <a:gd name="T105" fmla="*/ 296 h 675"/>
                <a:gd name="T106" fmla="*/ 499 w 663"/>
                <a:gd name="T107" fmla="*/ 23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675">
                  <a:moveTo>
                    <a:pt x="499" y="48"/>
                  </a:moveTo>
                  <a:lnTo>
                    <a:pt x="497" y="38"/>
                  </a:lnTo>
                  <a:lnTo>
                    <a:pt x="500" y="30"/>
                  </a:lnTo>
                  <a:lnTo>
                    <a:pt x="503" y="24"/>
                  </a:lnTo>
                  <a:lnTo>
                    <a:pt x="510" y="18"/>
                  </a:lnTo>
                  <a:lnTo>
                    <a:pt x="519" y="13"/>
                  </a:lnTo>
                  <a:lnTo>
                    <a:pt x="530" y="10"/>
                  </a:lnTo>
                  <a:lnTo>
                    <a:pt x="542" y="6"/>
                  </a:lnTo>
                  <a:lnTo>
                    <a:pt x="556" y="3"/>
                  </a:lnTo>
                  <a:lnTo>
                    <a:pt x="569" y="2"/>
                  </a:lnTo>
                  <a:lnTo>
                    <a:pt x="581" y="2"/>
                  </a:lnTo>
                  <a:lnTo>
                    <a:pt x="594" y="0"/>
                  </a:lnTo>
                  <a:lnTo>
                    <a:pt x="607" y="0"/>
                  </a:lnTo>
                  <a:lnTo>
                    <a:pt x="618" y="2"/>
                  </a:lnTo>
                  <a:lnTo>
                    <a:pt x="630" y="4"/>
                  </a:lnTo>
                  <a:lnTo>
                    <a:pt x="641" y="7"/>
                  </a:lnTo>
                  <a:lnTo>
                    <a:pt x="653" y="13"/>
                  </a:lnTo>
                  <a:lnTo>
                    <a:pt x="648" y="13"/>
                  </a:lnTo>
                  <a:lnTo>
                    <a:pt x="637" y="13"/>
                  </a:lnTo>
                  <a:lnTo>
                    <a:pt x="620" y="13"/>
                  </a:lnTo>
                  <a:lnTo>
                    <a:pt x="600" y="14"/>
                  </a:lnTo>
                  <a:lnTo>
                    <a:pt x="579" y="17"/>
                  </a:lnTo>
                  <a:lnTo>
                    <a:pt x="559" y="20"/>
                  </a:lnTo>
                  <a:lnTo>
                    <a:pt x="543" y="25"/>
                  </a:lnTo>
                  <a:lnTo>
                    <a:pt x="532" y="32"/>
                  </a:lnTo>
                  <a:lnTo>
                    <a:pt x="538" y="38"/>
                  </a:lnTo>
                  <a:lnTo>
                    <a:pt x="553" y="43"/>
                  </a:lnTo>
                  <a:lnTo>
                    <a:pt x="573" y="44"/>
                  </a:lnTo>
                  <a:lnTo>
                    <a:pt x="596" y="43"/>
                  </a:lnTo>
                  <a:lnTo>
                    <a:pt x="619" y="42"/>
                  </a:lnTo>
                  <a:lnTo>
                    <a:pt x="640" y="40"/>
                  </a:lnTo>
                  <a:lnTo>
                    <a:pt x="654" y="38"/>
                  </a:lnTo>
                  <a:lnTo>
                    <a:pt x="660" y="37"/>
                  </a:lnTo>
                  <a:lnTo>
                    <a:pt x="663" y="45"/>
                  </a:lnTo>
                  <a:lnTo>
                    <a:pt x="663" y="52"/>
                  </a:lnTo>
                  <a:lnTo>
                    <a:pt x="662" y="57"/>
                  </a:lnTo>
                  <a:lnTo>
                    <a:pt x="657" y="60"/>
                  </a:lnTo>
                  <a:lnTo>
                    <a:pt x="642" y="65"/>
                  </a:lnTo>
                  <a:lnTo>
                    <a:pt x="626" y="68"/>
                  </a:lnTo>
                  <a:lnTo>
                    <a:pt x="609" y="71"/>
                  </a:lnTo>
                  <a:lnTo>
                    <a:pt x="591" y="71"/>
                  </a:lnTo>
                  <a:lnTo>
                    <a:pt x="572" y="70"/>
                  </a:lnTo>
                  <a:lnTo>
                    <a:pt x="554" y="67"/>
                  </a:lnTo>
                  <a:lnTo>
                    <a:pt x="536" y="63"/>
                  </a:lnTo>
                  <a:lnTo>
                    <a:pt x="520" y="57"/>
                  </a:lnTo>
                  <a:lnTo>
                    <a:pt x="520" y="229"/>
                  </a:lnTo>
                  <a:lnTo>
                    <a:pt x="530" y="226"/>
                  </a:lnTo>
                  <a:lnTo>
                    <a:pt x="540" y="221"/>
                  </a:lnTo>
                  <a:lnTo>
                    <a:pt x="550" y="214"/>
                  </a:lnTo>
                  <a:lnTo>
                    <a:pt x="561" y="208"/>
                  </a:lnTo>
                  <a:lnTo>
                    <a:pt x="571" y="205"/>
                  </a:lnTo>
                  <a:lnTo>
                    <a:pt x="580" y="203"/>
                  </a:lnTo>
                  <a:lnTo>
                    <a:pt x="588" y="208"/>
                  </a:lnTo>
                  <a:lnTo>
                    <a:pt x="595" y="220"/>
                  </a:lnTo>
                  <a:lnTo>
                    <a:pt x="596" y="232"/>
                  </a:lnTo>
                  <a:lnTo>
                    <a:pt x="594" y="243"/>
                  </a:lnTo>
                  <a:lnTo>
                    <a:pt x="589" y="253"/>
                  </a:lnTo>
                  <a:lnTo>
                    <a:pt x="582" y="263"/>
                  </a:lnTo>
                  <a:lnTo>
                    <a:pt x="579" y="267"/>
                  </a:lnTo>
                  <a:lnTo>
                    <a:pt x="574" y="269"/>
                  </a:lnTo>
                  <a:lnTo>
                    <a:pt x="570" y="271"/>
                  </a:lnTo>
                  <a:lnTo>
                    <a:pt x="565" y="273"/>
                  </a:lnTo>
                  <a:lnTo>
                    <a:pt x="561" y="274"/>
                  </a:lnTo>
                  <a:lnTo>
                    <a:pt x="555" y="274"/>
                  </a:lnTo>
                  <a:lnTo>
                    <a:pt x="550" y="274"/>
                  </a:lnTo>
                  <a:lnTo>
                    <a:pt x="545" y="273"/>
                  </a:lnTo>
                  <a:lnTo>
                    <a:pt x="554" y="267"/>
                  </a:lnTo>
                  <a:lnTo>
                    <a:pt x="562" y="261"/>
                  </a:lnTo>
                  <a:lnTo>
                    <a:pt x="568" y="255"/>
                  </a:lnTo>
                  <a:lnTo>
                    <a:pt x="572" y="250"/>
                  </a:lnTo>
                  <a:lnTo>
                    <a:pt x="574" y="244"/>
                  </a:lnTo>
                  <a:lnTo>
                    <a:pt x="576" y="238"/>
                  </a:lnTo>
                  <a:lnTo>
                    <a:pt x="576" y="232"/>
                  </a:lnTo>
                  <a:lnTo>
                    <a:pt x="573" y="226"/>
                  </a:lnTo>
                  <a:lnTo>
                    <a:pt x="569" y="229"/>
                  </a:lnTo>
                  <a:lnTo>
                    <a:pt x="557" y="235"/>
                  </a:lnTo>
                  <a:lnTo>
                    <a:pt x="539" y="244"/>
                  </a:lnTo>
                  <a:lnTo>
                    <a:pt x="517" y="255"/>
                  </a:lnTo>
                  <a:lnTo>
                    <a:pt x="493" y="267"/>
                  </a:lnTo>
                  <a:lnTo>
                    <a:pt x="469" y="280"/>
                  </a:lnTo>
                  <a:lnTo>
                    <a:pt x="446" y="291"/>
                  </a:lnTo>
                  <a:lnTo>
                    <a:pt x="425" y="301"/>
                  </a:lnTo>
                  <a:lnTo>
                    <a:pt x="419" y="321"/>
                  </a:lnTo>
                  <a:lnTo>
                    <a:pt x="413" y="339"/>
                  </a:lnTo>
                  <a:lnTo>
                    <a:pt x="406" y="358"/>
                  </a:lnTo>
                  <a:lnTo>
                    <a:pt x="400" y="375"/>
                  </a:lnTo>
                  <a:lnTo>
                    <a:pt x="392" y="391"/>
                  </a:lnTo>
                  <a:lnTo>
                    <a:pt x="382" y="408"/>
                  </a:lnTo>
                  <a:lnTo>
                    <a:pt x="372" y="424"/>
                  </a:lnTo>
                  <a:lnTo>
                    <a:pt x="359" y="440"/>
                  </a:lnTo>
                  <a:lnTo>
                    <a:pt x="342" y="451"/>
                  </a:lnTo>
                  <a:lnTo>
                    <a:pt x="340" y="489"/>
                  </a:lnTo>
                  <a:lnTo>
                    <a:pt x="342" y="526"/>
                  </a:lnTo>
                  <a:lnTo>
                    <a:pt x="347" y="564"/>
                  </a:lnTo>
                  <a:lnTo>
                    <a:pt x="355" y="599"/>
                  </a:lnTo>
                  <a:lnTo>
                    <a:pt x="367" y="601"/>
                  </a:lnTo>
                  <a:lnTo>
                    <a:pt x="378" y="602"/>
                  </a:lnTo>
                  <a:lnTo>
                    <a:pt x="388" y="601"/>
                  </a:lnTo>
                  <a:lnTo>
                    <a:pt x="398" y="598"/>
                  </a:lnTo>
                  <a:lnTo>
                    <a:pt x="409" y="592"/>
                  </a:lnTo>
                  <a:lnTo>
                    <a:pt x="419" y="584"/>
                  </a:lnTo>
                  <a:lnTo>
                    <a:pt x="431" y="574"/>
                  </a:lnTo>
                  <a:lnTo>
                    <a:pt x="444" y="561"/>
                  </a:lnTo>
                  <a:lnTo>
                    <a:pt x="448" y="555"/>
                  </a:lnTo>
                  <a:lnTo>
                    <a:pt x="451" y="549"/>
                  </a:lnTo>
                  <a:lnTo>
                    <a:pt x="455" y="544"/>
                  </a:lnTo>
                  <a:lnTo>
                    <a:pt x="458" y="537"/>
                  </a:lnTo>
                  <a:lnTo>
                    <a:pt x="462" y="532"/>
                  </a:lnTo>
                  <a:lnTo>
                    <a:pt x="466" y="527"/>
                  </a:lnTo>
                  <a:lnTo>
                    <a:pt x="472" y="525"/>
                  </a:lnTo>
                  <a:lnTo>
                    <a:pt x="480" y="524"/>
                  </a:lnTo>
                  <a:lnTo>
                    <a:pt x="482" y="532"/>
                  </a:lnTo>
                  <a:lnTo>
                    <a:pt x="486" y="541"/>
                  </a:lnTo>
                  <a:lnTo>
                    <a:pt x="486" y="551"/>
                  </a:lnTo>
                  <a:lnTo>
                    <a:pt x="484" y="560"/>
                  </a:lnTo>
                  <a:lnTo>
                    <a:pt x="480" y="572"/>
                  </a:lnTo>
                  <a:lnTo>
                    <a:pt x="474" y="583"/>
                  </a:lnTo>
                  <a:lnTo>
                    <a:pt x="466" y="592"/>
                  </a:lnTo>
                  <a:lnTo>
                    <a:pt x="457" y="600"/>
                  </a:lnTo>
                  <a:lnTo>
                    <a:pt x="446" y="608"/>
                  </a:lnTo>
                  <a:lnTo>
                    <a:pt x="435" y="613"/>
                  </a:lnTo>
                  <a:lnTo>
                    <a:pt x="423" y="617"/>
                  </a:lnTo>
                  <a:lnTo>
                    <a:pt x="411" y="621"/>
                  </a:lnTo>
                  <a:lnTo>
                    <a:pt x="404" y="622"/>
                  </a:lnTo>
                  <a:lnTo>
                    <a:pt x="398" y="623"/>
                  </a:lnTo>
                  <a:lnTo>
                    <a:pt x="392" y="623"/>
                  </a:lnTo>
                  <a:lnTo>
                    <a:pt x="385" y="623"/>
                  </a:lnTo>
                  <a:lnTo>
                    <a:pt x="379" y="622"/>
                  </a:lnTo>
                  <a:lnTo>
                    <a:pt x="372" y="622"/>
                  </a:lnTo>
                  <a:lnTo>
                    <a:pt x="366" y="621"/>
                  </a:lnTo>
                  <a:lnTo>
                    <a:pt x="360" y="621"/>
                  </a:lnTo>
                  <a:lnTo>
                    <a:pt x="364" y="638"/>
                  </a:lnTo>
                  <a:lnTo>
                    <a:pt x="372" y="657"/>
                  </a:lnTo>
                  <a:lnTo>
                    <a:pt x="381" y="672"/>
                  </a:lnTo>
                  <a:lnTo>
                    <a:pt x="383" y="675"/>
                  </a:lnTo>
                  <a:lnTo>
                    <a:pt x="356" y="654"/>
                  </a:lnTo>
                  <a:lnTo>
                    <a:pt x="336" y="629"/>
                  </a:lnTo>
                  <a:lnTo>
                    <a:pt x="324" y="601"/>
                  </a:lnTo>
                  <a:lnTo>
                    <a:pt x="316" y="570"/>
                  </a:lnTo>
                  <a:lnTo>
                    <a:pt x="311" y="537"/>
                  </a:lnTo>
                  <a:lnTo>
                    <a:pt x="311" y="503"/>
                  </a:lnTo>
                  <a:lnTo>
                    <a:pt x="312" y="470"/>
                  </a:lnTo>
                  <a:lnTo>
                    <a:pt x="316" y="436"/>
                  </a:lnTo>
                  <a:lnTo>
                    <a:pt x="301" y="440"/>
                  </a:lnTo>
                  <a:lnTo>
                    <a:pt x="285" y="442"/>
                  </a:lnTo>
                  <a:lnTo>
                    <a:pt x="268" y="444"/>
                  </a:lnTo>
                  <a:lnTo>
                    <a:pt x="253" y="447"/>
                  </a:lnTo>
                  <a:lnTo>
                    <a:pt x="237" y="448"/>
                  </a:lnTo>
                  <a:lnTo>
                    <a:pt x="221" y="450"/>
                  </a:lnTo>
                  <a:lnTo>
                    <a:pt x="205" y="452"/>
                  </a:lnTo>
                  <a:lnTo>
                    <a:pt x="189" y="454"/>
                  </a:lnTo>
                  <a:lnTo>
                    <a:pt x="173" y="456"/>
                  </a:lnTo>
                  <a:lnTo>
                    <a:pt x="157" y="458"/>
                  </a:lnTo>
                  <a:lnTo>
                    <a:pt x="141" y="461"/>
                  </a:lnTo>
                  <a:lnTo>
                    <a:pt x="125" y="464"/>
                  </a:lnTo>
                  <a:lnTo>
                    <a:pt x="110" y="467"/>
                  </a:lnTo>
                  <a:lnTo>
                    <a:pt x="94" y="471"/>
                  </a:lnTo>
                  <a:lnTo>
                    <a:pt x="79" y="476"/>
                  </a:lnTo>
                  <a:lnTo>
                    <a:pt x="64" y="481"/>
                  </a:lnTo>
                  <a:lnTo>
                    <a:pt x="54" y="485"/>
                  </a:lnTo>
                  <a:lnTo>
                    <a:pt x="45" y="491"/>
                  </a:lnTo>
                  <a:lnTo>
                    <a:pt x="37" y="496"/>
                  </a:lnTo>
                  <a:lnTo>
                    <a:pt x="29" y="503"/>
                  </a:lnTo>
                  <a:lnTo>
                    <a:pt x="21" y="510"/>
                  </a:lnTo>
                  <a:lnTo>
                    <a:pt x="13" y="517"/>
                  </a:lnTo>
                  <a:lnTo>
                    <a:pt x="6" y="525"/>
                  </a:lnTo>
                  <a:lnTo>
                    <a:pt x="0" y="532"/>
                  </a:lnTo>
                  <a:lnTo>
                    <a:pt x="2" y="529"/>
                  </a:lnTo>
                  <a:lnTo>
                    <a:pt x="5" y="519"/>
                  </a:lnTo>
                  <a:lnTo>
                    <a:pt x="12" y="508"/>
                  </a:lnTo>
                  <a:lnTo>
                    <a:pt x="21" y="494"/>
                  </a:lnTo>
                  <a:lnTo>
                    <a:pt x="33" y="479"/>
                  </a:lnTo>
                  <a:lnTo>
                    <a:pt x="44" y="465"/>
                  </a:lnTo>
                  <a:lnTo>
                    <a:pt x="57" y="455"/>
                  </a:lnTo>
                  <a:lnTo>
                    <a:pt x="69" y="447"/>
                  </a:lnTo>
                  <a:lnTo>
                    <a:pt x="65" y="441"/>
                  </a:lnTo>
                  <a:lnTo>
                    <a:pt x="59" y="436"/>
                  </a:lnTo>
                  <a:lnTo>
                    <a:pt x="56" y="432"/>
                  </a:lnTo>
                  <a:lnTo>
                    <a:pt x="60" y="425"/>
                  </a:lnTo>
                  <a:lnTo>
                    <a:pt x="75" y="429"/>
                  </a:lnTo>
                  <a:lnTo>
                    <a:pt x="91" y="433"/>
                  </a:lnTo>
                  <a:lnTo>
                    <a:pt x="106" y="435"/>
                  </a:lnTo>
                  <a:lnTo>
                    <a:pt x="122" y="436"/>
                  </a:lnTo>
                  <a:lnTo>
                    <a:pt x="137" y="435"/>
                  </a:lnTo>
                  <a:lnTo>
                    <a:pt x="152" y="434"/>
                  </a:lnTo>
                  <a:lnTo>
                    <a:pt x="168" y="433"/>
                  </a:lnTo>
                  <a:lnTo>
                    <a:pt x="183" y="431"/>
                  </a:lnTo>
                  <a:lnTo>
                    <a:pt x="198" y="427"/>
                  </a:lnTo>
                  <a:lnTo>
                    <a:pt x="213" y="424"/>
                  </a:lnTo>
                  <a:lnTo>
                    <a:pt x="228" y="420"/>
                  </a:lnTo>
                  <a:lnTo>
                    <a:pt x="243" y="418"/>
                  </a:lnTo>
                  <a:lnTo>
                    <a:pt x="259" y="414"/>
                  </a:lnTo>
                  <a:lnTo>
                    <a:pt x="274" y="411"/>
                  </a:lnTo>
                  <a:lnTo>
                    <a:pt x="289" y="409"/>
                  </a:lnTo>
                  <a:lnTo>
                    <a:pt x="304" y="406"/>
                  </a:lnTo>
                  <a:lnTo>
                    <a:pt x="310" y="406"/>
                  </a:lnTo>
                  <a:lnTo>
                    <a:pt x="316" y="405"/>
                  </a:lnTo>
                  <a:lnTo>
                    <a:pt x="322" y="404"/>
                  </a:lnTo>
                  <a:lnTo>
                    <a:pt x="328" y="402"/>
                  </a:lnTo>
                  <a:lnTo>
                    <a:pt x="334" y="401"/>
                  </a:lnTo>
                  <a:lnTo>
                    <a:pt x="340" y="401"/>
                  </a:lnTo>
                  <a:lnTo>
                    <a:pt x="344" y="402"/>
                  </a:lnTo>
                  <a:lnTo>
                    <a:pt x="350" y="404"/>
                  </a:lnTo>
                  <a:lnTo>
                    <a:pt x="358" y="393"/>
                  </a:lnTo>
                  <a:lnTo>
                    <a:pt x="363" y="380"/>
                  </a:lnTo>
                  <a:lnTo>
                    <a:pt x="369" y="367"/>
                  </a:lnTo>
                  <a:lnTo>
                    <a:pt x="377" y="356"/>
                  </a:lnTo>
                  <a:lnTo>
                    <a:pt x="382" y="344"/>
                  </a:lnTo>
                  <a:lnTo>
                    <a:pt x="388" y="333"/>
                  </a:lnTo>
                  <a:lnTo>
                    <a:pt x="394" y="320"/>
                  </a:lnTo>
                  <a:lnTo>
                    <a:pt x="398" y="308"/>
                  </a:lnTo>
                  <a:lnTo>
                    <a:pt x="404" y="296"/>
                  </a:lnTo>
                  <a:lnTo>
                    <a:pt x="412" y="285"/>
                  </a:lnTo>
                  <a:lnTo>
                    <a:pt x="420" y="276"/>
                  </a:lnTo>
                  <a:lnTo>
                    <a:pt x="432" y="268"/>
                  </a:lnTo>
                  <a:lnTo>
                    <a:pt x="499" y="236"/>
                  </a:lnTo>
                  <a:lnTo>
                    <a:pt x="49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1" name="Freeform 245"/>
            <p:cNvSpPr>
              <a:spLocks/>
            </p:cNvSpPr>
            <p:nvPr/>
          </p:nvSpPr>
          <p:spPr bwMode="auto">
            <a:xfrm>
              <a:off x="5257" y="1089"/>
              <a:ext cx="21" cy="4"/>
            </a:xfrm>
            <a:custGeom>
              <a:avLst/>
              <a:gdLst>
                <a:gd name="T0" fmla="*/ 81 w 81"/>
                <a:gd name="T1" fmla="*/ 10 h 18"/>
                <a:gd name="T2" fmla="*/ 76 w 81"/>
                <a:gd name="T3" fmla="*/ 13 h 18"/>
                <a:gd name="T4" fmla="*/ 68 w 81"/>
                <a:gd name="T5" fmla="*/ 15 h 18"/>
                <a:gd name="T6" fmla="*/ 56 w 81"/>
                <a:gd name="T7" fmla="*/ 17 h 18"/>
                <a:gd name="T8" fmla="*/ 45 w 81"/>
                <a:gd name="T9" fmla="*/ 18 h 18"/>
                <a:gd name="T10" fmla="*/ 32 w 81"/>
                <a:gd name="T11" fmla="*/ 18 h 18"/>
                <a:gd name="T12" fmla="*/ 19 w 81"/>
                <a:gd name="T13" fmla="*/ 17 h 18"/>
                <a:gd name="T14" fmla="*/ 9 w 81"/>
                <a:gd name="T15" fmla="*/ 13 h 18"/>
                <a:gd name="T16" fmla="*/ 1 w 81"/>
                <a:gd name="T17" fmla="*/ 8 h 18"/>
                <a:gd name="T18" fmla="*/ 0 w 81"/>
                <a:gd name="T19" fmla="*/ 0 h 18"/>
                <a:gd name="T20" fmla="*/ 9 w 81"/>
                <a:gd name="T21" fmla="*/ 4 h 18"/>
                <a:gd name="T22" fmla="*/ 18 w 81"/>
                <a:gd name="T23" fmla="*/ 5 h 18"/>
                <a:gd name="T24" fmla="*/ 29 w 81"/>
                <a:gd name="T25" fmla="*/ 6 h 18"/>
                <a:gd name="T26" fmla="*/ 39 w 81"/>
                <a:gd name="T27" fmla="*/ 7 h 18"/>
                <a:gd name="T28" fmla="*/ 49 w 81"/>
                <a:gd name="T29" fmla="*/ 6 h 18"/>
                <a:gd name="T30" fmla="*/ 60 w 81"/>
                <a:gd name="T31" fmla="*/ 6 h 18"/>
                <a:gd name="T32" fmla="*/ 70 w 81"/>
                <a:gd name="T33" fmla="*/ 5 h 18"/>
                <a:gd name="T34" fmla="*/ 79 w 81"/>
                <a:gd name="T35" fmla="*/ 4 h 18"/>
                <a:gd name="T36" fmla="*/ 81 w 81"/>
                <a:gd name="T3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8">
                  <a:moveTo>
                    <a:pt x="81" y="10"/>
                  </a:moveTo>
                  <a:lnTo>
                    <a:pt x="76" y="13"/>
                  </a:lnTo>
                  <a:lnTo>
                    <a:pt x="68" y="15"/>
                  </a:lnTo>
                  <a:lnTo>
                    <a:pt x="56" y="17"/>
                  </a:lnTo>
                  <a:lnTo>
                    <a:pt x="45" y="18"/>
                  </a:lnTo>
                  <a:lnTo>
                    <a:pt x="32" y="18"/>
                  </a:lnTo>
                  <a:lnTo>
                    <a:pt x="19" y="17"/>
                  </a:lnTo>
                  <a:lnTo>
                    <a:pt x="9" y="13"/>
                  </a:lnTo>
                  <a:lnTo>
                    <a:pt x="1" y="8"/>
                  </a:lnTo>
                  <a:lnTo>
                    <a:pt x="0" y="0"/>
                  </a:lnTo>
                  <a:lnTo>
                    <a:pt x="9" y="4"/>
                  </a:lnTo>
                  <a:lnTo>
                    <a:pt x="18" y="5"/>
                  </a:lnTo>
                  <a:lnTo>
                    <a:pt x="29" y="6"/>
                  </a:lnTo>
                  <a:lnTo>
                    <a:pt x="39" y="7"/>
                  </a:lnTo>
                  <a:lnTo>
                    <a:pt x="49" y="6"/>
                  </a:lnTo>
                  <a:lnTo>
                    <a:pt x="60" y="6"/>
                  </a:lnTo>
                  <a:lnTo>
                    <a:pt x="70" y="5"/>
                  </a:lnTo>
                  <a:lnTo>
                    <a:pt x="79" y="4"/>
                  </a:lnTo>
                  <a:lnTo>
                    <a:pt x="8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2" name="Freeform 246"/>
            <p:cNvSpPr>
              <a:spLocks/>
            </p:cNvSpPr>
            <p:nvPr/>
          </p:nvSpPr>
          <p:spPr bwMode="auto">
            <a:xfrm>
              <a:off x="5463" y="1119"/>
              <a:ext cx="55" cy="55"/>
            </a:xfrm>
            <a:custGeom>
              <a:avLst/>
              <a:gdLst>
                <a:gd name="T0" fmla="*/ 68 w 221"/>
                <a:gd name="T1" fmla="*/ 185 h 221"/>
                <a:gd name="T2" fmla="*/ 47 w 221"/>
                <a:gd name="T3" fmla="*/ 185 h 221"/>
                <a:gd name="T4" fmla="*/ 24 w 221"/>
                <a:gd name="T5" fmla="*/ 183 h 221"/>
                <a:gd name="T6" fmla="*/ 6 w 221"/>
                <a:gd name="T7" fmla="*/ 178 h 221"/>
                <a:gd name="T8" fmla="*/ 0 w 221"/>
                <a:gd name="T9" fmla="*/ 156 h 221"/>
                <a:gd name="T10" fmla="*/ 1 w 221"/>
                <a:gd name="T11" fmla="*/ 120 h 221"/>
                <a:gd name="T12" fmla="*/ 13 w 221"/>
                <a:gd name="T13" fmla="*/ 104 h 221"/>
                <a:gd name="T14" fmla="*/ 24 w 221"/>
                <a:gd name="T15" fmla="*/ 105 h 221"/>
                <a:gd name="T16" fmla="*/ 37 w 221"/>
                <a:gd name="T17" fmla="*/ 106 h 221"/>
                <a:gd name="T18" fmla="*/ 47 w 221"/>
                <a:gd name="T19" fmla="*/ 104 h 221"/>
                <a:gd name="T20" fmla="*/ 52 w 221"/>
                <a:gd name="T21" fmla="*/ 87 h 221"/>
                <a:gd name="T22" fmla="*/ 58 w 221"/>
                <a:gd name="T23" fmla="*/ 64 h 221"/>
                <a:gd name="T24" fmla="*/ 67 w 221"/>
                <a:gd name="T25" fmla="*/ 41 h 221"/>
                <a:gd name="T26" fmla="*/ 80 w 221"/>
                <a:gd name="T27" fmla="*/ 20 h 221"/>
                <a:gd name="T28" fmla="*/ 95 w 221"/>
                <a:gd name="T29" fmla="*/ 10 h 221"/>
                <a:gd name="T30" fmla="*/ 105 w 221"/>
                <a:gd name="T31" fmla="*/ 18 h 221"/>
                <a:gd name="T32" fmla="*/ 113 w 221"/>
                <a:gd name="T33" fmla="*/ 33 h 221"/>
                <a:gd name="T34" fmla="*/ 119 w 221"/>
                <a:gd name="T35" fmla="*/ 50 h 221"/>
                <a:gd name="T36" fmla="*/ 126 w 221"/>
                <a:gd name="T37" fmla="*/ 49 h 221"/>
                <a:gd name="T38" fmla="*/ 129 w 221"/>
                <a:gd name="T39" fmla="*/ 29 h 221"/>
                <a:gd name="T40" fmla="*/ 135 w 221"/>
                <a:gd name="T41" fmla="*/ 11 h 221"/>
                <a:gd name="T42" fmla="*/ 147 w 221"/>
                <a:gd name="T43" fmla="*/ 0 h 221"/>
                <a:gd name="T44" fmla="*/ 171 w 221"/>
                <a:gd name="T45" fmla="*/ 16 h 221"/>
                <a:gd name="T46" fmla="*/ 182 w 221"/>
                <a:gd name="T47" fmla="*/ 57 h 221"/>
                <a:gd name="T48" fmla="*/ 190 w 221"/>
                <a:gd name="T49" fmla="*/ 99 h 221"/>
                <a:gd name="T50" fmla="*/ 202 w 221"/>
                <a:gd name="T51" fmla="*/ 104 h 221"/>
                <a:gd name="T52" fmla="*/ 213 w 221"/>
                <a:gd name="T53" fmla="*/ 103 h 221"/>
                <a:gd name="T54" fmla="*/ 219 w 221"/>
                <a:gd name="T55" fmla="*/ 136 h 221"/>
                <a:gd name="T56" fmla="*/ 221 w 221"/>
                <a:gd name="T57" fmla="*/ 170 h 221"/>
                <a:gd name="T58" fmla="*/ 199 w 221"/>
                <a:gd name="T59" fmla="*/ 177 h 221"/>
                <a:gd name="T60" fmla="*/ 176 w 221"/>
                <a:gd name="T61" fmla="*/ 180 h 221"/>
                <a:gd name="T62" fmla="*/ 153 w 221"/>
                <a:gd name="T63" fmla="*/ 183 h 221"/>
                <a:gd name="T64" fmla="*/ 130 w 221"/>
                <a:gd name="T65" fmla="*/ 185 h 221"/>
                <a:gd name="T66" fmla="*/ 119 w 221"/>
                <a:gd name="T67" fmla="*/ 208 h 221"/>
                <a:gd name="T68" fmla="*/ 98 w 221"/>
                <a:gd name="T69" fmla="*/ 221 h 221"/>
                <a:gd name="T70" fmla="*/ 91 w 221"/>
                <a:gd name="T71" fmla="*/ 174 h 221"/>
                <a:gd name="T72" fmla="*/ 81 w 221"/>
                <a:gd name="T73" fmla="*/ 128 h 221"/>
                <a:gd name="T74" fmla="*/ 64 w 221"/>
                <a:gd name="T75" fmla="*/ 131 h 221"/>
                <a:gd name="T76" fmla="*/ 49 w 221"/>
                <a:gd name="T77" fmla="*/ 131 h 221"/>
                <a:gd name="T78" fmla="*/ 36 w 221"/>
                <a:gd name="T79" fmla="*/ 129 h 221"/>
                <a:gd name="T80" fmla="*/ 22 w 221"/>
                <a:gd name="T81" fmla="*/ 129 h 221"/>
                <a:gd name="T82" fmla="*/ 21 w 221"/>
                <a:gd name="T83" fmla="*/ 146 h 221"/>
                <a:gd name="T84" fmla="*/ 22 w 221"/>
                <a:gd name="T85" fmla="*/ 162 h 221"/>
                <a:gd name="T86" fmla="*/ 35 w 221"/>
                <a:gd name="T87" fmla="*/ 163 h 221"/>
                <a:gd name="T88" fmla="*/ 47 w 221"/>
                <a:gd name="T89" fmla="*/ 164 h 221"/>
                <a:gd name="T90" fmla="*/ 59 w 221"/>
                <a:gd name="T91" fmla="*/ 164 h 221"/>
                <a:gd name="T92" fmla="*/ 72 w 221"/>
                <a:gd name="T93" fmla="*/ 16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1" h="221">
                  <a:moveTo>
                    <a:pt x="76" y="185"/>
                  </a:moveTo>
                  <a:lnTo>
                    <a:pt x="68" y="185"/>
                  </a:lnTo>
                  <a:lnTo>
                    <a:pt x="58" y="185"/>
                  </a:lnTo>
                  <a:lnTo>
                    <a:pt x="47" y="185"/>
                  </a:lnTo>
                  <a:lnTo>
                    <a:pt x="36" y="184"/>
                  </a:lnTo>
                  <a:lnTo>
                    <a:pt x="24" y="183"/>
                  </a:lnTo>
                  <a:lnTo>
                    <a:pt x="15" y="180"/>
                  </a:lnTo>
                  <a:lnTo>
                    <a:pt x="6" y="178"/>
                  </a:lnTo>
                  <a:lnTo>
                    <a:pt x="0" y="173"/>
                  </a:lnTo>
                  <a:lnTo>
                    <a:pt x="0" y="156"/>
                  </a:lnTo>
                  <a:lnTo>
                    <a:pt x="0" y="138"/>
                  </a:lnTo>
                  <a:lnTo>
                    <a:pt x="1" y="120"/>
                  </a:lnTo>
                  <a:lnTo>
                    <a:pt x="7" y="104"/>
                  </a:lnTo>
                  <a:lnTo>
                    <a:pt x="13" y="104"/>
                  </a:lnTo>
                  <a:lnTo>
                    <a:pt x="19" y="104"/>
                  </a:lnTo>
                  <a:lnTo>
                    <a:pt x="24" y="105"/>
                  </a:lnTo>
                  <a:lnTo>
                    <a:pt x="31" y="106"/>
                  </a:lnTo>
                  <a:lnTo>
                    <a:pt x="37" y="106"/>
                  </a:lnTo>
                  <a:lnTo>
                    <a:pt x="43" y="106"/>
                  </a:lnTo>
                  <a:lnTo>
                    <a:pt x="47" y="104"/>
                  </a:lnTo>
                  <a:lnTo>
                    <a:pt x="51" y="99"/>
                  </a:lnTo>
                  <a:lnTo>
                    <a:pt x="52" y="87"/>
                  </a:lnTo>
                  <a:lnTo>
                    <a:pt x="55" y="75"/>
                  </a:lnTo>
                  <a:lnTo>
                    <a:pt x="58" y="64"/>
                  </a:lnTo>
                  <a:lnTo>
                    <a:pt x="62" y="52"/>
                  </a:lnTo>
                  <a:lnTo>
                    <a:pt x="67" y="41"/>
                  </a:lnTo>
                  <a:lnTo>
                    <a:pt x="73" y="30"/>
                  </a:lnTo>
                  <a:lnTo>
                    <a:pt x="80" y="20"/>
                  </a:lnTo>
                  <a:lnTo>
                    <a:pt x="87" y="11"/>
                  </a:lnTo>
                  <a:lnTo>
                    <a:pt x="95" y="10"/>
                  </a:lnTo>
                  <a:lnTo>
                    <a:pt x="100" y="12"/>
                  </a:lnTo>
                  <a:lnTo>
                    <a:pt x="105" y="18"/>
                  </a:lnTo>
                  <a:lnTo>
                    <a:pt x="110" y="25"/>
                  </a:lnTo>
                  <a:lnTo>
                    <a:pt x="113" y="33"/>
                  </a:lnTo>
                  <a:lnTo>
                    <a:pt x="115" y="42"/>
                  </a:lnTo>
                  <a:lnTo>
                    <a:pt x="119" y="50"/>
                  </a:lnTo>
                  <a:lnTo>
                    <a:pt x="122" y="57"/>
                  </a:lnTo>
                  <a:lnTo>
                    <a:pt x="126" y="49"/>
                  </a:lnTo>
                  <a:lnTo>
                    <a:pt x="128" y="40"/>
                  </a:lnTo>
                  <a:lnTo>
                    <a:pt x="129" y="29"/>
                  </a:lnTo>
                  <a:lnTo>
                    <a:pt x="131" y="20"/>
                  </a:lnTo>
                  <a:lnTo>
                    <a:pt x="135" y="11"/>
                  </a:lnTo>
                  <a:lnTo>
                    <a:pt x="141" y="5"/>
                  </a:lnTo>
                  <a:lnTo>
                    <a:pt x="147" y="0"/>
                  </a:lnTo>
                  <a:lnTo>
                    <a:pt x="159" y="0"/>
                  </a:lnTo>
                  <a:lnTo>
                    <a:pt x="171" y="16"/>
                  </a:lnTo>
                  <a:lnTo>
                    <a:pt x="177" y="36"/>
                  </a:lnTo>
                  <a:lnTo>
                    <a:pt x="182" y="57"/>
                  </a:lnTo>
                  <a:lnTo>
                    <a:pt x="187" y="79"/>
                  </a:lnTo>
                  <a:lnTo>
                    <a:pt x="190" y="99"/>
                  </a:lnTo>
                  <a:lnTo>
                    <a:pt x="195" y="103"/>
                  </a:lnTo>
                  <a:lnTo>
                    <a:pt x="202" y="104"/>
                  </a:lnTo>
                  <a:lnTo>
                    <a:pt x="207" y="104"/>
                  </a:lnTo>
                  <a:lnTo>
                    <a:pt x="213" y="103"/>
                  </a:lnTo>
                  <a:lnTo>
                    <a:pt x="217" y="119"/>
                  </a:lnTo>
                  <a:lnTo>
                    <a:pt x="219" y="136"/>
                  </a:lnTo>
                  <a:lnTo>
                    <a:pt x="220" y="154"/>
                  </a:lnTo>
                  <a:lnTo>
                    <a:pt x="221" y="170"/>
                  </a:lnTo>
                  <a:lnTo>
                    <a:pt x="211" y="174"/>
                  </a:lnTo>
                  <a:lnTo>
                    <a:pt x="199" y="177"/>
                  </a:lnTo>
                  <a:lnTo>
                    <a:pt x="188" y="179"/>
                  </a:lnTo>
                  <a:lnTo>
                    <a:pt x="176" y="180"/>
                  </a:lnTo>
                  <a:lnTo>
                    <a:pt x="165" y="181"/>
                  </a:lnTo>
                  <a:lnTo>
                    <a:pt x="153" y="183"/>
                  </a:lnTo>
                  <a:lnTo>
                    <a:pt x="142" y="184"/>
                  </a:lnTo>
                  <a:lnTo>
                    <a:pt x="130" y="185"/>
                  </a:lnTo>
                  <a:lnTo>
                    <a:pt x="123" y="195"/>
                  </a:lnTo>
                  <a:lnTo>
                    <a:pt x="119" y="208"/>
                  </a:lnTo>
                  <a:lnTo>
                    <a:pt x="111" y="218"/>
                  </a:lnTo>
                  <a:lnTo>
                    <a:pt x="98" y="221"/>
                  </a:lnTo>
                  <a:lnTo>
                    <a:pt x="93" y="198"/>
                  </a:lnTo>
                  <a:lnTo>
                    <a:pt x="91" y="174"/>
                  </a:lnTo>
                  <a:lnTo>
                    <a:pt x="89" y="150"/>
                  </a:lnTo>
                  <a:lnTo>
                    <a:pt x="81" y="128"/>
                  </a:lnTo>
                  <a:lnTo>
                    <a:pt x="72" y="129"/>
                  </a:lnTo>
                  <a:lnTo>
                    <a:pt x="64" y="131"/>
                  </a:lnTo>
                  <a:lnTo>
                    <a:pt x="55" y="131"/>
                  </a:lnTo>
                  <a:lnTo>
                    <a:pt x="49" y="131"/>
                  </a:lnTo>
                  <a:lnTo>
                    <a:pt x="43" y="131"/>
                  </a:lnTo>
                  <a:lnTo>
                    <a:pt x="36" y="129"/>
                  </a:lnTo>
                  <a:lnTo>
                    <a:pt x="29" y="129"/>
                  </a:lnTo>
                  <a:lnTo>
                    <a:pt x="22" y="129"/>
                  </a:lnTo>
                  <a:lnTo>
                    <a:pt x="21" y="138"/>
                  </a:lnTo>
                  <a:lnTo>
                    <a:pt x="21" y="146"/>
                  </a:lnTo>
                  <a:lnTo>
                    <a:pt x="21" y="154"/>
                  </a:lnTo>
                  <a:lnTo>
                    <a:pt x="22" y="162"/>
                  </a:lnTo>
                  <a:lnTo>
                    <a:pt x="29" y="162"/>
                  </a:lnTo>
                  <a:lnTo>
                    <a:pt x="35" y="163"/>
                  </a:lnTo>
                  <a:lnTo>
                    <a:pt x="42" y="163"/>
                  </a:lnTo>
                  <a:lnTo>
                    <a:pt x="47" y="164"/>
                  </a:lnTo>
                  <a:lnTo>
                    <a:pt x="53" y="164"/>
                  </a:lnTo>
                  <a:lnTo>
                    <a:pt x="59" y="164"/>
                  </a:lnTo>
                  <a:lnTo>
                    <a:pt x="66" y="164"/>
                  </a:lnTo>
                  <a:lnTo>
                    <a:pt x="72" y="163"/>
                  </a:lnTo>
                  <a:lnTo>
                    <a:pt x="76"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3" name="Freeform 247"/>
            <p:cNvSpPr>
              <a:spLocks/>
            </p:cNvSpPr>
            <p:nvPr/>
          </p:nvSpPr>
          <p:spPr bwMode="auto">
            <a:xfrm>
              <a:off x="5320" y="1101"/>
              <a:ext cx="17" cy="87"/>
            </a:xfrm>
            <a:custGeom>
              <a:avLst/>
              <a:gdLst>
                <a:gd name="T0" fmla="*/ 56 w 71"/>
                <a:gd name="T1" fmla="*/ 150 h 346"/>
                <a:gd name="T2" fmla="*/ 64 w 71"/>
                <a:gd name="T3" fmla="*/ 192 h 346"/>
                <a:gd name="T4" fmla="*/ 69 w 71"/>
                <a:gd name="T5" fmla="*/ 235 h 346"/>
                <a:gd name="T6" fmla="*/ 71 w 71"/>
                <a:gd name="T7" fmla="*/ 279 h 346"/>
                <a:gd name="T8" fmla="*/ 68 w 71"/>
                <a:gd name="T9" fmla="*/ 322 h 346"/>
                <a:gd name="T10" fmla="*/ 66 w 71"/>
                <a:gd name="T11" fmla="*/ 325 h 346"/>
                <a:gd name="T12" fmla="*/ 63 w 71"/>
                <a:gd name="T13" fmla="*/ 329 h 346"/>
                <a:gd name="T14" fmla="*/ 58 w 71"/>
                <a:gd name="T15" fmla="*/ 333 h 346"/>
                <a:gd name="T16" fmla="*/ 52 w 71"/>
                <a:gd name="T17" fmla="*/ 338 h 346"/>
                <a:gd name="T18" fmla="*/ 48 w 71"/>
                <a:gd name="T19" fmla="*/ 341 h 346"/>
                <a:gd name="T20" fmla="*/ 42 w 71"/>
                <a:gd name="T21" fmla="*/ 345 h 346"/>
                <a:gd name="T22" fmla="*/ 37 w 71"/>
                <a:gd name="T23" fmla="*/ 346 h 346"/>
                <a:gd name="T24" fmla="*/ 33 w 71"/>
                <a:gd name="T25" fmla="*/ 346 h 346"/>
                <a:gd name="T26" fmla="*/ 36 w 71"/>
                <a:gd name="T27" fmla="*/ 305 h 346"/>
                <a:gd name="T28" fmla="*/ 37 w 71"/>
                <a:gd name="T29" fmla="*/ 249 h 346"/>
                <a:gd name="T30" fmla="*/ 36 w 71"/>
                <a:gd name="T31" fmla="*/ 193 h 346"/>
                <a:gd name="T32" fmla="*/ 32 w 71"/>
                <a:gd name="T33" fmla="*/ 151 h 346"/>
                <a:gd name="T34" fmla="*/ 18 w 71"/>
                <a:gd name="T35" fmla="*/ 88 h 346"/>
                <a:gd name="T36" fmla="*/ 14 w 71"/>
                <a:gd name="T37" fmla="*/ 75 h 346"/>
                <a:gd name="T38" fmla="*/ 7 w 71"/>
                <a:gd name="T39" fmla="*/ 47 h 346"/>
                <a:gd name="T40" fmla="*/ 0 w 71"/>
                <a:gd name="T41" fmla="*/ 17 h 346"/>
                <a:gd name="T42" fmla="*/ 0 w 71"/>
                <a:gd name="T43" fmla="*/ 0 h 346"/>
                <a:gd name="T44" fmla="*/ 4 w 71"/>
                <a:gd name="T45" fmla="*/ 4 h 346"/>
                <a:gd name="T46" fmla="*/ 10 w 71"/>
                <a:gd name="T47" fmla="*/ 12 h 346"/>
                <a:gd name="T48" fmla="*/ 17 w 71"/>
                <a:gd name="T49" fmla="*/ 25 h 346"/>
                <a:gd name="T50" fmla="*/ 23 w 71"/>
                <a:gd name="T51" fmla="*/ 44 h 346"/>
                <a:gd name="T52" fmla="*/ 32 w 71"/>
                <a:gd name="T53" fmla="*/ 66 h 346"/>
                <a:gd name="T54" fmla="*/ 41 w 71"/>
                <a:gd name="T55" fmla="*/ 91 h 346"/>
                <a:gd name="T56" fmla="*/ 49 w 71"/>
                <a:gd name="T57" fmla="*/ 119 h 346"/>
                <a:gd name="T58" fmla="*/ 56 w 71"/>
                <a:gd name="T59" fmla="*/ 15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346">
                  <a:moveTo>
                    <a:pt x="56" y="150"/>
                  </a:moveTo>
                  <a:lnTo>
                    <a:pt x="64" y="192"/>
                  </a:lnTo>
                  <a:lnTo>
                    <a:pt x="69" y="235"/>
                  </a:lnTo>
                  <a:lnTo>
                    <a:pt x="71" y="279"/>
                  </a:lnTo>
                  <a:lnTo>
                    <a:pt x="68" y="322"/>
                  </a:lnTo>
                  <a:lnTo>
                    <a:pt x="66" y="325"/>
                  </a:lnTo>
                  <a:lnTo>
                    <a:pt x="63" y="329"/>
                  </a:lnTo>
                  <a:lnTo>
                    <a:pt x="58" y="333"/>
                  </a:lnTo>
                  <a:lnTo>
                    <a:pt x="52" y="338"/>
                  </a:lnTo>
                  <a:lnTo>
                    <a:pt x="48" y="341"/>
                  </a:lnTo>
                  <a:lnTo>
                    <a:pt x="42" y="345"/>
                  </a:lnTo>
                  <a:lnTo>
                    <a:pt x="37" y="346"/>
                  </a:lnTo>
                  <a:lnTo>
                    <a:pt x="33" y="346"/>
                  </a:lnTo>
                  <a:lnTo>
                    <a:pt x="36" y="305"/>
                  </a:lnTo>
                  <a:lnTo>
                    <a:pt x="37" y="249"/>
                  </a:lnTo>
                  <a:lnTo>
                    <a:pt x="36" y="193"/>
                  </a:lnTo>
                  <a:lnTo>
                    <a:pt x="32" y="151"/>
                  </a:lnTo>
                  <a:lnTo>
                    <a:pt x="18" y="88"/>
                  </a:lnTo>
                  <a:lnTo>
                    <a:pt x="14" y="75"/>
                  </a:lnTo>
                  <a:lnTo>
                    <a:pt x="7" y="47"/>
                  </a:lnTo>
                  <a:lnTo>
                    <a:pt x="0" y="17"/>
                  </a:lnTo>
                  <a:lnTo>
                    <a:pt x="0" y="0"/>
                  </a:lnTo>
                  <a:lnTo>
                    <a:pt x="4" y="4"/>
                  </a:lnTo>
                  <a:lnTo>
                    <a:pt x="10" y="12"/>
                  </a:lnTo>
                  <a:lnTo>
                    <a:pt x="17" y="25"/>
                  </a:lnTo>
                  <a:lnTo>
                    <a:pt x="23" y="44"/>
                  </a:lnTo>
                  <a:lnTo>
                    <a:pt x="32" y="66"/>
                  </a:lnTo>
                  <a:lnTo>
                    <a:pt x="41" y="91"/>
                  </a:lnTo>
                  <a:lnTo>
                    <a:pt x="49" y="119"/>
                  </a:lnTo>
                  <a:lnTo>
                    <a:pt x="5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4" name="Freeform 248"/>
            <p:cNvSpPr>
              <a:spLocks/>
            </p:cNvSpPr>
            <p:nvPr/>
          </p:nvSpPr>
          <p:spPr bwMode="auto">
            <a:xfrm>
              <a:off x="5498" y="1125"/>
              <a:ext cx="7" cy="20"/>
            </a:xfrm>
            <a:custGeom>
              <a:avLst/>
              <a:gdLst>
                <a:gd name="T0" fmla="*/ 29 w 29"/>
                <a:gd name="T1" fmla="*/ 76 h 77"/>
                <a:gd name="T2" fmla="*/ 0 w 29"/>
                <a:gd name="T3" fmla="*/ 77 h 77"/>
                <a:gd name="T4" fmla="*/ 1 w 29"/>
                <a:gd name="T5" fmla="*/ 54 h 77"/>
                <a:gd name="T6" fmla="*/ 3 w 29"/>
                <a:gd name="T7" fmla="*/ 26 h 77"/>
                <a:gd name="T8" fmla="*/ 7 w 29"/>
                <a:gd name="T9" fmla="*/ 6 h 77"/>
                <a:gd name="T10" fmla="*/ 13 w 29"/>
                <a:gd name="T11" fmla="*/ 0 h 77"/>
                <a:gd name="T12" fmla="*/ 19 w 29"/>
                <a:gd name="T13" fmla="*/ 18 h 77"/>
                <a:gd name="T14" fmla="*/ 24 w 29"/>
                <a:gd name="T15" fmla="*/ 37 h 77"/>
                <a:gd name="T16" fmla="*/ 28 w 29"/>
                <a:gd name="T17" fmla="*/ 56 h 77"/>
                <a:gd name="T18" fmla="*/ 29 w 29"/>
                <a:gd name="T19"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7">
                  <a:moveTo>
                    <a:pt x="29" y="76"/>
                  </a:moveTo>
                  <a:lnTo>
                    <a:pt x="0" y="77"/>
                  </a:lnTo>
                  <a:lnTo>
                    <a:pt x="1" y="54"/>
                  </a:lnTo>
                  <a:lnTo>
                    <a:pt x="3" y="26"/>
                  </a:lnTo>
                  <a:lnTo>
                    <a:pt x="7" y="6"/>
                  </a:lnTo>
                  <a:lnTo>
                    <a:pt x="13" y="0"/>
                  </a:lnTo>
                  <a:lnTo>
                    <a:pt x="19" y="18"/>
                  </a:lnTo>
                  <a:lnTo>
                    <a:pt x="24" y="37"/>
                  </a:lnTo>
                  <a:lnTo>
                    <a:pt x="28" y="56"/>
                  </a:lnTo>
                  <a:lnTo>
                    <a:pt x="29" y="76"/>
                  </a:lnTo>
                  <a:close/>
                </a:path>
              </a:pathLst>
            </a:custGeom>
            <a:solidFill>
              <a:srgbClr val="4C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5" name="Freeform 249"/>
            <p:cNvSpPr>
              <a:spLocks/>
            </p:cNvSpPr>
            <p:nvPr/>
          </p:nvSpPr>
          <p:spPr bwMode="auto">
            <a:xfrm>
              <a:off x="5480" y="1128"/>
              <a:ext cx="11" cy="35"/>
            </a:xfrm>
            <a:custGeom>
              <a:avLst/>
              <a:gdLst>
                <a:gd name="T0" fmla="*/ 42 w 42"/>
                <a:gd name="T1" fmla="*/ 89 h 137"/>
                <a:gd name="T2" fmla="*/ 35 w 42"/>
                <a:gd name="T3" fmla="*/ 137 h 137"/>
                <a:gd name="T4" fmla="*/ 34 w 42"/>
                <a:gd name="T5" fmla="*/ 128 h 137"/>
                <a:gd name="T6" fmla="*/ 32 w 42"/>
                <a:gd name="T7" fmla="*/ 117 h 137"/>
                <a:gd name="T8" fmla="*/ 29 w 42"/>
                <a:gd name="T9" fmla="*/ 106 h 137"/>
                <a:gd name="T10" fmla="*/ 27 w 42"/>
                <a:gd name="T11" fmla="*/ 95 h 137"/>
                <a:gd name="T12" fmla="*/ 23 w 42"/>
                <a:gd name="T13" fmla="*/ 85 h 137"/>
                <a:gd name="T14" fmla="*/ 17 w 42"/>
                <a:gd name="T15" fmla="*/ 76 h 137"/>
                <a:gd name="T16" fmla="*/ 10 w 42"/>
                <a:gd name="T17" fmla="*/ 69 h 137"/>
                <a:gd name="T18" fmla="*/ 0 w 42"/>
                <a:gd name="T19" fmla="*/ 64 h 137"/>
                <a:gd name="T20" fmla="*/ 3 w 42"/>
                <a:gd name="T21" fmla="*/ 46 h 137"/>
                <a:gd name="T22" fmla="*/ 8 w 42"/>
                <a:gd name="T23" fmla="*/ 24 h 137"/>
                <a:gd name="T24" fmla="*/ 13 w 42"/>
                <a:gd name="T25" fmla="*/ 6 h 137"/>
                <a:gd name="T26" fmla="*/ 23 w 42"/>
                <a:gd name="T27" fmla="*/ 0 h 137"/>
                <a:gd name="T28" fmla="*/ 34 w 42"/>
                <a:gd name="T29" fmla="*/ 18 h 137"/>
                <a:gd name="T30" fmla="*/ 40 w 42"/>
                <a:gd name="T31" fmla="*/ 39 h 137"/>
                <a:gd name="T32" fmla="*/ 42 w 42"/>
                <a:gd name="T33" fmla="*/ 63 h 137"/>
                <a:gd name="T34" fmla="*/ 42 w 42"/>
                <a:gd name="T35"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37">
                  <a:moveTo>
                    <a:pt x="42" y="89"/>
                  </a:moveTo>
                  <a:lnTo>
                    <a:pt x="35" y="137"/>
                  </a:lnTo>
                  <a:lnTo>
                    <a:pt x="34" y="128"/>
                  </a:lnTo>
                  <a:lnTo>
                    <a:pt x="32" y="117"/>
                  </a:lnTo>
                  <a:lnTo>
                    <a:pt x="29" y="106"/>
                  </a:lnTo>
                  <a:lnTo>
                    <a:pt x="27" y="95"/>
                  </a:lnTo>
                  <a:lnTo>
                    <a:pt x="23" y="85"/>
                  </a:lnTo>
                  <a:lnTo>
                    <a:pt x="17" y="76"/>
                  </a:lnTo>
                  <a:lnTo>
                    <a:pt x="10" y="69"/>
                  </a:lnTo>
                  <a:lnTo>
                    <a:pt x="0" y="64"/>
                  </a:lnTo>
                  <a:lnTo>
                    <a:pt x="3" y="46"/>
                  </a:lnTo>
                  <a:lnTo>
                    <a:pt x="8" y="24"/>
                  </a:lnTo>
                  <a:lnTo>
                    <a:pt x="13" y="6"/>
                  </a:lnTo>
                  <a:lnTo>
                    <a:pt x="23" y="0"/>
                  </a:lnTo>
                  <a:lnTo>
                    <a:pt x="34" y="18"/>
                  </a:lnTo>
                  <a:lnTo>
                    <a:pt x="40" y="39"/>
                  </a:lnTo>
                  <a:lnTo>
                    <a:pt x="42" y="63"/>
                  </a:lnTo>
                  <a:lnTo>
                    <a:pt x="42" y="89"/>
                  </a:lnTo>
                  <a:close/>
                </a:path>
              </a:pathLst>
            </a:custGeom>
            <a:solidFill>
              <a:srgbClr val="FF5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6" name="Freeform 250"/>
            <p:cNvSpPr>
              <a:spLocks/>
            </p:cNvSpPr>
            <p:nvPr/>
          </p:nvSpPr>
          <p:spPr bwMode="auto">
            <a:xfrm>
              <a:off x="5382" y="1129"/>
              <a:ext cx="33" cy="9"/>
            </a:xfrm>
            <a:custGeom>
              <a:avLst/>
              <a:gdLst>
                <a:gd name="T0" fmla="*/ 26 w 133"/>
                <a:gd name="T1" fmla="*/ 16 h 37"/>
                <a:gd name="T2" fmla="*/ 38 w 133"/>
                <a:gd name="T3" fmla="*/ 20 h 37"/>
                <a:gd name="T4" fmla="*/ 51 w 133"/>
                <a:gd name="T5" fmla="*/ 22 h 37"/>
                <a:gd name="T6" fmla="*/ 65 w 133"/>
                <a:gd name="T7" fmla="*/ 23 h 37"/>
                <a:gd name="T8" fmla="*/ 78 w 133"/>
                <a:gd name="T9" fmla="*/ 22 h 37"/>
                <a:gd name="T10" fmla="*/ 92 w 133"/>
                <a:gd name="T11" fmla="*/ 21 h 37"/>
                <a:gd name="T12" fmla="*/ 105 w 133"/>
                <a:gd name="T13" fmla="*/ 20 h 37"/>
                <a:gd name="T14" fmla="*/ 118 w 133"/>
                <a:gd name="T15" fmla="*/ 17 h 37"/>
                <a:gd name="T16" fmla="*/ 130 w 133"/>
                <a:gd name="T17" fmla="*/ 14 h 37"/>
                <a:gd name="T18" fmla="*/ 131 w 133"/>
                <a:gd name="T19" fmla="*/ 16 h 37"/>
                <a:gd name="T20" fmla="*/ 133 w 133"/>
                <a:gd name="T21" fmla="*/ 20 h 37"/>
                <a:gd name="T22" fmla="*/ 133 w 133"/>
                <a:gd name="T23" fmla="*/ 23 h 37"/>
                <a:gd name="T24" fmla="*/ 130 w 133"/>
                <a:gd name="T25" fmla="*/ 25 h 37"/>
                <a:gd name="T26" fmla="*/ 115 w 133"/>
                <a:gd name="T27" fmla="*/ 31 h 37"/>
                <a:gd name="T28" fmla="*/ 100 w 133"/>
                <a:gd name="T29" fmla="*/ 36 h 37"/>
                <a:gd name="T30" fmla="*/ 84 w 133"/>
                <a:gd name="T31" fmla="*/ 37 h 37"/>
                <a:gd name="T32" fmla="*/ 68 w 133"/>
                <a:gd name="T33" fmla="*/ 37 h 37"/>
                <a:gd name="T34" fmla="*/ 51 w 133"/>
                <a:gd name="T35" fmla="*/ 36 h 37"/>
                <a:gd name="T36" fmla="*/ 35 w 133"/>
                <a:gd name="T37" fmla="*/ 33 h 37"/>
                <a:gd name="T38" fmla="*/ 19 w 133"/>
                <a:gd name="T39" fmla="*/ 29 h 37"/>
                <a:gd name="T40" fmla="*/ 4 w 133"/>
                <a:gd name="T41" fmla="*/ 24 h 37"/>
                <a:gd name="T42" fmla="*/ 1 w 133"/>
                <a:gd name="T43" fmla="*/ 22 h 37"/>
                <a:gd name="T44" fmla="*/ 0 w 133"/>
                <a:gd name="T45" fmla="*/ 20 h 37"/>
                <a:gd name="T46" fmla="*/ 0 w 133"/>
                <a:gd name="T47" fmla="*/ 16 h 37"/>
                <a:gd name="T48" fmla="*/ 0 w 133"/>
                <a:gd name="T49" fmla="*/ 13 h 37"/>
                <a:gd name="T50" fmla="*/ 5 w 133"/>
                <a:gd name="T51" fmla="*/ 9 h 37"/>
                <a:gd name="T52" fmla="*/ 8 w 133"/>
                <a:gd name="T53" fmla="*/ 6 h 37"/>
                <a:gd name="T54" fmla="*/ 13 w 133"/>
                <a:gd name="T55" fmla="*/ 5 h 37"/>
                <a:gd name="T56" fmla="*/ 18 w 133"/>
                <a:gd name="T57" fmla="*/ 3 h 37"/>
                <a:gd name="T58" fmla="*/ 22 w 133"/>
                <a:gd name="T59" fmla="*/ 2 h 37"/>
                <a:gd name="T60" fmla="*/ 28 w 133"/>
                <a:gd name="T61" fmla="*/ 2 h 37"/>
                <a:gd name="T62" fmla="*/ 32 w 133"/>
                <a:gd name="T63" fmla="*/ 1 h 37"/>
                <a:gd name="T64" fmla="*/ 37 w 133"/>
                <a:gd name="T65" fmla="*/ 0 h 37"/>
                <a:gd name="T66" fmla="*/ 36 w 133"/>
                <a:gd name="T67" fmla="*/ 2 h 37"/>
                <a:gd name="T68" fmla="*/ 32 w 133"/>
                <a:gd name="T69" fmla="*/ 7 h 37"/>
                <a:gd name="T70" fmla="*/ 28 w 133"/>
                <a:gd name="T71" fmla="*/ 13 h 37"/>
                <a:gd name="T72" fmla="*/ 26 w 133"/>
                <a:gd name="T73"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37">
                  <a:moveTo>
                    <a:pt x="26" y="16"/>
                  </a:moveTo>
                  <a:lnTo>
                    <a:pt x="38" y="20"/>
                  </a:lnTo>
                  <a:lnTo>
                    <a:pt x="51" y="22"/>
                  </a:lnTo>
                  <a:lnTo>
                    <a:pt x="65" y="23"/>
                  </a:lnTo>
                  <a:lnTo>
                    <a:pt x="78" y="22"/>
                  </a:lnTo>
                  <a:lnTo>
                    <a:pt x="92" y="21"/>
                  </a:lnTo>
                  <a:lnTo>
                    <a:pt x="105" y="20"/>
                  </a:lnTo>
                  <a:lnTo>
                    <a:pt x="118" y="17"/>
                  </a:lnTo>
                  <a:lnTo>
                    <a:pt x="130" y="14"/>
                  </a:lnTo>
                  <a:lnTo>
                    <a:pt x="131" y="16"/>
                  </a:lnTo>
                  <a:lnTo>
                    <a:pt x="133" y="20"/>
                  </a:lnTo>
                  <a:lnTo>
                    <a:pt x="133" y="23"/>
                  </a:lnTo>
                  <a:lnTo>
                    <a:pt x="130" y="25"/>
                  </a:lnTo>
                  <a:lnTo>
                    <a:pt x="115" y="31"/>
                  </a:lnTo>
                  <a:lnTo>
                    <a:pt x="100" y="36"/>
                  </a:lnTo>
                  <a:lnTo>
                    <a:pt x="84" y="37"/>
                  </a:lnTo>
                  <a:lnTo>
                    <a:pt x="68" y="37"/>
                  </a:lnTo>
                  <a:lnTo>
                    <a:pt x="51" y="36"/>
                  </a:lnTo>
                  <a:lnTo>
                    <a:pt x="35" y="33"/>
                  </a:lnTo>
                  <a:lnTo>
                    <a:pt x="19" y="29"/>
                  </a:lnTo>
                  <a:lnTo>
                    <a:pt x="4" y="24"/>
                  </a:lnTo>
                  <a:lnTo>
                    <a:pt x="1" y="22"/>
                  </a:lnTo>
                  <a:lnTo>
                    <a:pt x="0" y="20"/>
                  </a:lnTo>
                  <a:lnTo>
                    <a:pt x="0" y="16"/>
                  </a:lnTo>
                  <a:lnTo>
                    <a:pt x="0" y="13"/>
                  </a:lnTo>
                  <a:lnTo>
                    <a:pt x="5" y="9"/>
                  </a:lnTo>
                  <a:lnTo>
                    <a:pt x="8" y="6"/>
                  </a:lnTo>
                  <a:lnTo>
                    <a:pt x="13" y="5"/>
                  </a:lnTo>
                  <a:lnTo>
                    <a:pt x="18" y="3"/>
                  </a:lnTo>
                  <a:lnTo>
                    <a:pt x="22" y="2"/>
                  </a:lnTo>
                  <a:lnTo>
                    <a:pt x="28" y="2"/>
                  </a:lnTo>
                  <a:lnTo>
                    <a:pt x="32" y="1"/>
                  </a:lnTo>
                  <a:lnTo>
                    <a:pt x="37" y="0"/>
                  </a:lnTo>
                  <a:lnTo>
                    <a:pt x="36" y="2"/>
                  </a:lnTo>
                  <a:lnTo>
                    <a:pt x="32" y="7"/>
                  </a:lnTo>
                  <a:lnTo>
                    <a:pt x="28" y="13"/>
                  </a:lnTo>
                  <a:lnTo>
                    <a:pt x="2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7" name="Freeform 251"/>
            <p:cNvSpPr>
              <a:spLocks/>
            </p:cNvSpPr>
            <p:nvPr/>
          </p:nvSpPr>
          <p:spPr bwMode="auto">
            <a:xfrm>
              <a:off x="5188" y="1111"/>
              <a:ext cx="39" cy="131"/>
            </a:xfrm>
            <a:custGeom>
              <a:avLst/>
              <a:gdLst>
                <a:gd name="T0" fmla="*/ 137 w 155"/>
                <a:gd name="T1" fmla="*/ 523 h 523"/>
                <a:gd name="T2" fmla="*/ 123 w 155"/>
                <a:gd name="T3" fmla="*/ 518 h 523"/>
                <a:gd name="T4" fmla="*/ 109 w 155"/>
                <a:gd name="T5" fmla="*/ 511 h 523"/>
                <a:gd name="T6" fmla="*/ 95 w 155"/>
                <a:gd name="T7" fmla="*/ 502 h 523"/>
                <a:gd name="T8" fmla="*/ 83 w 155"/>
                <a:gd name="T9" fmla="*/ 492 h 523"/>
                <a:gd name="T10" fmla="*/ 71 w 155"/>
                <a:gd name="T11" fmla="*/ 480 h 523"/>
                <a:gd name="T12" fmla="*/ 60 w 155"/>
                <a:gd name="T13" fmla="*/ 466 h 523"/>
                <a:gd name="T14" fmla="*/ 48 w 155"/>
                <a:gd name="T15" fmla="*/ 451 h 523"/>
                <a:gd name="T16" fmla="*/ 38 w 155"/>
                <a:gd name="T17" fmla="*/ 434 h 523"/>
                <a:gd name="T18" fmla="*/ 25 w 155"/>
                <a:gd name="T19" fmla="*/ 409 h 523"/>
                <a:gd name="T20" fmla="*/ 17 w 155"/>
                <a:gd name="T21" fmla="*/ 381 h 523"/>
                <a:gd name="T22" fmla="*/ 11 w 155"/>
                <a:gd name="T23" fmla="*/ 355 h 523"/>
                <a:gd name="T24" fmla="*/ 9 w 155"/>
                <a:gd name="T25" fmla="*/ 326 h 523"/>
                <a:gd name="T26" fmla="*/ 12 w 155"/>
                <a:gd name="T27" fmla="*/ 22 h 523"/>
                <a:gd name="T28" fmla="*/ 7 w 155"/>
                <a:gd name="T29" fmla="*/ 13 h 523"/>
                <a:gd name="T30" fmla="*/ 1 w 155"/>
                <a:gd name="T31" fmla="*/ 7 h 523"/>
                <a:gd name="T32" fmla="*/ 0 w 155"/>
                <a:gd name="T33" fmla="*/ 4 h 523"/>
                <a:gd name="T34" fmla="*/ 5 w 155"/>
                <a:gd name="T35" fmla="*/ 0 h 523"/>
                <a:gd name="T36" fmla="*/ 15 w 155"/>
                <a:gd name="T37" fmla="*/ 5 h 523"/>
                <a:gd name="T38" fmla="*/ 24 w 155"/>
                <a:gd name="T39" fmla="*/ 10 h 523"/>
                <a:gd name="T40" fmla="*/ 32 w 155"/>
                <a:gd name="T41" fmla="*/ 13 h 523"/>
                <a:gd name="T42" fmla="*/ 39 w 155"/>
                <a:gd name="T43" fmla="*/ 15 h 523"/>
                <a:gd name="T44" fmla="*/ 42 w 155"/>
                <a:gd name="T45" fmla="*/ 319 h 523"/>
                <a:gd name="T46" fmla="*/ 47 w 155"/>
                <a:gd name="T47" fmla="*/ 345 h 523"/>
                <a:gd name="T48" fmla="*/ 55 w 155"/>
                <a:gd name="T49" fmla="*/ 372 h 523"/>
                <a:gd name="T50" fmla="*/ 65 w 155"/>
                <a:gd name="T51" fmla="*/ 398 h 523"/>
                <a:gd name="T52" fmla="*/ 78 w 155"/>
                <a:gd name="T53" fmla="*/ 425 h 523"/>
                <a:gd name="T54" fmla="*/ 93 w 155"/>
                <a:gd name="T55" fmla="*/ 451 h 523"/>
                <a:gd name="T56" fmla="*/ 110 w 155"/>
                <a:gd name="T57" fmla="*/ 477 h 523"/>
                <a:gd name="T58" fmla="*/ 132 w 155"/>
                <a:gd name="T59" fmla="*/ 501 h 523"/>
                <a:gd name="T60" fmla="*/ 155 w 155"/>
                <a:gd name="T61" fmla="*/ 523 h 523"/>
                <a:gd name="T62" fmla="*/ 137 w 155"/>
                <a:gd name="T63"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523">
                  <a:moveTo>
                    <a:pt x="137" y="523"/>
                  </a:moveTo>
                  <a:lnTo>
                    <a:pt x="123" y="518"/>
                  </a:lnTo>
                  <a:lnTo>
                    <a:pt x="109" y="511"/>
                  </a:lnTo>
                  <a:lnTo>
                    <a:pt x="95" y="502"/>
                  </a:lnTo>
                  <a:lnTo>
                    <a:pt x="83" y="492"/>
                  </a:lnTo>
                  <a:lnTo>
                    <a:pt x="71" y="480"/>
                  </a:lnTo>
                  <a:lnTo>
                    <a:pt x="60" y="466"/>
                  </a:lnTo>
                  <a:lnTo>
                    <a:pt x="48" y="451"/>
                  </a:lnTo>
                  <a:lnTo>
                    <a:pt x="38" y="434"/>
                  </a:lnTo>
                  <a:lnTo>
                    <a:pt x="25" y="409"/>
                  </a:lnTo>
                  <a:lnTo>
                    <a:pt x="17" y="381"/>
                  </a:lnTo>
                  <a:lnTo>
                    <a:pt x="11" y="355"/>
                  </a:lnTo>
                  <a:lnTo>
                    <a:pt x="9" y="326"/>
                  </a:lnTo>
                  <a:lnTo>
                    <a:pt x="12" y="22"/>
                  </a:lnTo>
                  <a:lnTo>
                    <a:pt x="7" y="13"/>
                  </a:lnTo>
                  <a:lnTo>
                    <a:pt x="1" y="7"/>
                  </a:lnTo>
                  <a:lnTo>
                    <a:pt x="0" y="4"/>
                  </a:lnTo>
                  <a:lnTo>
                    <a:pt x="5" y="0"/>
                  </a:lnTo>
                  <a:lnTo>
                    <a:pt x="15" y="5"/>
                  </a:lnTo>
                  <a:lnTo>
                    <a:pt x="24" y="10"/>
                  </a:lnTo>
                  <a:lnTo>
                    <a:pt x="32" y="13"/>
                  </a:lnTo>
                  <a:lnTo>
                    <a:pt x="39" y="15"/>
                  </a:lnTo>
                  <a:lnTo>
                    <a:pt x="42" y="319"/>
                  </a:lnTo>
                  <a:lnTo>
                    <a:pt x="47" y="345"/>
                  </a:lnTo>
                  <a:lnTo>
                    <a:pt x="55" y="372"/>
                  </a:lnTo>
                  <a:lnTo>
                    <a:pt x="65" y="398"/>
                  </a:lnTo>
                  <a:lnTo>
                    <a:pt x="78" y="425"/>
                  </a:lnTo>
                  <a:lnTo>
                    <a:pt x="93" y="451"/>
                  </a:lnTo>
                  <a:lnTo>
                    <a:pt x="110" y="477"/>
                  </a:lnTo>
                  <a:lnTo>
                    <a:pt x="132" y="501"/>
                  </a:lnTo>
                  <a:lnTo>
                    <a:pt x="155" y="523"/>
                  </a:lnTo>
                  <a:lnTo>
                    <a:pt x="137" y="5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8" name="Freeform 252"/>
            <p:cNvSpPr>
              <a:spLocks/>
            </p:cNvSpPr>
            <p:nvPr/>
          </p:nvSpPr>
          <p:spPr bwMode="auto">
            <a:xfrm>
              <a:off x="5495" y="1150"/>
              <a:ext cx="18" cy="9"/>
            </a:xfrm>
            <a:custGeom>
              <a:avLst/>
              <a:gdLst>
                <a:gd name="T0" fmla="*/ 72 w 72"/>
                <a:gd name="T1" fmla="*/ 25 h 36"/>
                <a:gd name="T2" fmla="*/ 64 w 72"/>
                <a:gd name="T3" fmla="*/ 28 h 36"/>
                <a:gd name="T4" fmla="*/ 54 w 72"/>
                <a:gd name="T5" fmla="*/ 31 h 36"/>
                <a:gd name="T6" fmla="*/ 45 w 72"/>
                <a:gd name="T7" fmla="*/ 32 h 36"/>
                <a:gd name="T8" fmla="*/ 37 w 72"/>
                <a:gd name="T9" fmla="*/ 35 h 36"/>
                <a:gd name="T10" fmla="*/ 28 w 72"/>
                <a:gd name="T11" fmla="*/ 35 h 36"/>
                <a:gd name="T12" fmla="*/ 19 w 72"/>
                <a:gd name="T13" fmla="*/ 36 h 36"/>
                <a:gd name="T14" fmla="*/ 10 w 72"/>
                <a:gd name="T15" fmla="*/ 35 h 36"/>
                <a:gd name="T16" fmla="*/ 2 w 72"/>
                <a:gd name="T17" fmla="*/ 33 h 36"/>
                <a:gd name="T18" fmla="*/ 2 w 72"/>
                <a:gd name="T19" fmla="*/ 25 h 36"/>
                <a:gd name="T20" fmla="*/ 0 w 72"/>
                <a:gd name="T21" fmla="*/ 17 h 36"/>
                <a:gd name="T22" fmla="*/ 0 w 72"/>
                <a:gd name="T23" fmla="*/ 9 h 36"/>
                <a:gd name="T24" fmla="*/ 2 w 72"/>
                <a:gd name="T25" fmla="*/ 1 h 36"/>
                <a:gd name="T26" fmla="*/ 10 w 72"/>
                <a:gd name="T27" fmla="*/ 2 h 36"/>
                <a:gd name="T28" fmla="*/ 19 w 72"/>
                <a:gd name="T29" fmla="*/ 3 h 36"/>
                <a:gd name="T30" fmla="*/ 27 w 72"/>
                <a:gd name="T31" fmla="*/ 3 h 36"/>
                <a:gd name="T32" fmla="*/ 36 w 72"/>
                <a:gd name="T33" fmla="*/ 3 h 36"/>
                <a:gd name="T34" fmla="*/ 44 w 72"/>
                <a:gd name="T35" fmla="*/ 3 h 36"/>
                <a:gd name="T36" fmla="*/ 53 w 72"/>
                <a:gd name="T37" fmla="*/ 2 h 36"/>
                <a:gd name="T38" fmla="*/ 61 w 72"/>
                <a:gd name="T39" fmla="*/ 1 h 36"/>
                <a:gd name="T40" fmla="*/ 69 w 72"/>
                <a:gd name="T41" fmla="*/ 0 h 36"/>
                <a:gd name="T42" fmla="*/ 71 w 72"/>
                <a:gd name="T43" fmla="*/ 7 h 36"/>
                <a:gd name="T44" fmla="*/ 71 w 72"/>
                <a:gd name="T45" fmla="*/ 13 h 36"/>
                <a:gd name="T46" fmla="*/ 72 w 72"/>
                <a:gd name="T47" fmla="*/ 20 h 36"/>
                <a:gd name="T48" fmla="*/ 72 w 72"/>
                <a:gd name="T49"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36">
                  <a:moveTo>
                    <a:pt x="72" y="25"/>
                  </a:moveTo>
                  <a:lnTo>
                    <a:pt x="64" y="28"/>
                  </a:lnTo>
                  <a:lnTo>
                    <a:pt x="54" y="31"/>
                  </a:lnTo>
                  <a:lnTo>
                    <a:pt x="45" y="32"/>
                  </a:lnTo>
                  <a:lnTo>
                    <a:pt x="37" y="35"/>
                  </a:lnTo>
                  <a:lnTo>
                    <a:pt x="28" y="35"/>
                  </a:lnTo>
                  <a:lnTo>
                    <a:pt x="19" y="36"/>
                  </a:lnTo>
                  <a:lnTo>
                    <a:pt x="10" y="35"/>
                  </a:lnTo>
                  <a:lnTo>
                    <a:pt x="2" y="33"/>
                  </a:lnTo>
                  <a:lnTo>
                    <a:pt x="2" y="25"/>
                  </a:lnTo>
                  <a:lnTo>
                    <a:pt x="0" y="17"/>
                  </a:lnTo>
                  <a:lnTo>
                    <a:pt x="0" y="9"/>
                  </a:lnTo>
                  <a:lnTo>
                    <a:pt x="2" y="1"/>
                  </a:lnTo>
                  <a:lnTo>
                    <a:pt x="10" y="2"/>
                  </a:lnTo>
                  <a:lnTo>
                    <a:pt x="19" y="3"/>
                  </a:lnTo>
                  <a:lnTo>
                    <a:pt x="27" y="3"/>
                  </a:lnTo>
                  <a:lnTo>
                    <a:pt x="36" y="3"/>
                  </a:lnTo>
                  <a:lnTo>
                    <a:pt x="44" y="3"/>
                  </a:lnTo>
                  <a:lnTo>
                    <a:pt x="53" y="2"/>
                  </a:lnTo>
                  <a:lnTo>
                    <a:pt x="61" y="1"/>
                  </a:lnTo>
                  <a:lnTo>
                    <a:pt x="69" y="0"/>
                  </a:lnTo>
                  <a:lnTo>
                    <a:pt x="71" y="7"/>
                  </a:lnTo>
                  <a:lnTo>
                    <a:pt x="71" y="13"/>
                  </a:lnTo>
                  <a:lnTo>
                    <a:pt x="72" y="20"/>
                  </a:lnTo>
                  <a:lnTo>
                    <a:pt x="72" y="25"/>
                  </a:lnTo>
                  <a:close/>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9" name="Freeform 253"/>
            <p:cNvSpPr>
              <a:spLocks/>
            </p:cNvSpPr>
            <p:nvPr/>
          </p:nvSpPr>
          <p:spPr bwMode="auto">
            <a:xfrm>
              <a:off x="5425" y="1158"/>
              <a:ext cx="9" cy="17"/>
            </a:xfrm>
            <a:custGeom>
              <a:avLst/>
              <a:gdLst>
                <a:gd name="T0" fmla="*/ 27 w 34"/>
                <a:gd name="T1" fmla="*/ 7 h 69"/>
                <a:gd name="T2" fmla="*/ 24 w 34"/>
                <a:gd name="T3" fmla="*/ 15 h 69"/>
                <a:gd name="T4" fmla="*/ 19 w 34"/>
                <a:gd name="T5" fmla="*/ 22 h 69"/>
                <a:gd name="T6" fmla="*/ 16 w 34"/>
                <a:gd name="T7" fmla="*/ 29 h 69"/>
                <a:gd name="T8" fmla="*/ 17 w 34"/>
                <a:gd name="T9" fmla="*/ 37 h 69"/>
                <a:gd name="T10" fmla="*/ 18 w 34"/>
                <a:gd name="T11" fmla="*/ 51 h 69"/>
                <a:gd name="T12" fmla="*/ 23 w 34"/>
                <a:gd name="T13" fmla="*/ 50 h 69"/>
                <a:gd name="T14" fmla="*/ 25 w 34"/>
                <a:gd name="T15" fmla="*/ 46 h 69"/>
                <a:gd name="T16" fmla="*/ 27 w 34"/>
                <a:gd name="T17" fmla="*/ 45 h 69"/>
                <a:gd name="T18" fmla="*/ 32 w 34"/>
                <a:gd name="T19" fmla="*/ 45 h 69"/>
                <a:gd name="T20" fmla="*/ 34 w 34"/>
                <a:gd name="T21" fmla="*/ 50 h 69"/>
                <a:gd name="T22" fmla="*/ 34 w 34"/>
                <a:gd name="T23" fmla="*/ 54 h 69"/>
                <a:gd name="T24" fmla="*/ 33 w 34"/>
                <a:gd name="T25" fmla="*/ 59 h 69"/>
                <a:gd name="T26" fmla="*/ 32 w 34"/>
                <a:gd name="T27" fmla="*/ 64 h 69"/>
                <a:gd name="T28" fmla="*/ 27 w 34"/>
                <a:gd name="T29" fmla="*/ 67 h 69"/>
                <a:gd name="T30" fmla="*/ 22 w 34"/>
                <a:gd name="T31" fmla="*/ 69 h 69"/>
                <a:gd name="T32" fmla="*/ 15 w 34"/>
                <a:gd name="T33" fmla="*/ 68 h 69"/>
                <a:gd name="T34" fmla="*/ 10 w 34"/>
                <a:gd name="T35" fmla="*/ 65 h 69"/>
                <a:gd name="T36" fmla="*/ 3 w 34"/>
                <a:gd name="T37" fmla="*/ 53 h 69"/>
                <a:gd name="T38" fmla="*/ 0 w 34"/>
                <a:gd name="T39" fmla="*/ 42 h 69"/>
                <a:gd name="T40" fmla="*/ 0 w 34"/>
                <a:gd name="T41" fmla="*/ 29 h 69"/>
                <a:gd name="T42" fmla="*/ 2 w 34"/>
                <a:gd name="T43" fmla="*/ 16 h 69"/>
                <a:gd name="T44" fmla="*/ 4 w 34"/>
                <a:gd name="T45" fmla="*/ 12 h 69"/>
                <a:gd name="T46" fmla="*/ 7 w 34"/>
                <a:gd name="T47" fmla="*/ 7 h 69"/>
                <a:gd name="T48" fmla="*/ 9 w 34"/>
                <a:gd name="T49" fmla="*/ 4 h 69"/>
                <a:gd name="T50" fmla="*/ 14 w 34"/>
                <a:gd name="T51" fmla="*/ 0 h 69"/>
                <a:gd name="T52" fmla="*/ 18 w 34"/>
                <a:gd name="T53" fmla="*/ 0 h 69"/>
                <a:gd name="T54" fmla="*/ 22 w 34"/>
                <a:gd name="T55" fmla="*/ 1 h 69"/>
                <a:gd name="T56" fmla="*/ 25 w 34"/>
                <a:gd name="T57" fmla="*/ 4 h 69"/>
                <a:gd name="T58" fmla="*/ 27 w 34"/>
                <a:gd name="T5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69">
                  <a:moveTo>
                    <a:pt x="27" y="7"/>
                  </a:moveTo>
                  <a:lnTo>
                    <a:pt x="24" y="15"/>
                  </a:lnTo>
                  <a:lnTo>
                    <a:pt x="19" y="22"/>
                  </a:lnTo>
                  <a:lnTo>
                    <a:pt x="16" y="29"/>
                  </a:lnTo>
                  <a:lnTo>
                    <a:pt x="17" y="37"/>
                  </a:lnTo>
                  <a:lnTo>
                    <a:pt x="18" y="51"/>
                  </a:lnTo>
                  <a:lnTo>
                    <a:pt x="23" y="50"/>
                  </a:lnTo>
                  <a:lnTo>
                    <a:pt x="25" y="46"/>
                  </a:lnTo>
                  <a:lnTo>
                    <a:pt x="27" y="45"/>
                  </a:lnTo>
                  <a:lnTo>
                    <a:pt x="32" y="45"/>
                  </a:lnTo>
                  <a:lnTo>
                    <a:pt x="34" y="50"/>
                  </a:lnTo>
                  <a:lnTo>
                    <a:pt x="34" y="54"/>
                  </a:lnTo>
                  <a:lnTo>
                    <a:pt x="33" y="59"/>
                  </a:lnTo>
                  <a:lnTo>
                    <a:pt x="32" y="64"/>
                  </a:lnTo>
                  <a:lnTo>
                    <a:pt x="27" y="67"/>
                  </a:lnTo>
                  <a:lnTo>
                    <a:pt x="22" y="69"/>
                  </a:lnTo>
                  <a:lnTo>
                    <a:pt x="15" y="68"/>
                  </a:lnTo>
                  <a:lnTo>
                    <a:pt x="10" y="65"/>
                  </a:lnTo>
                  <a:lnTo>
                    <a:pt x="3" y="53"/>
                  </a:lnTo>
                  <a:lnTo>
                    <a:pt x="0" y="42"/>
                  </a:lnTo>
                  <a:lnTo>
                    <a:pt x="0" y="29"/>
                  </a:lnTo>
                  <a:lnTo>
                    <a:pt x="2" y="16"/>
                  </a:lnTo>
                  <a:lnTo>
                    <a:pt x="4" y="12"/>
                  </a:lnTo>
                  <a:lnTo>
                    <a:pt x="7" y="7"/>
                  </a:lnTo>
                  <a:lnTo>
                    <a:pt x="9" y="4"/>
                  </a:lnTo>
                  <a:lnTo>
                    <a:pt x="14" y="0"/>
                  </a:lnTo>
                  <a:lnTo>
                    <a:pt x="18" y="0"/>
                  </a:lnTo>
                  <a:lnTo>
                    <a:pt x="22" y="1"/>
                  </a:lnTo>
                  <a:lnTo>
                    <a:pt x="25" y="4"/>
                  </a:lnTo>
                  <a:lnTo>
                    <a:pt x="2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0" name="Freeform 254"/>
            <p:cNvSpPr>
              <a:spLocks/>
            </p:cNvSpPr>
            <p:nvPr/>
          </p:nvSpPr>
          <p:spPr bwMode="auto">
            <a:xfrm>
              <a:off x="5357" y="1165"/>
              <a:ext cx="56" cy="30"/>
            </a:xfrm>
            <a:custGeom>
              <a:avLst/>
              <a:gdLst>
                <a:gd name="T0" fmla="*/ 205 w 225"/>
                <a:gd name="T1" fmla="*/ 23 h 120"/>
                <a:gd name="T2" fmla="*/ 197 w 225"/>
                <a:gd name="T3" fmla="*/ 47 h 120"/>
                <a:gd name="T4" fmla="*/ 192 w 225"/>
                <a:gd name="T5" fmla="*/ 59 h 120"/>
                <a:gd name="T6" fmla="*/ 200 w 225"/>
                <a:gd name="T7" fmla="*/ 61 h 120"/>
                <a:gd name="T8" fmla="*/ 210 w 225"/>
                <a:gd name="T9" fmla="*/ 60 h 120"/>
                <a:gd name="T10" fmla="*/ 220 w 225"/>
                <a:gd name="T11" fmla="*/ 59 h 120"/>
                <a:gd name="T12" fmla="*/ 225 w 225"/>
                <a:gd name="T13" fmla="*/ 76 h 120"/>
                <a:gd name="T14" fmla="*/ 212 w 225"/>
                <a:gd name="T15" fmla="*/ 107 h 120"/>
                <a:gd name="T16" fmla="*/ 191 w 225"/>
                <a:gd name="T17" fmla="*/ 116 h 120"/>
                <a:gd name="T18" fmla="*/ 181 w 225"/>
                <a:gd name="T19" fmla="*/ 119 h 120"/>
                <a:gd name="T20" fmla="*/ 169 w 225"/>
                <a:gd name="T21" fmla="*/ 120 h 120"/>
                <a:gd name="T22" fmla="*/ 158 w 225"/>
                <a:gd name="T23" fmla="*/ 117 h 120"/>
                <a:gd name="T24" fmla="*/ 154 w 225"/>
                <a:gd name="T25" fmla="*/ 113 h 120"/>
                <a:gd name="T26" fmla="*/ 172 w 225"/>
                <a:gd name="T27" fmla="*/ 107 h 120"/>
                <a:gd name="T28" fmla="*/ 195 w 225"/>
                <a:gd name="T29" fmla="*/ 98 h 120"/>
                <a:gd name="T30" fmla="*/ 210 w 225"/>
                <a:gd name="T31" fmla="*/ 86 h 120"/>
                <a:gd name="T32" fmla="*/ 199 w 225"/>
                <a:gd name="T33" fmla="*/ 79 h 120"/>
                <a:gd name="T34" fmla="*/ 175 w 225"/>
                <a:gd name="T35" fmla="*/ 81 h 120"/>
                <a:gd name="T36" fmla="*/ 152 w 225"/>
                <a:gd name="T37" fmla="*/ 82 h 120"/>
                <a:gd name="T38" fmla="*/ 128 w 225"/>
                <a:gd name="T39" fmla="*/ 85 h 120"/>
                <a:gd name="T40" fmla="*/ 104 w 225"/>
                <a:gd name="T41" fmla="*/ 92 h 120"/>
                <a:gd name="T42" fmla="*/ 80 w 225"/>
                <a:gd name="T43" fmla="*/ 101 h 120"/>
                <a:gd name="T44" fmla="*/ 55 w 225"/>
                <a:gd name="T45" fmla="*/ 108 h 120"/>
                <a:gd name="T46" fmla="*/ 31 w 225"/>
                <a:gd name="T47" fmla="*/ 114 h 120"/>
                <a:gd name="T48" fmla="*/ 16 w 225"/>
                <a:gd name="T49" fmla="*/ 113 h 120"/>
                <a:gd name="T50" fmla="*/ 14 w 225"/>
                <a:gd name="T51" fmla="*/ 107 h 120"/>
                <a:gd name="T52" fmla="*/ 28 w 225"/>
                <a:gd name="T53" fmla="*/ 98 h 120"/>
                <a:gd name="T54" fmla="*/ 52 w 225"/>
                <a:gd name="T55" fmla="*/ 86 h 120"/>
                <a:gd name="T56" fmla="*/ 78 w 225"/>
                <a:gd name="T57" fmla="*/ 76 h 120"/>
                <a:gd name="T58" fmla="*/ 105 w 225"/>
                <a:gd name="T59" fmla="*/ 66 h 120"/>
                <a:gd name="T60" fmla="*/ 128 w 225"/>
                <a:gd name="T61" fmla="*/ 59 h 120"/>
                <a:gd name="T62" fmla="*/ 151 w 225"/>
                <a:gd name="T63" fmla="*/ 53 h 120"/>
                <a:gd name="T64" fmla="*/ 172 w 225"/>
                <a:gd name="T65" fmla="*/ 44 h 120"/>
                <a:gd name="T66" fmla="*/ 184 w 225"/>
                <a:gd name="T67" fmla="*/ 29 h 120"/>
                <a:gd name="T68" fmla="*/ 86 w 225"/>
                <a:gd name="T69" fmla="*/ 31 h 120"/>
                <a:gd name="T70" fmla="*/ 66 w 225"/>
                <a:gd name="T71" fmla="*/ 46 h 120"/>
                <a:gd name="T72" fmla="*/ 45 w 225"/>
                <a:gd name="T73" fmla="*/ 60 h 120"/>
                <a:gd name="T74" fmla="*/ 24 w 225"/>
                <a:gd name="T75" fmla="*/ 74 h 120"/>
                <a:gd name="T76" fmla="*/ 5 w 225"/>
                <a:gd name="T77" fmla="*/ 89 h 120"/>
                <a:gd name="T78" fmla="*/ 0 w 225"/>
                <a:gd name="T79" fmla="*/ 83 h 120"/>
                <a:gd name="T80" fmla="*/ 2 w 225"/>
                <a:gd name="T81" fmla="*/ 76 h 120"/>
                <a:gd name="T82" fmla="*/ 20 w 225"/>
                <a:gd name="T83" fmla="*/ 60 h 120"/>
                <a:gd name="T84" fmla="*/ 37 w 225"/>
                <a:gd name="T85" fmla="*/ 41 h 120"/>
                <a:gd name="T86" fmla="*/ 55 w 225"/>
                <a:gd name="T87" fmla="*/ 25 h 120"/>
                <a:gd name="T88" fmla="*/ 75 w 225"/>
                <a:gd name="T89" fmla="*/ 14 h 120"/>
                <a:gd name="T90" fmla="*/ 190 w 225"/>
                <a:gd name="T91" fmla="*/ 0 h 120"/>
                <a:gd name="T92" fmla="*/ 200 w 225"/>
                <a:gd name="T9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5" h="120">
                  <a:moveTo>
                    <a:pt x="205" y="11"/>
                  </a:moveTo>
                  <a:lnTo>
                    <a:pt x="205" y="23"/>
                  </a:lnTo>
                  <a:lnTo>
                    <a:pt x="203" y="36"/>
                  </a:lnTo>
                  <a:lnTo>
                    <a:pt x="197" y="47"/>
                  </a:lnTo>
                  <a:lnTo>
                    <a:pt x="188" y="56"/>
                  </a:lnTo>
                  <a:lnTo>
                    <a:pt x="192" y="59"/>
                  </a:lnTo>
                  <a:lnTo>
                    <a:pt x="196" y="60"/>
                  </a:lnTo>
                  <a:lnTo>
                    <a:pt x="200" y="61"/>
                  </a:lnTo>
                  <a:lnTo>
                    <a:pt x="205" y="60"/>
                  </a:lnTo>
                  <a:lnTo>
                    <a:pt x="210" y="60"/>
                  </a:lnTo>
                  <a:lnTo>
                    <a:pt x="215" y="59"/>
                  </a:lnTo>
                  <a:lnTo>
                    <a:pt x="220" y="59"/>
                  </a:lnTo>
                  <a:lnTo>
                    <a:pt x="225" y="59"/>
                  </a:lnTo>
                  <a:lnTo>
                    <a:pt x="225" y="76"/>
                  </a:lnTo>
                  <a:lnTo>
                    <a:pt x="221" y="93"/>
                  </a:lnTo>
                  <a:lnTo>
                    <a:pt x="212" y="107"/>
                  </a:lnTo>
                  <a:lnTo>
                    <a:pt x="197" y="115"/>
                  </a:lnTo>
                  <a:lnTo>
                    <a:pt x="191" y="116"/>
                  </a:lnTo>
                  <a:lnTo>
                    <a:pt x="187" y="117"/>
                  </a:lnTo>
                  <a:lnTo>
                    <a:pt x="181" y="119"/>
                  </a:lnTo>
                  <a:lnTo>
                    <a:pt x="175" y="120"/>
                  </a:lnTo>
                  <a:lnTo>
                    <a:pt x="169" y="120"/>
                  </a:lnTo>
                  <a:lnTo>
                    <a:pt x="164" y="119"/>
                  </a:lnTo>
                  <a:lnTo>
                    <a:pt x="158" y="117"/>
                  </a:lnTo>
                  <a:lnTo>
                    <a:pt x="153" y="115"/>
                  </a:lnTo>
                  <a:lnTo>
                    <a:pt x="154" y="113"/>
                  </a:lnTo>
                  <a:lnTo>
                    <a:pt x="161" y="111"/>
                  </a:lnTo>
                  <a:lnTo>
                    <a:pt x="172" y="107"/>
                  </a:lnTo>
                  <a:lnTo>
                    <a:pt x="183" y="102"/>
                  </a:lnTo>
                  <a:lnTo>
                    <a:pt x="195" y="98"/>
                  </a:lnTo>
                  <a:lnTo>
                    <a:pt x="204" y="92"/>
                  </a:lnTo>
                  <a:lnTo>
                    <a:pt x="210" y="86"/>
                  </a:lnTo>
                  <a:lnTo>
                    <a:pt x="211" y="79"/>
                  </a:lnTo>
                  <a:lnTo>
                    <a:pt x="199" y="79"/>
                  </a:lnTo>
                  <a:lnTo>
                    <a:pt x="188" y="79"/>
                  </a:lnTo>
                  <a:lnTo>
                    <a:pt x="175" y="81"/>
                  </a:lnTo>
                  <a:lnTo>
                    <a:pt x="164" y="81"/>
                  </a:lnTo>
                  <a:lnTo>
                    <a:pt x="152" y="82"/>
                  </a:lnTo>
                  <a:lnTo>
                    <a:pt x="139" y="83"/>
                  </a:lnTo>
                  <a:lnTo>
                    <a:pt x="128" y="85"/>
                  </a:lnTo>
                  <a:lnTo>
                    <a:pt x="116" y="89"/>
                  </a:lnTo>
                  <a:lnTo>
                    <a:pt x="104" y="92"/>
                  </a:lnTo>
                  <a:lnTo>
                    <a:pt x="92" y="97"/>
                  </a:lnTo>
                  <a:lnTo>
                    <a:pt x="80" y="101"/>
                  </a:lnTo>
                  <a:lnTo>
                    <a:pt x="68" y="105"/>
                  </a:lnTo>
                  <a:lnTo>
                    <a:pt x="55" y="108"/>
                  </a:lnTo>
                  <a:lnTo>
                    <a:pt x="44" y="112"/>
                  </a:lnTo>
                  <a:lnTo>
                    <a:pt x="31" y="114"/>
                  </a:lnTo>
                  <a:lnTo>
                    <a:pt x="19" y="115"/>
                  </a:lnTo>
                  <a:lnTo>
                    <a:pt x="16" y="113"/>
                  </a:lnTo>
                  <a:lnTo>
                    <a:pt x="15" y="109"/>
                  </a:lnTo>
                  <a:lnTo>
                    <a:pt x="14" y="107"/>
                  </a:lnTo>
                  <a:lnTo>
                    <a:pt x="16" y="105"/>
                  </a:lnTo>
                  <a:lnTo>
                    <a:pt x="28" y="98"/>
                  </a:lnTo>
                  <a:lnTo>
                    <a:pt x="39" y="92"/>
                  </a:lnTo>
                  <a:lnTo>
                    <a:pt x="52" y="86"/>
                  </a:lnTo>
                  <a:lnTo>
                    <a:pt x="66" y="81"/>
                  </a:lnTo>
                  <a:lnTo>
                    <a:pt x="78" y="76"/>
                  </a:lnTo>
                  <a:lnTo>
                    <a:pt x="92" y="70"/>
                  </a:lnTo>
                  <a:lnTo>
                    <a:pt x="105" y="66"/>
                  </a:lnTo>
                  <a:lnTo>
                    <a:pt x="118" y="60"/>
                  </a:lnTo>
                  <a:lnTo>
                    <a:pt x="128" y="59"/>
                  </a:lnTo>
                  <a:lnTo>
                    <a:pt x="139" y="56"/>
                  </a:lnTo>
                  <a:lnTo>
                    <a:pt x="151" y="53"/>
                  </a:lnTo>
                  <a:lnTo>
                    <a:pt x="161" y="48"/>
                  </a:lnTo>
                  <a:lnTo>
                    <a:pt x="172" y="44"/>
                  </a:lnTo>
                  <a:lnTo>
                    <a:pt x="180" y="37"/>
                  </a:lnTo>
                  <a:lnTo>
                    <a:pt x="184" y="29"/>
                  </a:lnTo>
                  <a:lnTo>
                    <a:pt x="187" y="18"/>
                  </a:lnTo>
                  <a:lnTo>
                    <a:pt x="86" y="31"/>
                  </a:lnTo>
                  <a:lnTo>
                    <a:pt x="76" y="39"/>
                  </a:lnTo>
                  <a:lnTo>
                    <a:pt x="66" y="46"/>
                  </a:lnTo>
                  <a:lnTo>
                    <a:pt x="55" y="53"/>
                  </a:lnTo>
                  <a:lnTo>
                    <a:pt x="45" y="60"/>
                  </a:lnTo>
                  <a:lnTo>
                    <a:pt x="35" y="67"/>
                  </a:lnTo>
                  <a:lnTo>
                    <a:pt x="24" y="74"/>
                  </a:lnTo>
                  <a:lnTo>
                    <a:pt x="14" y="81"/>
                  </a:lnTo>
                  <a:lnTo>
                    <a:pt x="5" y="89"/>
                  </a:lnTo>
                  <a:lnTo>
                    <a:pt x="2" y="86"/>
                  </a:lnTo>
                  <a:lnTo>
                    <a:pt x="0" y="83"/>
                  </a:lnTo>
                  <a:lnTo>
                    <a:pt x="0" y="79"/>
                  </a:lnTo>
                  <a:lnTo>
                    <a:pt x="2" y="76"/>
                  </a:lnTo>
                  <a:lnTo>
                    <a:pt x="12" y="68"/>
                  </a:lnTo>
                  <a:lnTo>
                    <a:pt x="20" y="60"/>
                  </a:lnTo>
                  <a:lnTo>
                    <a:pt x="29" y="51"/>
                  </a:lnTo>
                  <a:lnTo>
                    <a:pt x="37" y="41"/>
                  </a:lnTo>
                  <a:lnTo>
                    <a:pt x="46" y="33"/>
                  </a:lnTo>
                  <a:lnTo>
                    <a:pt x="55" y="25"/>
                  </a:lnTo>
                  <a:lnTo>
                    <a:pt x="65" y="18"/>
                  </a:lnTo>
                  <a:lnTo>
                    <a:pt x="75" y="14"/>
                  </a:lnTo>
                  <a:lnTo>
                    <a:pt x="183" y="0"/>
                  </a:lnTo>
                  <a:lnTo>
                    <a:pt x="190" y="0"/>
                  </a:lnTo>
                  <a:lnTo>
                    <a:pt x="196" y="2"/>
                  </a:lnTo>
                  <a:lnTo>
                    <a:pt x="200" y="6"/>
                  </a:lnTo>
                  <a:lnTo>
                    <a:pt x="20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1" name="Freeform 255"/>
            <p:cNvSpPr>
              <a:spLocks/>
            </p:cNvSpPr>
            <p:nvPr/>
          </p:nvSpPr>
          <p:spPr bwMode="auto">
            <a:xfrm>
              <a:off x="5361" y="1197"/>
              <a:ext cx="50" cy="39"/>
            </a:xfrm>
            <a:custGeom>
              <a:avLst/>
              <a:gdLst>
                <a:gd name="T0" fmla="*/ 92 w 200"/>
                <a:gd name="T1" fmla="*/ 133 h 157"/>
                <a:gd name="T2" fmla="*/ 119 w 200"/>
                <a:gd name="T3" fmla="*/ 137 h 157"/>
                <a:gd name="T4" fmla="*/ 151 w 200"/>
                <a:gd name="T5" fmla="*/ 137 h 157"/>
                <a:gd name="T6" fmla="*/ 182 w 200"/>
                <a:gd name="T7" fmla="*/ 134 h 157"/>
                <a:gd name="T8" fmla="*/ 197 w 200"/>
                <a:gd name="T9" fmla="*/ 135 h 157"/>
                <a:gd name="T10" fmla="*/ 200 w 200"/>
                <a:gd name="T11" fmla="*/ 143 h 157"/>
                <a:gd name="T12" fmla="*/ 183 w 200"/>
                <a:gd name="T13" fmla="*/ 151 h 157"/>
                <a:gd name="T14" fmla="*/ 148 w 200"/>
                <a:gd name="T15" fmla="*/ 156 h 157"/>
                <a:gd name="T16" fmla="*/ 110 w 200"/>
                <a:gd name="T17" fmla="*/ 155 h 157"/>
                <a:gd name="T18" fmla="*/ 74 w 200"/>
                <a:gd name="T19" fmla="*/ 146 h 157"/>
                <a:gd name="T20" fmla="*/ 59 w 200"/>
                <a:gd name="T21" fmla="*/ 96 h 157"/>
                <a:gd name="T22" fmla="*/ 46 w 200"/>
                <a:gd name="T23" fmla="*/ 95 h 157"/>
                <a:gd name="T24" fmla="*/ 35 w 200"/>
                <a:gd name="T25" fmla="*/ 97 h 157"/>
                <a:gd name="T26" fmla="*/ 24 w 200"/>
                <a:gd name="T27" fmla="*/ 97 h 157"/>
                <a:gd name="T28" fmla="*/ 14 w 200"/>
                <a:gd name="T29" fmla="*/ 91 h 157"/>
                <a:gd name="T30" fmla="*/ 23 w 200"/>
                <a:gd name="T31" fmla="*/ 83 h 157"/>
                <a:gd name="T32" fmla="*/ 45 w 200"/>
                <a:gd name="T33" fmla="*/ 67 h 157"/>
                <a:gd name="T34" fmla="*/ 74 w 200"/>
                <a:gd name="T35" fmla="*/ 52 h 157"/>
                <a:gd name="T36" fmla="*/ 100 w 200"/>
                <a:gd name="T37" fmla="*/ 48 h 157"/>
                <a:gd name="T38" fmla="*/ 118 w 200"/>
                <a:gd name="T39" fmla="*/ 51 h 157"/>
                <a:gd name="T40" fmla="*/ 135 w 200"/>
                <a:gd name="T41" fmla="*/ 48 h 157"/>
                <a:gd name="T42" fmla="*/ 152 w 200"/>
                <a:gd name="T43" fmla="*/ 44 h 157"/>
                <a:gd name="T44" fmla="*/ 165 w 200"/>
                <a:gd name="T45" fmla="*/ 38 h 157"/>
                <a:gd name="T46" fmla="*/ 84 w 200"/>
                <a:gd name="T47" fmla="*/ 22 h 157"/>
                <a:gd name="T48" fmla="*/ 61 w 200"/>
                <a:gd name="T49" fmla="*/ 29 h 157"/>
                <a:gd name="T50" fmla="*/ 38 w 200"/>
                <a:gd name="T51" fmla="*/ 36 h 157"/>
                <a:gd name="T52" fmla="*/ 15 w 200"/>
                <a:gd name="T53" fmla="*/ 38 h 157"/>
                <a:gd name="T54" fmla="*/ 1 w 200"/>
                <a:gd name="T55" fmla="*/ 33 h 157"/>
                <a:gd name="T56" fmla="*/ 0 w 200"/>
                <a:gd name="T57" fmla="*/ 28 h 157"/>
                <a:gd name="T58" fmla="*/ 12 w 200"/>
                <a:gd name="T59" fmla="*/ 22 h 157"/>
                <a:gd name="T60" fmla="*/ 32 w 200"/>
                <a:gd name="T61" fmla="*/ 15 h 157"/>
                <a:gd name="T62" fmla="*/ 53 w 200"/>
                <a:gd name="T63" fmla="*/ 8 h 157"/>
                <a:gd name="T64" fmla="*/ 75 w 200"/>
                <a:gd name="T65" fmla="*/ 2 h 157"/>
                <a:gd name="T66" fmla="*/ 99 w 200"/>
                <a:gd name="T67" fmla="*/ 1 h 157"/>
                <a:gd name="T68" fmla="*/ 125 w 200"/>
                <a:gd name="T69" fmla="*/ 6 h 157"/>
                <a:gd name="T70" fmla="*/ 149 w 200"/>
                <a:gd name="T71" fmla="*/ 13 h 157"/>
                <a:gd name="T72" fmla="*/ 174 w 200"/>
                <a:gd name="T73" fmla="*/ 18 h 157"/>
                <a:gd name="T74" fmla="*/ 191 w 200"/>
                <a:gd name="T75" fmla="*/ 25 h 157"/>
                <a:gd name="T76" fmla="*/ 190 w 200"/>
                <a:gd name="T77" fmla="*/ 38 h 157"/>
                <a:gd name="T78" fmla="*/ 176 w 200"/>
                <a:gd name="T79" fmla="*/ 53 h 157"/>
                <a:gd name="T80" fmla="*/ 150 w 200"/>
                <a:gd name="T81" fmla="*/ 61 h 157"/>
                <a:gd name="T82" fmla="*/ 122 w 200"/>
                <a:gd name="T83" fmla="*/ 63 h 157"/>
                <a:gd name="T84" fmla="*/ 95 w 200"/>
                <a:gd name="T85" fmla="*/ 68 h 157"/>
                <a:gd name="T86" fmla="*/ 83 w 200"/>
                <a:gd name="T87" fmla="*/ 12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157">
                  <a:moveTo>
                    <a:pt x="83" y="129"/>
                  </a:moveTo>
                  <a:lnTo>
                    <a:pt x="92" y="133"/>
                  </a:lnTo>
                  <a:lnTo>
                    <a:pt x="105" y="136"/>
                  </a:lnTo>
                  <a:lnTo>
                    <a:pt x="119" y="137"/>
                  </a:lnTo>
                  <a:lnTo>
                    <a:pt x="135" y="137"/>
                  </a:lnTo>
                  <a:lnTo>
                    <a:pt x="151" y="137"/>
                  </a:lnTo>
                  <a:lnTo>
                    <a:pt x="167" y="136"/>
                  </a:lnTo>
                  <a:lnTo>
                    <a:pt x="182" y="134"/>
                  </a:lnTo>
                  <a:lnTo>
                    <a:pt x="196" y="131"/>
                  </a:lnTo>
                  <a:lnTo>
                    <a:pt x="197" y="135"/>
                  </a:lnTo>
                  <a:lnTo>
                    <a:pt x="199" y="140"/>
                  </a:lnTo>
                  <a:lnTo>
                    <a:pt x="200" y="143"/>
                  </a:lnTo>
                  <a:lnTo>
                    <a:pt x="200" y="148"/>
                  </a:lnTo>
                  <a:lnTo>
                    <a:pt x="183" y="151"/>
                  </a:lnTo>
                  <a:lnTo>
                    <a:pt x="166" y="155"/>
                  </a:lnTo>
                  <a:lnTo>
                    <a:pt x="148" y="156"/>
                  </a:lnTo>
                  <a:lnTo>
                    <a:pt x="129" y="157"/>
                  </a:lnTo>
                  <a:lnTo>
                    <a:pt x="110" y="155"/>
                  </a:lnTo>
                  <a:lnTo>
                    <a:pt x="92" y="152"/>
                  </a:lnTo>
                  <a:lnTo>
                    <a:pt x="74" y="146"/>
                  </a:lnTo>
                  <a:lnTo>
                    <a:pt x="58" y="138"/>
                  </a:lnTo>
                  <a:lnTo>
                    <a:pt x="59" y="96"/>
                  </a:lnTo>
                  <a:lnTo>
                    <a:pt x="53" y="95"/>
                  </a:lnTo>
                  <a:lnTo>
                    <a:pt x="46" y="95"/>
                  </a:lnTo>
                  <a:lnTo>
                    <a:pt x="41" y="96"/>
                  </a:lnTo>
                  <a:lnTo>
                    <a:pt x="35" y="97"/>
                  </a:lnTo>
                  <a:lnTo>
                    <a:pt x="30" y="98"/>
                  </a:lnTo>
                  <a:lnTo>
                    <a:pt x="24" y="97"/>
                  </a:lnTo>
                  <a:lnTo>
                    <a:pt x="20" y="96"/>
                  </a:lnTo>
                  <a:lnTo>
                    <a:pt x="14" y="91"/>
                  </a:lnTo>
                  <a:lnTo>
                    <a:pt x="16" y="89"/>
                  </a:lnTo>
                  <a:lnTo>
                    <a:pt x="23" y="83"/>
                  </a:lnTo>
                  <a:lnTo>
                    <a:pt x="34" y="75"/>
                  </a:lnTo>
                  <a:lnTo>
                    <a:pt x="45" y="67"/>
                  </a:lnTo>
                  <a:lnTo>
                    <a:pt x="59" y="59"/>
                  </a:lnTo>
                  <a:lnTo>
                    <a:pt x="74" y="52"/>
                  </a:lnTo>
                  <a:lnTo>
                    <a:pt x="88" y="48"/>
                  </a:lnTo>
                  <a:lnTo>
                    <a:pt x="100" y="48"/>
                  </a:lnTo>
                  <a:lnTo>
                    <a:pt x="108" y="50"/>
                  </a:lnTo>
                  <a:lnTo>
                    <a:pt x="118" y="51"/>
                  </a:lnTo>
                  <a:lnTo>
                    <a:pt x="126" y="50"/>
                  </a:lnTo>
                  <a:lnTo>
                    <a:pt x="135" y="48"/>
                  </a:lnTo>
                  <a:lnTo>
                    <a:pt x="144" y="46"/>
                  </a:lnTo>
                  <a:lnTo>
                    <a:pt x="152" y="44"/>
                  </a:lnTo>
                  <a:lnTo>
                    <a:pt x="159" y="41"/>
                  </a:lnTo>
                  <a:lnTo>
                    <a:pt x="165" y="38"/>
                  </a:lnTo>
                  <a:lnTo>
                    <a:pt x="95" y="20"/>
                  </a:lnTo>
                  <a:lnTo>
                    <a:pt x="84" y="22"/>
                  </a:lnTo>
                  <a:lnTo>
                    <a:pt x="73" y="25"/>
                  </a:lnTo>
                  <a:lnTo>
                    <a:pt x="61" y="29"/>
                  </a:lnTo>
                  <a:lnTo>
                    <a:pt x="50" y="32"/>
                  </a:lnTo>
                  <a:lnTo>
                    <a:pt x="38" y="36"/>
                  </a:lnTo>
                  <a:lnTo>
                    <a:pt x="27" y="38"/>
                  </a:lnTo>
                  <a:lnTo>
                    <a:pt x="15" y="38"/>
                  </a:lnTo>
                  <a:lnTo>
                    <a:pt x="4" y="37"/>
                  </a:lnTo>
                  <a:lnTo>
                    <a:pt x="1" y="33"/>
                  </a:lnTo>
                  <a:lnTo>
                    <a:pt x="0" y="31"/>
                  </a:lnTo>
                  <a:lnTo>
                    <a:pt x="0" y="28"/>
                  </a:lnTo>
                  <a:lnTo>
                    <a:pt x="1" y="25"/>
                  </a:lnTo>
                  <a:lnTo>
                    <a:pt x="12" y="22"/>
                  </a:lnTo>
                  <a:lnTo>
                    <a:pt x="22" y="18"/>
                  </a:lnTo>
                  <a:lnTo>
                    <a:pt x="32" y="15"/>
                  </a:lnTo>
                  <a:lnTo>
                    <a:pt x="43" y="12"/>
                  </a:lnTo>
                  <a:lnTo>
                    <a:pt x="53" y="8"/>
                  </a:lnTo>
                  <a:lnTo>
                    <a:pt x="64" y="6"/>
                  </a:lnTo>
                  <a:lnTo>
                    <a:pt x="75" y="2"/>
                  </a:lnTo>
                  <a:lnTo>
                    <a:pt x="85" y="0"/>
                  </a:lnTo>
                  <a:lnTo>
                    <a:pt x="99" y="1"/>
                  </a:lnTo>
                  <a:lnTo>
                    <a:pt x="112" y="3"/>
                  </a:lnTo>
                  <a:lnTo>
                    <a:pt x="125" y="6"/>
                  </a:lnTo>
                  <a:lnTo>
                    <a:pt x="137" y="9"/>
                  </a:lnTo>
                  <a:lnTo>
                    <a:pt x="149" y="13"/>
                  </a:lnTo>
                  <a:lnTo>
                    <a:pt x="161" y="16"/>
                  </a:lnTo>
                  <a:lnTo>
                    <a:pt x="174" y="18"/>
                  </a:lnTo>
                  <a:lnTo>
                    <a:pt x="188" y="20"/>
                  </a:lnTo>
                  <a:lnTo>
                    <a:pt x="191" y="25"/>
                  </a:lnTo>
                  <a:lnTo>
                    <a:pt x="192" y="31"/>
                  </a:lnTo>
                  <a:lnTo>
                    <a:pt x="190" y="38"/>
                  </a:lnTo>
                  <a:lnTo>
                    <a:pt x="187" y="44"/>
                  </a:lnTo>
                  <a:lnTo>
                    <a:pt x="176" y="53"/>
                  </a:lnTo>
                  <a:lnTo>
                    <a:pt x="164" y="59"/>
                  </a:lnTo>
                  <a:lnTo>
                    <a:pt x="150" y="61"/>
                  </a:lnTo>
                  <a:lnTo>
                    <a:pt x="136" y="62"/>
                  </a:lnTo>
                  <a:lnTo>
                    <a:pt x="122" y="63"/>
                  </a:lnTo>
                  <a:lnTo>
                    <a:pt x="108" y="65"/>
                  </a:lnTo>
                  <a:lnTo>
                    <a:pt x="95" y="68"/>
                  </a:lnTo>
                  <a:lnTo>
                    <a:pt x="83" y="75"/>
                  </a:lnTo>
                  <a:lnTo>
                    <a:pt x="83"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2" name="Freeform 256"/>
            <p:cNvSpPr>
              <a:spLocks/>
            </p:cNvSpPr>
            <p:nvPr/>
          </p:nvSpPr>
          <p:spPr bwMode="auto">
            <a:xfrm>
              <a:off x="5211" y="1194"/>
              <a:ext cx="23" cy="34"/>
            </a:xfrm>
            <a:custGeom>
              <a:avLst/>
              <a:gdLst>
                <a:gd name="T0" fmla="*/ 21 w 92"/>
                <a:gd name="T1" fmla="*/ 20 h 138"/>
                <a:gd name="T2" fmla="*/ 26 w 92"/>
                <a:gd name="T3" fmla="*/ 35 h 138"/>
                <a:gd name="T4" fmla="*/ 32 w 92"/>
                <a:gd name="T5" fmla="*/ 50 h 138"/>
                <a:gd name="T6" fmla="*/ 40 w 92"/>
                <a:gd name="T7" fmla="*/ 65 h 138"/>
                <a:gd name="T8" fmla="*/ 49 w 92"/>
                <a:gd name="T9" fmla="*/ 79 h 138"/>
                <a:gd name="T10" fmla="*/ 58 w 92"/>
                <a:gd name="T11" fmla="*/ 91 h 138"/>
                <a:gd name="T12" fmla="*/ 68 w 92"/>
                <a:gd name="T13" fmla="*/ 105 h 138"/>
                <a:gd name="T14" fmla="*/ 80 w 92"/>
                <a:gd name="T15" fmla="*/ 117 h 138"/>
                <a:gd name="T16" fmla="*/ 92 w 92"/>
                <a:gd name="T17" fmla="*/ 128 h 138"/>
                <a:gd name="T18" fmla="*/ 92 w 92"/>
                <a:gd name="T19" fmla="*/ 132 h 138"/>
                <a:gd name="T20" fmla="*/ 91 w 92"/>
                <a:gd name="T21" fmla="*/ 134 h 138"/>
                <a:gd name="T22" fmla="*/ 89 w 92"/>
                <a:gd name="T23" fmla="*/ 136 h 138"/>
                <a:gd name="T24" fmla="*/ 87 w 92"/>
                <a:gd name="T25" fmla="*/ 138 h 138"/>
                <a:gd name="T26" fmla="*/ 80 w 92"/>
                <a:gd name="T27" fmla="*/ 135 h 138"/>
                <a:gd name="T28" fmla="*/ 74 w 92"/>
                <a:gd name="T29" fmla="*/ 132 h 138"/>
                <a:gd name="T30" fmla="*/ 69 w 92"/>
                <a:gd name="T31" fmla="*/ 128 h 138"/>
                <a:gd name="T32" fmla="*/ 64 w 92"/>
                <a:gd name="T33" fmla="*/ 124 h 138"/>
                <a:gd name="T34" fmla="*/ 59 w 92"/>
                <a:gd name="T35" fmla="*/ 119 h 138"/>
                <a:gd name="T36" fmla="*/ 55 w 92"/>
                <a:gd name="T37" fmla="*/ 113 h 138"/>
                <a:gd name="T38" fmla="*/ 51 w 92"/>
                <a:gd name="T39" fmla="*/ 109 h 138"/>
                <a:gd name="T40" fmla="*/ 46 w 92"/>
                <a:gd name="T41" fmla="*/ 103 h 138"/>
                <a:gd name="T42" fmla="*/ 37 w 92"/>
                <a:gd name="T43" fmla="*/ 90 h 138"/>
                <a:gd name="T44" fmla="*/ 30 w 92"/>
                <a:gd name="T45" fmla="*/ 79 h 138"/>
                <a:gd name="T46" fmla="*/ 23 w 92"/>
                <a:gd name="T47" fmla="*/ 66 h 138"/>
                <a:gd name="T48" fmla="*/ 17 w 92"/>
                <a:gd name="T49" fmla="*/ 53 h 138"/>
                <a:gd name="T50" fmla="*/ 12 w 92"/>
                <a:gd name="T51" fmla="*/ 41 h 138"/>
                <a:gd name="T52" fmla="*/ 7 w 92"/>
                <a:gd name="T53" fmla="*/ 27 h 138"/>
                <a:gd name="T54" fmla="*/ 4 w 92"/>
                <a:gd name="T55" fmla="*/ 14 h 138"/>
                <a:gd name="T56" fmla="*/ 0 w 92"/>
                <a:gd name="T57" fmla="*/ 0 h 138"/>
                <a:gd name="T58" fmla="*/ 8 w 92"/>
                <a:gd name="T59" fmla="*/ 1 h 138"/>
                <a:gd name="T60" fmla="*/ 12 w 92"/>
                <a:gd name="T61" fmla="*/ 4 h 138"/>
                <a:gd name="T62" fmla="*/ 15 w 92"/>
                <a:gd name="T63" fmla="*/ 10 h 138"/>
                <a:gd name="T64" fmla="*/ 21 w 92"/>
                <a:gd name="T65" fmla="*/ 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38">
                  <a:moveTo>
                    <a:pt x="21" y="20"/>
                  </a:moveTo>
                  <a:lnTo>
                    <a:pt x="26" y="35"/>
                  </a:lnTo>
                  <a:lnTo>
                    <a:pt x="32" y="50"/>
                  </a:lnTo>
                  <a:lnTo>
                    <a:pt x="40" y="65"/>
                  </a:lnTo>
                  <a:lnTo>
                    <a:pt x="49" y="79"/>
                  </a:lnTo>
                  <a:lnTo>
                    <a:pt x="58" y="91"/>
                  </a:lnTo>
                  <a:lnTo>
                    <a:pt x="68" y="105"/>
                  </a:lnTo>
                  <a:lnTo>
                    <a:pt x="80" y="117"/>
                  </a:lnTo>
                  <a:lnTo>
                    <a:pt x="92" y="128"/>
                  </a:lnTo>
                  <a:lnTo>
                    <a:pt x="92" y="132"/>
                  </a:lnTo>
                  <a:lnTo>
                    <a:pt x="91" y="134"/>
                  </a:lnTo>
                  <a:lnTo>
                    <a:pt x="89" y="136"/>
                  </a:lnTo>
                  <a:lnTo>
                    <a:pt x="87" y="138"/>
                  </a:lnTo>
                  <a:lnTo>
                    <a:pt x="80" y="135"/>
                  </a:lnTo>
                  <a:lnTo>
                    <a:pt x="74" y="132"/>
                  </a:lnTo>
                  <a:lnTo>
                    <a:pt x="69" y="128"/>
                  </a:lnTo>
                  <a:lnTo>
                    <a:pt x="64" y="124"/>
                  </a:lnTo>
                  <a:lnTo>
                    <a:pt x="59" y="119"/>
                  </a:lnTo>
                  <a:lnTo>
                    <a:pt x="55" y="113"/>
                  </a:lnTo>
                  <a:lnTo>
                    <a:pt x="51" y="109"/>
                  </a:lnTo>
                  <a:lnTo>
                    <a:pt x="46" y="103"/>
                  </a:lnTo>
                  <a:lnTo>
                    <a:pt x="37" y="90"/>
                  </a:lnTo>
                  <a:lnTo>
                    <a:pt x="30" y="79"/>
                  </a:lnTo>
                  <a:lnTo>
                    <a:pt x="23" y="66"/>
                  </a:lnTo>
                  <a:lnTo>
                    <a:pt x="17" y="53"/>
                  </a:lnTo>
                  <a:lnTo>
                    <a:pt x="12" y="41"/>
                  </a:lnTo>
                  <a:lnTo>
                    <a:pt x="7" y="27"/>
                  </a:lnTo>
                  <a:lnTo>
                    <a:pt x="4" y="14"/>
                  </a:lnTo>
                  <a:lnTo>
                    <a:pt x="0" y="0"/>
                  </a:lnTo>
                  <a:lnTo>
                    <a:pt x="8" y="1"/>
                  </a:lnTo>
                  <a:lnTo>
                    <a:pt x="12" y="4"/>
                  </a:lnTo>
                  <a:lnTo>
                    <a:pt x="15" y="1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3" name="Freeform 257"/>
            <p:cNvSpPr>
              <a:spLocks/>
            </p:cNvSpPr>
            <p:nvPr/>
          </p:nvSpPr>
          <p:spPr bwMode="auto">
            <a:xfrm>
              <a:off x="5505" y="1262"/>
              <a:ext cx="33" cy="41"/>
            </a:xfrm>
            <a:custGeom>
              <a:avLst/>
              <a:gdLst>
                <a:gd name="T0" fmla="*/ 104 w 133"/>
                <a:gd name="T1" fmla="*/ 63 h 161"/>
                <a:gd name="T2" fmla="*/ 119 w 133"/>
                <a:gd name="T3" fmla="*/ 161 h 161"/>
                <a:gd name="T4" fmla="*/ 2 w 133"/>
                <a:gd name="T5" fmla="*/ 159 h 161"/>
                <a:gd name="T6" fmla="*/ 2 w 133"/>
                <a:gd name="T7" fmla="*/ 155 h 161"/>
                <a:gd name="T8" fmla="*/ 21 w 133"/>
                <a:gd name="T9" fmla="*/ 147 h 161"/>
                <a:gd name="T10" fmla="*/ 15 w 133"/>
                <a:gd name="T11" fmla="*/ 46 h 161"/>
                <a:gd name="T12" fmla="*/ 6 w 133"/>
                <a:gd name="T13" fmla="*/ 39 h 161"/>
                <a:gd name="T14" fmla="*/ 4 w 133"/>
                <a:gd name="T15" fmla="*/ 25 h 161"/>
                <a:gd name="T16" fmla="*/ 11 w 133"/>
                <a:gd name="T17" fmla="*/ 10 h 161"/>
                <a:gd name="T18" fmla="*/ 37 w 133"/>
                <a:gd name="T19" fmla="*/ 1 h 161"/>
                <a:gd name="T20" fmla="*/ 74 w 133"/>
                <a:gd name="T21" fmla="*/ 0 h 161"/>
                <a:gd name="T22" fmla="*/ 105 w 133"/>
                <a:gd name="T23" fmla="*/ 2 h 161"/>
                <a:gd name="T24" fmla="*/ 123 w 133"/>
                <a:gd name="T25" fmla="*/ 5 h 161"/>
                <a:gd name="T26" fmla="*/ 125 w 133"/>
                <a:gd name="T27" fmla="*/ 12 h 161"/>
                <a:gd name="T28" fmla="*/ 117 w 133"/>
                <a:gd name="T29" fmla="*/ 20 h 161"/>
                <a:gd name="T30" fmla="*/ 103 w 133"/>
                <a:gd name="T31" fmla="*/ 25 h 161"/>
                <a:gd name="T32" fmla="*/ 82 w 133"/>
                <a:gd name="T33" fmla="*/ 27 h 161"/>
                <a:gd name="T34" fmla="*/ 60 w 133"/>
                <a:gd name="T35" fmla="*/ 26 h 161"/>
                <a:gd name="T36" fmla="*/ 41 w 133"/>
                <a:gd name="T37" fmla="*/ 22 h 161"/>
                <a:gd name="T38" fmla="*/ 28 w 133"/>
                <a:gd name="T39" fmla="*/ 19 h 161"/>
                <a:gd name="T40" fmla="*/ 20 w 133"/>
                <a:gd name="T41" fmla="*/ 23 h 161"/>
                <a:gd name="T42" fmla="*/ 25 w 133"/>
                <a:gd name="T43" fmla="*/ 34 h 161"/>
                <a:gd name="T44" fmla="*/ 54 w 133"/>
                <a:gd name="T45" fmla="*/ 41 h 161"/>
                <a:gd name="T46" fmla="*/ 84 w 133"/>
                <a:gd name="T47" fmla="*/ 41 h 161"/>
                <a:gd name="T48" fmla="*/ 112 w 133"/>
                <a:gd name="T49" fmla="*/ 36 h 161"/>
                <a:gd name="T50" fmla="*/ 132 w 133"/>
                <a:gd name="T51" fmla="*/ 31 h 161"/>
                <a:gd name="T52" fmla="*/ 133 w 133"/>
                <a:gd name="T53" fmla="*/ 40 h 161"/>
                <a:gd name="T54" fmla="*/ 130 w 133"/>
                <a:gd name="T55" fmla="*/ 49 h 161"/>
                <a:gd name="T56" fmla="*/ 110 w 133"/>
                <a:gd name="T57" fmla="*/ 54 h 161"/>
                <a:gd name="T58" fmla="*/ 88 w 133"/>
                <a:gd name="T59" fmla="*/ 56 h 161"/>
                <a:gd name="T60" fmla="*/ 66 w 133"/>
                <a:gd name="T61" fmla="*/ 56 h 161"/>
                <a:gd name="T62" fmla="*/ 45 w 133"/>
                <a:gd name="T63" fmla="*/ 54 h 161"/>
                <a:gd name="T64" fmla="*/ 104 w 133"/>
                <a:gd name="T65"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61">
                  <a:moveTo>
                    <a:pt x="104" y="147"/>
                  </a:moveTo>
                  <a:lnTo>
                    <a:pt x="104" y="63"/>
                  </a:lnTo>
                  <a:lnTo>
                    <a:pt x="120" y="61"/>
                  </a:lnTo>
                  <a:lnTo>
                    <a:pt x="119" y="161"/>
                  </a:lnTo>
                  <a:lnTo>
                    <a:pt x="3" y="161"/>
                  </a:lnTo>
                  <a:lnTo>
                    <a:pt x="2" y="159"/>
                  </a:lnTo>
                  <a:lnTo>
                    <a:pt x="0" y="156"/>
                  </a:lnTo>
                  <a:lnTo>
                    <a:pt x="2" y="155"/>
                  </a:lnTo>
                  <a:lnTo>
                    <a:pt x="2" y="153"/>
                  </a:lnTo>
                  <a:lnTo>
                    <a:pt x="21" y="147"/>
                  </a:lnTo>
                  <a:lnTo>
                    <a:pt x="21" y="49"/>
                  </a:lnTo>
                  <a:lnTo>
                    <a:pt x="15" y="46"/>
                  </a:lnTo>
                  <a:lnTo>
                    <a:pt x="11" y="43"/>
                  </a:lnTo>
                  <a:lnTo>
                    <a:pt x="6" y="39"/>
                  </a:lnTo>
                  <a:lnTo>
                    <a:pt x="3" y="34"/>
                  </a:lnTo>
                  <a:lnTo>
                    <a:pt x="4" y="25"/>
                  </a:lnTo>
                  <a:lnTo>
                    <a:pt x="6" y="16"/>
                  </a:lnTo>
                  <a:lnTo>
                    <a:pt x="11" y="10"/>
                  </a:lnTo>
                  <a:lnTo>
                    <a:pt x="18" y="5"/>
                  </a:lnTo>
                  <a:lnTo>
                    <a:pt x="37" y="1"/>
                  </a:lnTo>
                  <a:lnTo>
                    <a:pt x="56" y="0"/>
                  </a:lnTo>
                  <a:lnTo>
                    <a:pt x="74" y="0"/>
                  </a:lnTo>
                  <a:lnTo>
                    <a:pt x="91" y="1"/>
                  </a:lnTo>
                  <a:lnTo>
                    <a:pt x="105" y="2"/>
                  </a:lnTo>
                  <a:lnTo>
                    <a:pt x="117" y="4"/>
                  </a:lnTo>
                  <a:lnTo>
                    <a:pt x="123" y="5"/>
                  </a:lnTo>
                  <a:lnTo>
                    <a:pt x="126" y="7"/>
                  </a:lnTo>
                  <a:lnTo>
                    <a:pt x="125" y="12"/>
                  </a:lnTo>
                  <a:lnTo>
                    <a:pt x="121" y="17"/>
                  </a:lnTo>
                  <a:lnTo>
                    <a:pt x="117" y="20"/>
                  </a:lnTo>
                  <a:lnTo>
                    <a:pt x="112" y="24"/>
                  </a:lnTo>
                  <a:lnTo>
                    <a:pt x="103" y="25"/>
                  </a:lnTo>
                  <a:lnTo>
                    <a:pt x="94" y="26"/>
                  </a:lnTo>
                  <a:lnTo>
                    <a:pt x="82" y="27"/>
                  </a:lnTo>
                  <a:lnTo>
                    <a:pt x="72" y="27"/>
                  </a:lnTo>
                  <a:lnTo>
                    <a:pt x="60" y="26"/>
                  </a:lnTo>
                  <a:lnTo>
                    <a:pt x="50" y="25"/>
                  </a:lnTo>
                  <a:lnTo>
                    <a:pt x="41" y="22"/>
                  </a:lnTo>
                  <a:lnTo>
                    <a:pt x="33" y="17"/>
                  </a:lnTo>
                  <a:lnTo>
                    <a:pt x="28" y="19"/>
                  </a:lnTo>
                  <a:lnTo>
                    <a:pt x="23" y="20"/>
                  </a:lnTo>
                  <a:lnTo>
                    <a:pt x="20" y="23"/>
                  </a:lnTo>
                  <a:lnTo>
                    <a:pt x="16" y="28"/>
                  </a:lnTo>
                  <a:lnTo>
                    <a:pt x="25" y="34"/>
                  </a:lnTo>
                  <a:lnTo>
                    <a:pt x="39" y="39"/>
                  </a:lnTo>
                  <a:lnTo>
                    <a:pt x="54" y="41"/>
                  </a:lnTo>
                  <a:lnTo>
                    <a:pt x="69" y="41"/>
                  </a:lnTo>
                  <a:lnTo>
                    <a:pt x="84" y="41"/>
                  </a:lnTo>
                  <a:lnTo>
                    <a:pt x="98" y="39"/>
                  </a:lnTo>
                  <a:lnTo>
                    <a:pt x="112" y="36"/>
                  </a:lnTo>
                  <a:lnTo>
                    <a:pt x="122" y="34"/>
                  </a:lnTo>
                  <a:lnTo>
                    <a:pt x="132" y="31"/>
                  </a:lnTo>
                  <a:lnTo>
                    <a:pt x="133" y="35"/>
                  </a:lnTo>
                  <a:lnTo>
                    <a:pt x="133" y="40"/>
                  </a:lnTo>
                  <a:lnTo>
                    <a:pt x="133" y="45"/>
                  </a:lnTo>
                  <a:lnTo>
                    <a:pt x="130" y="49"/>
                  </a:lnTo>
                  <a:lnTo>
                    <a:pt x="120" y="51"/>
                  </a:lnTo>
                  <a:lnTo>
                    <a:pt x="110" y="54"/>
                  </a:lnTo>
                  <a:lnTo>
                    <a:pt x="99" y="55"/>
                  </a:lnTo>
                  <a:lnTo>
                    <a:pt x="88" y="56"/>
                  </a:lnTo>
                  <a:lnTo>
                    <a:pt x="77" y="57"/>
                  </a:lnTo>
                  <a:lnTo>
                    <a:pt x="66" y="56"/>
                  </a:lnTo>
                  <a:lnTo>
                    <a:pt x="56" y="56"/>
                  </a:lnTo>
                  <a:lnTo>
                    <a:pt x="45" y="54"/>
                  </a:lnTo>
                  <a:lnTo>
                    <a:pt x="46" y="148"/>
                  </a:lnTo>
                  <a:lnTo>
                    <a:pt x="10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4" name="Freeform 258"/>
            <p:cNvSpPr>
              <a:spLocks/>
            </p:cNvSpPr>
            <p:nvPr/>
          </p:nvSpPr>
          <p:spPr bwMode="auto">
            <a:xfrm>
              <a:off x="5548" y="1262"/>
              <a:ext cx="33" cy="40"/>
            </a:xfrm>
            <a:custGeom>
              <a:avLst/>
              <a:gdLst>
                <a:gd name="T0" fmla="*/ 104 w 132"/>
                <a:gd name="T1" fmla="*/ 64 h 162"/>
                <a:gd name="T2" fmla="*/ 119 w 132"/>
                <a:gd name="T3" fmla="*/ 162 h 162"/>
                <a:gd name="T4" fmla="*/ 1 w 132"/>
                <a:gd name="T5" fmla="*/ 160 h 162"/>
                <a:gd name="T6" fmla="*/ 1 w 132"/>
                <a:gd name="T7" fmla="*/ 156 h 162"/>
                <a:gd name="T8" fmla="*/ 21 w 132"/>
                <a:gd name="T9" fmla="*/ 148 h 162"/>
                <a:gd name="T10" fmla="*/ 15 w 132"/>
                <a:gd name="T11" fmla="*/ 47 h 162"/>
                <a:gd name="T12" fmla="*/ 6 w 132"/>
                <a:gd name="T13" fmla="*/ 40 h 162"/>
                <a:gd name="T14" fmla="*/ 4 w 132"/>
                <a:gd name="T15" fmla="*/ 26 h 162"/>
                <a:gd name="T16" fmla="*/ 10 w 132"/>
                <a:gd name="T17" fmla="*/ 11 h 162"/>
                <a:gd name="T18" fmla="*/ 37 w 132"/>
                <a:gd name="T19" fmla="*/ 2 h 162"/>
                <a:gd name="T20" fmla="*/ 74 w 132"/>
                <a:gd name="T21" fmla="*/ 0 h 162"/>
                <a:gd name="T22" fmla="*/ 105 w 132"/>
                <a:gd name="T23" fmla="*/ 3 h 162"/>
                <a:gd name="T24" fmla="*/ 123 w 132"/>
                <a:gd name="T25" fmla="*/ 6 h 162"/>
                <a:gd name="T26" fmla="*/ 124 w 132"/>
                <a:gd name="T27" fmla="*/ 13 h 162"/>
                <a:gd name="T28" fmla="*/ 116 w 132"/>
                <a:gd name="T29" fmla="*/ 21 h 162"/>
                <a:gd name="T30" fmla="*/ 102 w 132"/>
                <a:gd name="T31" fmla="*/ 26 h 162"/>
                <a:gd name="T32" fmla="*/ 82 w 132"/>
                <a:gd name="T33" fmla="*/ 28 h 162"/>
                <a:gd name="T34" fmla="*/ 60 w 132"/>
                <a:gd name="T35" fmla="*/ 27 h 162"/>
                <a:gd name="T36" fmla="*/ 40 w 132"/>
                <a:gd name="T37" fmla="*/ 22 h 162"/>
                <a:gd name="T38" fmla="*/ 28 w 132"/>
                <a:gd name="T39" fmla="*/ 20 h 162"/>
                <a:gd name="T40" fmla="*/ 20 w 132"/>
                <a:gd name="T41" fmla="*/ 24 h 162"/>
                <a:gd name="T42" fmla="*/ 24 w 132"/>
                <a:gd name="T43" fmla="*/ 35 h 162"/>
                <a:gd name="T44" fmla="*/ 54 w 132"/>
                <a:gd name="T45" fmla="*/ 42 h 162"/>
                <a:gd name="T46" fmla="*/ 84 w 132"/>
                <a:gd name="T47" fmla="*/ 42 h 162"/>
                <a:gd name="T48" fmla="*/ 112 w 132"/>
                <a:gd name="T49" fmla="*/ 37 h 162"/>
                <a:gd name="T50" fmla="*/ 131 w 132"/>
                <a:gd name="T51" fmla="*/ 32 h 162"/>
                <a:gd name="T52" fmla="*/ 132 w 132"/>
                <a:gd name="T53" fmla="*/ 41 h 162"/>
                <a:gd name="T54" fmla="*/ 130 w 132"/>
                <a:gd name="T55" fmla="*/ 50 h 162"/>
                <a:gd name="T56" fmla="*/ 109 w 132"/>
                <a:gd name="T57" fmla="*/ 55 h 162"/>
                <a:gd name="T58" fmla="*/ 88 w 132"/>
                <a:gd name="T59" fmla="*/ 57 h 162"/>
                <a:gd name="T60" fmla="*/ 66 w 132"/>
                <a:gd name="T61" fmla="*/ 57 h 162"/>
                <a:gd name="T62" fmla="*/ 45 w 132"/>
                <a:gd name="T63" fmla="*/ 55 h 162"/>
                <a:gd name="T64" fmla="*/ 104 w 132"/>
                <a:gd name="T65"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62">
                  <a:moveTo>
                    <a:pt x="104" y="148"/>
                  </a:moveTo>
                  <a:lnTo>
                    <a:pt x="104" y="64"/>
                  </a:lnTo>
                  <a:lnTo>
                    <a:pt x="120" y="62"/>
                  </a:lnTo>
                  <a:lnTo>
                    <a:pt x="119" y="162"/>
                  </a:lnTo>
                  <a:lnTo>
                    <a:pt x="2" y="162"/>
                  </a:lnTo>
                  <a:lnTo>
                    <a:pt x="1" y="160"/>
                  </a:lnTo>
                  <a:lnTo>
                    <a:pt x="0" y="157"/>
                  </a:lnTo>
                  <a:lnTo>
                    <a:pt x="1" y="156"/>
                  </a:lnTo>
                  <a:lnTo>
                    <a:pt x="1" y="154"/>
                  </a:lnTo>
                  <a:lnTo>
                    <a:pt x="21" y="148"/>
                  </a:lnTo>
                  <a:lnTo>
                    <a:pt x="21" y="50"/>
                  </a:lnTo>
                  <a:lnTo>
                    <a:pt x="15" y="47"/>
                  </a:lnTo>
                  <a:lnTo>
                    <a:pt x="10" y="44"/>
                  </a:lnTo>
                  <a:lnTo>
                    <a:pt x="6" y="40"/>
                  </a:lnTo>
                  <a:lnTo>
                    <a:pt x="2" y="35"/>
                  </a:lnTo>
                  <a:lnTo>
                    <a:pt x="4" y="26"/>
                  </a:lnTo>
                  <a:lnTo>
                    <a:pt x="6" y="17"/>
                  </a:lnTo>
                  <a:lnTo>
                    <a:pt x="10" y="11"/>
                  </a:lnTo>
                  <a:lnTo>
                    <a:pt x="17" y="6"/>
                  </a:lnTo>
                  <a:lnTo>
                    <a:pt x="37" y="2"/>
                  </a:lnTo>
                  <a:lnTo>
                    <a:pt x="55" y="0"/>
                  </a:lnTo>
                  <a:lnTo>
                    <a:pt x="74" y="0"/>
                  </a:lnTo>
                  <a:lnTo>
                    <a:pt x="91" y="2"/>
                  </a:lnTo>
                  <a:lnTo>
                    <a:pt x="105" y="3"/>
                  </a:lnTo>
                  <a:lnTo>
                    <a:pt x="116" y="5"/>
                  </a:lnTo>
                  <a:lnTo>
                    <a:pt x="123" y="6"/>
                  </a:lnTo>
                  <a:lnTo>
                    <a:pt x="125" y="7"/>
                  </a:lnTo>
                  <a:lnTo>
                    <a:pt x="124" y="13"/>
                  </a:lnTo>
                  <a:lnTo>
                    <a:pt x="121" y="18"/>
                  </a:lnTo>
                  <a:lnTo>
                    <a:pt x="116" y="21"/>
                  </a:lnTo>
                  <a:lnTo>
                    <a:pt x="112" y="25"/>
                  </a:lnTo>
                  <a:lnTo>
                    <a:pt x="102" y="26"/>
                  </a:lnTo>
                  <a:lnTo>
                    <a:pt x="93" y="27"/>
                  </a:lnTo>
                  <a:lnTo>
                    <a:pt x="82" y="28"/>
                  </a:lnTo>
                  <a:lnTo>
                    <a:pt x="71" y="28"/>
                  </a:lnTo>
                  <a:lnTo>
                    <a:pt x="60" y="27"/>
                  </a:lnTo>
                  <a:lnTo>
                    <a:pt x="50" y="26"/>
                  </a:lnTo>
                  <a:lnTo>
                    <a:pt x="40" y="22"/>
                  </a:lnTo>
                  <a:lnTo>
                    <a:pt x="32" y="18"/>
                  </a:lnTo>
                  <a:lnTo>
                    <a:pt x="28" y="20"/>
                  </a:lnTo>
                  <a:lnTo>
                    <a:pt x="23" y="21"/>
                  </a:lnTo>
                  <a:lnTo>
                    <a:pt x="20" y="24"/>
                  </a:lnTo>
                  <a:lnTo>
                    <a:pt x="16" y="29"/>
                  </a:lnTo>
                  <a:lnTo>
                    <a:pt x="24" y="35"/>
                  </a:lnTo>
                  <a:lnTo>
                    <a:pt x="39" y="40"/>
                  </a:lnTo>
                  <a:lnTo>
                    <a:pt x="54" y="42"/>
                  </a:lnTo>
                  <a:lnTo>
                    <a:pt x="69" y="42"/>
                  </a:lnTo>
                  <a:lnTo>
                    <a:pt x="84" y="42"/>
                  </a:lnTo>
                  <a:lnTo>
                    <a:pt x="98" y="40"/>
                  </a:lnTo>
                  <a:lnTo>
                    <a:pt x="112" y="37"/>
                  </a:lnTo>
                  <a:lnTo>
                    <a:pt x="122" y="35"/>
                  </a:lnTo>
                  <a:lnTo>
                    <a:pt x="131" y="32"/>
                  </a:lnTo>
                  <a:lnTo>
                    <a:pt x="132" y="36"/>
                  </a:lnTo>
                  <a:lnTo>
                    <a:pt x="132" y="41"/>
                  </a:lnTo>
                  <a:lnTo>
                    <a:pt x="132" y="45"/>
                  </a:lnTo>
                  <a:lnTo>
                    <a:pt x="130" y="50"/>
                  </a:lnTo>
                  <a:lnTo>
                    <a:pt x="120" y="52"/>
                  </a:lnTo>
                  <a:lnTo>
                    <a:pt x="109" y="55"/>
                  </a:lnTo>
                  <a:lnTo>
                    <a:pt x="99" y="56"/>
                  </a:lnTo>
                  <a:lnTo>
                    <a:pt x="88" y="57"/>
                  </a:lnTo>
                  <a:lnTo>
                    <a:pt x="77" y="58"/>
                  </a:lnTo>
                  <a:lnTo>
                    <a:pt x="66" y="57"/>
                  </a:lnTo>
                  <a:lnTo>
                    <a:pt x="55" y="57"/>
                  </a:lnTo>
                  <a:lnTo>
                    <a:pt x="45" y="55"/>
                  </a:lnTo>
                  <a:lnTo>
                    <a:pt x="46" y="149"/>
                  </a:lnTo>
                  <a:lnTo>
                    <a:pt x="10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5" name="Freeform 259"/>
            <p:cNvSpPr>
              <a:spLocks/>
            </p:cNvSpPr>
            <p:nvPr/>
          </p:nvSpPr>
          <p:spPr bwMode="auto">
            <a:xfrm>
              <a:off x="5464" y="1262"/>
              <a:ext cx="33" cy="40"/>
            </a:xfrm>
            <a:custGeom>
              <a:avLst/>
              <a:gdLst>
                <a:gd name="T0" fmla="*/ 103 w 132"/>
                <a:gd name="T1" fmla="*/ 64 h 163"/>
                <a:gd name="T2" fmla="*/ 118 w 132"/>
                <a:gd name="T3" fmla="*/ 163 h 163"/>
                <a:gd name="T4" fmla="*/ 0 w 132"/>
                <a:gd name="T5" fmla="*/ 159 h 163"/>
                <a:gd name="T6" fmla="*/ 1 w 132"/>
                <a:gd name="T7" fmla="*/ 156 h 163"/>
                <a:gd name="T8" fmla="*/ 19 w 132"/>
                <a:gd name="T9" fmla="*/ 148 h 163"/>
                <a:gd name="T10" fmla="*/ 15 w 132"/>
                <a:gd name="T11" fmla="*/ 46 h 163"/>
                <a:gd name="T12" fmla="*/ 6 w 132"/>
                <a:gd name="T13" fmla="*/ 39 h 163"/>
                <a:gd name="T14" fmla="*/ 3 w 132"/>
                <a:gd name="T15" fmla="*/ 26 h 163"/>
                <a:gd name="T16" fmla="*/ 9 w 132"/>
                <a:gd name="T17" fmla="*/ 11 h 163"/>
                <a:gd name="T18" fmla="*/ 36 w 132"/>
                <a:gd name="T19" fmla="*/ 1 h 163"/>
                <a:gd name="T20" fmla="*/ 73 w 132"/>
                <a:gd name="T21" fmla="*/ 0 h 163"/>
                <a:gd name="T22" fmla="*/ 105 w 132"/>
                <a:gd name="T23" fmla="*/ 3 h 163"/>
                <a:gd name="T24" fmla="*/ 123 w 132"/>
                <a:gd name="T25" fmla="*/ 6 h 163"/>
                <a:gd name="T26" fmla="*/ 124 w 132"/>
                <a:gd name="T27" fmla="*/ 13 h 163"/>
                <a:gd name="T28" fmla="*/ 116 w 132"/>
                <a:gd name="T29" fmla="*/ 21 h 163"/>
                <a:gd name="T30" fmla="*/ 102 w 132"/>
                <a:gd name="T31" fmla="*/ 26 h 163"/>
                <a:gd name="T32" fmla="*/ 82 w 132"/>
                <a:gd name="T33" fmla="*/ 28 h 163"/>
                <a:gd name="T34" fmla="*/ 60 w 132"/>
                <a:gd name="T35" fmla="*/ 27 h 163"/>
                <a:gd name="T36" fmla="*/ 40 w 132"/>
                <a:gd name="T37" fmla="*/ 22 h 163"/>
                <a:gd name="T38" fmla="*/ 27 w 132"/>
                <a:gd name="T39" fmla="*/ 20 h 163"/>
                <a:gd name="T40" fmla="*/ 19 w 132"/>
                <a:gd name="T41" fmla="*/ 23 h 163"/>
                <a:gd name="T42" fmla="*/ 24 w 132"/>
                <a:gd name="T43" fmla="*/ 35 h 163"/>
                <a:gd name="T44" fmla="*/ 54 w 132"/>
                <a:gd name="T45" fmla="*/ 42 h 163"/>
                <a:gd name="T46" fmla="*/ 84 w 132"/>
                <a:gd name="T47" fmla="*/ 42 h 163"/>
                <a:gd name="T48" fmla="*/ 111 w 132"/>
                <a:gd name="T49" fmla="*/ 37 h 163"/>
                <a:gd name="T50" fmla="*/ 131 w 132"/>
                <a:gd name="T51" fmla="*/ 31 h 163"/>
                <a:gd name="T52" fmla="*/ 132 w 132"/>
                <a:gd name="T53" fmla="*/ 41 h 163"/>
                <a:gd name="T54" fmla="*/ 130 w 132"/>
                <a:gd name="T55" fmla="*/ 50 h 163"/>
                <a:gd name="T56" fmla="*/ 109 w 132"/>
                <a:gd name="T57" fmla="*/ 54 h 163"/>
                <a:gd name="T58" fmla="*/ 87 w 132"/>
                <a:gd name="T59" fmla="*/ 57 h 163"/>
                <a:gd name="T60" fmla="*/ 65 w 132"/>
                <a:gd name="T61" fmla="*/ 57 h 163"/>
                <a:gd name="T62" fmla="*/ 45 w 132"/>
                <a:gd name="T63" fmla="*/ 54 h 163"/>
                <a:gd name="T64" fmla="*/ 103 w 132"/>
                <a:gd name="T65" fmla="*/ 14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63">
                  <a:moveTo>
                    <a:pt x="103" y="148"/>
                  </a:moveTo>
                  <a:lnTo>
                    <a:pt x="103" y="64"/>
                  </a:lnTo>
                  <a:lnTo>
                    <a:pt x="118" y="61"/>
                  </a:lnTo>
                  <a:lnTo>
                    <a:pt x="118" y="163"/>
                  </a:lnTo>
                  <a:lnTo>
                    <a:pt x="1" y="162"/>
                  </a:lnTo>
                  <a:lnTo>
                    <a:pt x="0" y="159"/>
                  </a:lnTo>
                  <a:lnTo>
                    <a:pt x="0" y="157"/>
                  </a:lnTo>
                  <a:lnTo>
                    <a:pt x="1" y="156"/>
                  </a:lnTo>
                  <a:lnTo>
                    <a:pt x="1" y="154"/>
                  </a:lnTo>
                  <a:lnTo>
                    <a:pt x="19" y="148"/>
                  </a:lnTo>
                  <a:lnTo>
                    <a:pt x="21" y="50"/>
                  </a:lnTo>
                  <a:lnTo>
                    <a:pt x="15" y="46"/>
                  </a:lnTo>
                  <a:lnTo>
                    <a:pt x="10" y="44"/>
                  </a:lnTo>
                  <a:lnTo>
                    <a:pt x="6" y="39"/>
                  </a:lnTo>
                  <a:lnTo>
                    <a:pt x="2" y="35"/>
                  </a:lnTo>
                  <a:lnTo>
                    <a:pt x="3" y="26"/>
                  </a:lnTo>
                  <a:lnTo>
                    <a:pt x="6" y="16"/>
                  </a:lnTo>
                  <a:lnTo>
                    <a:pt x="9" y="11"/>
                  </a:lnTo>
                  <a:lnTo>
                    <a:pt x="16" y="6"/>
                  </a:lnTo>
                  <a:lnTo>
                    <a:pt x="36" y="1"/>
                  </a:lnTo>
                  <a:lnTo>
                    <a:pt x="55" y="0"/>
                  </a:lnTo>
                  <a:lnTo>
                    <a:pt x="73" y="0"/>
                  </a:lnTo>
                  <a:lnTo>
                    <a:pt x="90" y="1"/>
                  </a:lnTo>
                  <a:lnTo>
                    <a:pt x="105" y="3"/>
                  </a:lnTo>
                  <a:lnTo>
                    <a:pt x="115" y="5"/>
                  </a:lnTo>
                  <a:lnTo>
                    <a:pt x="123" y="6"/>
                  </a:lnTo>
                  <a:lnTo>
                    <a:pt x="125" y="7"/>
                  </a:lnTo>
                  <a:lnTo>
                    <a:pt x="124" y="13"/>
                  </a:lnTo>
                  <a:lnTo>
                    <a:pt x="121" y="18"/>
                  </a:lnTo>
                  <a:lnTo>
                    <a:pt x="116" y="21"/>
                  </a:lnTo>
                  <a:lnTo>
                    <a:pt x="111" y="25"/>
                  </a:lnTo>
                  <a:lnTo>
                    <a:pt x="102" y="26"/>
                  </a:lnTo>
                  <a:lnTo>
                    <a:pt x="93" y="27"/>
                  </a:lnTo>
                  <a:lnTo>
                    <a:pt x="82" y="28"/>
                  </a:lnTo>
                  <a:lnTo>
                    <a:pt x="71" y="28"/>
                  </a:lnTo>
                  <a:lnTo>
                    <a:pt x="60" y="27"/>
                  </a:lnTo>
                  <a:lnTo>
                    <a:pt x="49" y="26"/>
                  </a:lnTo>
                  <a:lnTo>
                    <a:pt x="40" y="22"/>
                  </a:lnTo>
                  <a:lnTo>
                    <a:pt x="32" y="18"/>
                  </a:lnTo>
                  <a:lnTo>
                    <a:pt x="27" y="20"/>
                  </a:lnTo>
                  <a:lnTo>
                    <a:pt x="23" y="21"/>
                  </a:lnTo>
                  <a:lnTo>
                    <a:pt x="19" y="23"/>
                  </a:lnTo>
                  <a:lnTo>
                    <a:pt x="16" y="29"/>
                  </a:lnTo>
                  <a:lnTo>
                    <a:pt x="24" y="35"/>
                  </a:lnTo>
                  <a:lnTo>
                    <a:pt x="39" y="39"/>
                  </a:lnTo>
                  <a:lnTo>
                    <a:pt x="54" y="42"/>
                  </a:lnTo>
                  <a:lnTo>
                    <a:pt x="69" y="42"/>
                  </a:lnTo>
                  <a:lnTo>
                    <a:pt x="84" y="42"/>
                  </a:lnTo>
                  <a:lnTo>
                    <a:pt x="98" y="39"/>
                  </a:lnTo>
                  <a:lnTo>
                    <a:pt x="111" y="37"/>
                  </a:lnTo>
                  <a:lnTo>
                    <a:pt x="122" y="35"/>
                  </a:lnTo>
                  <a:lnTo>
                    <a:pt x="131" y="31"/>
                  </a:lnTo>
                  <a:lnTo>
                    <a:pt x="132" y="36"/>
                  </a:lnTo>
                  <a:lnTo>
                    <a:pt x="132" y="41"/>
                  </a:lnTo>
                  <a:lnTo>
                    <a:pt x="132" y="45"/>
                  </a:lnTo>
                  <a:lnTo>
                    <a:pt x="130" y="50"/>
                  </a:lnTo>
                  <a:lnTo>
                    <a:pt x="119" y="52"/>
                  </a:lnTo>
                  <a:lnTo>
                    <a:pt x="109" y="54"/>
                  </a:lnTo>
                  <a:lnTo>
                    <a:pt x="99" y="56"/>
                  </a:lnTo>
                  <a:lnTo>
                    <a:pt x="87" y="57"/>
                  </a:lnTo>
                  <a:lnTo>
                    <a:pt x="77" y="58"/>
                  </a:lnTo>
                  <a:lnTo>
                    <a:pt x="65" y="57"/>
                  </a:lnTo>
                  <a:lnTo>
                    <a:pt x="55" y="57"/>
                  </a:lnTo>
                  <a:lnTo>
                    <a:pt x="45" y="54"/>
                  </a:lnTo>
                  <a:lnTo>
                    <a:pt x="46" y="149"/>
                  </a:lnTo>
                  <a:lnTo>
                    <a:pt x="103"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6" name="Freeform 260"/>
            <p:cNvSpPr>
              <a:spLocks/>
            </p:cNvSpPr>
            <p:nvPr/>
          </p:nvSpPr>
          <p:spPr bwMode="auto">
            <a:xfrm>
              <a:off x="5188" y="1391"/>
              <a:ext cx="574" cy="163"/>
            </a:xfrm>
            <a:custGeom>
              <a:avLst/>
              <a:gdLst>
                <a:gd name="T0" fmla="*/ 1559 w 1723"/>
                <a:gd name="T1" fmla="*/ 436 h 551"/>
                <a:gd name="T2" fmla="*/ 1537 w 1723"/>
                <a:gd name="T3" fmla="*/ 443 h 551"/>
                <a:gd name="T4" fmla="*/ 1547 w 1723"/>
                <a:gd name="T5" fmla="*/ 425 h 551"/>
                <a:gd name="T6" fmla="*/ 1494 w 1723"/>
                <a:gd name="T7" fmla="*/ 348 h 551"/>
                <a:gd name="T8" fmla="*/ 1515 w 1723"/>
                <a:gd name="T9" fmla="*/ 353 h 551"/>
                <a:gd name="T10" fmla="*/ 1537 w 1723"/>
                <a:gd name="T11" fmla="*/ 353 h 551"/>
                <a:gd name="T12" fmla="*/ 1521 w 1723"/>
                <a:gd name="T13" fmla="*/ 361 h 551"/>
                <a:gd name="T14" fmla="*/ 1495 w 1723"/>
                <a:gd name="T15" fmla="*/ 362 h 551"/>
                <a:gd name="T16" fmla="*/ 1510 w 1723"/>
                <a:gd name="T17" fmla="*/ 437 h 551"/>
                <a:gd name="T18" fmla="*/ 1515 w 1723"/>
                <a:gd name="T19" fmla="*/ 445 h 551"/>
                <a:gd name="T20" fmla="*/ 1495 w 1723"/>
                <a:gd name="T21" fmla="*/ 444 h 551"/>
                <a:gd name="T22" fmla="*/ 1477 w 1723"/>
                <a:gd name="T23" fmla="*/ 430 h 551"/>
                <a:gd name="T24" fmla="*/ 1401 w 1723"/>
                <a:gd name="T25" fmla="*/ 423 h 551"/>
                <a:gd name="T26" fmla="*/ 1392 w 1723"/>
                <a:gd name="T27" fmla="*/ 441 h 551"/>
                <a:gd name="T28" fmla="*/ 1358 w 1723"/>
                <a:gd name="T29" fmla="*/ 452 h 551"/>
                <a:gd name="T30" fmla="*/ 1381 w 1723"/>
                <a:gd name="T31" fmla="*/ 428 h 551"/>
                <a:gd name="T32" fmla="*/ 1327 w 1723"/>
                <a:gd name="T33" fmla="*/ 304 h 551"/>
                <a:gd name="T34" fmla="*/ 1351 w 1723"/>
                <a:gd name="T35" fmla="*/ 310 h 551"/>
                <a:gd name="T36" fmla="*/ 1361 w 1723"/>
                <a:gd name="T37" fmla="*/ 318 h 551"/>
                <a:gd name="T38" fmla="*/ 1335 w 1723"/>
                <a:gd name="T39" fmla="*/ 318 h 551"/>
                <a:gd name="T40" fmla="*/ 1318 w 1723"/>
                <a:gd name="T41" fmla="*/ 332 h 551"/>
                <a:gd name="T42" fmla="*/ 1320 w 1723"/>
                <a:gd name="T43" fmla="*/ 414 h 551"/>
                <a:gd name="T44" fmla="*/ 1341 w 1723"/>
                <a:gd name="T45" fmla="*/ 448 h 551"/>
                <a:gd name="T46" fmla="*/ 1322 w 1723"/>
                <a:gd name="T47" fmla="*/ 447 h 551"/>
                <a:gd name="T48" fmla="*/ 1308 w 1723"/>
                <a:gd name="T49" fmla="*/ 437 h 551"/>
                <a:gd name="T50" fmla="*/ 1297 w 1723"/>
                <a:gd name="T51" fmla="*/ 288 h 551"/>
                <a:gd name="T52" fmla="*/ 1221 w 1723"/>
                <a:gd name="T53" fmla="*/ 420 h 551"/>
                <a:gd name="T54" fmla="*/ 1213 w 1723"/>
                <a:gd name="T55" fmla="*/ 365 h 551"/>
                <a:gd name="T56" fmla="*/ 1192 w 1723"/>
                <a:gd name="T57" fmla="*/ 358 h 551"/>
                <a:gd name="T58" fmla="*/ 1167 w 1723"/>
                <a:gd name="T59" fmla="*/ 348 h 551"/>
                <a:gd name="T60" fmla="*/ 1186 w 1723"/>
                <a:gd name="T61" fmla="*/ 343 h 551"/>
                <a:gd name="T62" fmla="*/ 1206 w 1723"/>
                <a:gd name="T63" fmla="*/ 340 h 551"/>
                <a:gd name="T64" fmla="*/ 1151 w 1723"/>
                <a:gd name="T65" fmla="*/ 406 h 551"/>
                <a:gd name="T66" fmla="*/ 1166 w 1723"/>
                <a:gd name="T67" fmla="*/ 433 h 551"/>
                <a:gd name="T68" fmla="*/ 1189 w 1723"/>
                <a:gd name="T69" fmla="*/ 438 h 551"/>
                <a:gd name="T70" fmla="*/ 1211 w 1723"/>
                <a:gd name="T71" fmla="*/ 437 h 551"/>
                <a:gd name="T72" fmla="*/ 1194 w 1723"/>
                <a:gd name="T73" fmla="*/ 452 h 551"/>
                <a:gd name="T74" fmla="*/ 1166 w 1723"/>
                <a:gd name="T75" fmla="*/ 453 h 551"/>
                <a:gd name="T76" fmla="*/ 1139 w 1723"/>
                <a:gd name="T77" fmla="*/ 437 h 551"/>
                <a:gd name="T78" fmla="*/ 1131 w 1723"/>
                <a:gd name="T79" fmla="*/ 411 h 551"/>
                <a:gd name="T80" fmla="*/ 1631 w 1723"/>
                <a:gd name="T81" fmla="*/ 530 h 551"/>
                <a:gd name="T82" fmla="*/ 1655 w 1723"/>
                <a:gd name="T83" fmla="*/ 328 h 551"/>
                <a:gd name="T84" fmla="*/ 0 w 1723"/>
                <a:gd name="T85" fmla="*/ 331 h 551"/>
                <a:gd name="T86" fmla="*/ 905 w 1723"/>
                <a:gd name="T87" fmla="*/ 4 h 551"/>
                <a:gd name="T88" fmla="*/ 917 w 1723"/>
                <a:gd name="T89" fmla="*/ 10 h 551"/>
                <a:gd name="T90" fmla="*/ 920 w 1723"/>
                <a:gd name="T91" fmla="*/ 97 h 551"/>
                <a:gd name="T92" fmla="*/ 1025 w 1723"/>
                <a:gd name="T93" fmla="*/ 308 h 551"/>
                <a:gd name="T94" fmla="*/ 994 w 1723"/>
                <a:gd name="T95" fmla="*/ 287 h 551"/>
                <a:gd name="T96" fmla="*/ 963 w 1723"/>
                <a:gd name="T97" fmla="*/ 274 h 551"/>
                <a:gd name="T98" fmla="*/ 967 w 1723"/>
                <a:gd name="T99" fmla="*/ 229 h 551"/>
                <a:gd name="T100" fmla="*/ 1018 w 1723"/>
                <a:gd name="T101" fmla="*/ 191 h 551"/>
                <a:gd name="T102" fmla="*/ 1078 w 1723"/>
                <a:gd name="T103" fmla="*/ 159 h 551"/>
                <a:gd name="T104" fmla="*/ 1063 w 1723"/>
                <a:gd name="T105" fmla="*/ 179 h 551"/>
                <a:gd name="T106" fmla="*/ 1001 w 1723"/>
                <a:gd name="T107" fmla="*/ 228 h 551"/>
                <a:gd name="T108" fmla="*/ 992 w 1723"/>
                <a:gd name="T109" fmla="*/ 262 h 551"/>
                <a:gd name="T110" fmla="*/ 1671 w 1723"/>
                <a:gd name="T111" fmla="*/ 251 h 551"/>
                <a:gd name="T112" fmla="*/ 1646 w 1723"/>
                <a:gd name="T113" fmla="*/ 212 h 551"/>
                <a:gd name="T114" fmla="*/ 1603 w 1723"/>
                <a:gd name="T115" fmla="*/ 168 h 551"/>
                <a:gd name="T116" fmla="*/ 1625 w 1723"/>
                <a:gd name="T117" fmla="*/ 175 h 551"/>
                <a:gd name="T118" fmla="*/ 1676 w 1723"/>
                <a:gd name="T119" fmla="*/ 219 h 551"/>
                <a:gd name="T120" fmla="*/ 1694 w 1723"/>
                <a:gd name="T121" fmla="*/ 267 h 551"/>
                <a:gd name="T122" fmla="*/ 1653 w 1723"/>
                <a:gd name="T123" fmla="*/ 289 h 551"/>
                <a:gd name="T124" fmla="*/ 1583 w 1723"/>
                <a:gd name="T125" fmla="*/ 28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3" h="551">
                  <a:moveTo>
                    <a:pt x="1568" y="421"/>
                  </a:moveTo>
                  <a:lnTo>
                    <a:pt x="1565" y="426"/>
                  </a:lnTo>
                  <a:lnTo>
                    <a:pt x="1562" y="431"/>
                  </a:lnTo>
                  <a:lnTo>
                    <a:pt x="1559" y="436"/>
                  </a:lnTo>
                  <a:lnTo>
                    <a:pt x="1554" y="438"/>
                  </a:lnTo>
                  <a:lnTo>
                    <a:pt x="1547" y="441"/>
                  </a:lnTo>
                  <a:lnTo>
                    <a:pt x="1541" y="443"/>
                  </a:lnTo>
                  <a:lnTo>
                    <a:pt x="1537" y="443"/>
                  </a:lnTo>
                  <a:lnTo>
                    <a:pt x="1532" y="441"/>
                  </a:lnTo>
                  <a:lnTo>
                    <a:pt x="1540" y="436"/>
                  </a:lnTo>
                  <a:lnTo>
                    <a:pt x="1545" y="430"/>
                  </a:lnTo>
                  <a:lnTo>
                    <a:pt x="1547" y="425"/>
                  </a:lnTo>
                  <a:lnTo>
                    <a:pt x="1549" y="420"/>
                  </a:lnTo>
                  <a:lnTo>
                    <a:pt x="1549" y="288"/>
                  </a:lnTo>
                  <a:lnTo>
                    <a:pt x="1494" y="288"/>
                  </a:lnTo>
                  <a:lnTo>
                    <a:pt x="1494" y="348"/>
                  </a:lnTo>
                  <a:lnTo>
                    <a:pt x="1499" y="350"/>
                  </a:lnTo>
                  <a:lnTo>
                    <a:pt x="1504" y="351"/>
                  </a:lnTo>
                  <a:lnTo>
                    <a:pt x="1509" y="353"/>
                  </a:lnTo>
                  <a:lnTo>
                    <a:pt x="1515" y="353"/>
                  </a:lnTo>
                  <a:lnTo>
                    <a:pt x="1519" y="353"/>
                  </a:lnTo>
                  <a:lnTo>
                    <a:pt x="1525" y="353"/>
                  </a:lnTo>
                  <a:lnTo>
                    <a:pt x="1531" y="353"/>
                  </a:lnTo>
                  <a:lnTo>
                    <a:pt x="1537" y="353"/>
                  </a:lnTo>
                  <a:lnTo>
                    <a:pt x="1533" y="356"/>
                  </a:lnTo>
                  <a:lnTo>
                    <a:pt x="1530" y="358"/>
                  </a:lnTo>
                  <a:lnTo>
                    <a:pt x="1525" y="360"/>
                  </a:lnTo>
                  <a:lnTo>
                    <a:pt x="1521" y="361"/>
                  </a:lnTo>
                  <a:lnTo>
                    <a:pt x="1515" y="362"/>
                  </a:lnTo>
                  <a:lnTo>
                    <a:pt x="1509" y="362"/>
                  </a:lnTo>
                  <a:lnTo>
                    <a:pt x="1502" y="362"/>
                  </a:lnTo>
                  <a:lnTo>
                    <a:pt x="1495" y="362"/>
                  </a:lnTo>
                  <a:lnTo>
                    <a:pt x="1494" y="421"/>
                  </a:lnTo>
                  <a:lnTo>
                    <a:pt x="1498" y="429"/>
                  </a:lnTo>
                  <a:lnTo>
                    <a:pt x="1503" y="435"/>
                  </a:lnTo>
                  <a:lnTo>
                    <a:pt x="1510" y="437"/>
                  </a:lnTo>
                  <a:lnTo>
                    <a:pt x="1518" y="439"/>
                  </a:lnTo>
                  <a:lnTo>
                    <a:pt x="1517" y="441"/>
                  </a:lnTo>
                  <a:lnTo>
                    <a:pt x="1516" y="444"/>
                  </a:lnTo>
                  <a:lnTo>
                    <a:pt x="1515" y="445"/>
                  </a:lnTo>
                  <a:lnTo>
                    <a:pt x="1513" y="446"/>
                  </a:lnTo>
                  <a:lnTo>
                    <a:pt x="1507" y="446"/>
                  </a:lnTo>
                  <a:lnTo>
                    <a:pt x="1501" y="445"/>
                  </a:lnTo>
                  <a:lnTo>
                    <a:pt x="1495" y="444"/>
                  </a:lnTo>
                  <a:lnTo>
                    <a:pt x="1491" y="441"/>
                  </a:lnTo>
                  <a:lnTo>
                    <a:pt x="1485" y="438"/>
                  </a:lnTo>
                  <a:lnTo>
                    <a:pt x="1480" y="435"/>
                  </a:lnTo>
                  <a:lnTo>
                    <a:pt x="1477" y="430"/>
                  </a:lnTo>
                  <a:lnTo>
                    <a:pt x="1472" y="424"/>
                  </a:lnTo>
                  <a:lnTo>
                    <a:pt x="1473" y="288"/>
                  </a:lnTo>
                  <a:lnTo>
                    <a:pt x="1401" y="288"/>
                  </a:lnTo>
                  <a:lnTo>
                    <a:pt x="1401" y="423"/>
                  </a:lnTo>
                  <a:lnTo>
                    <a:pt x="1400" y="428"/>
                  </a:lnTo>
                  <a:lnTo>
                    <a:pt x="1399" y="432"/>
                  </a:lnTo>
                  <a:lnTo>
                    <a:pt x="1395" y="437"/>
                  </a:lnTo>
                  <a:lnTo>
                    <a:pt x="1392" y="441"/>
                  </a:lnTo>
                  <a:lnTo>
                    <a:pt x="1386" y="445"/>
                  </a:lnTo>
                  <a:lnTo>
                    <a:pt x="1378" y="448"/>
                  </a:lnTo>
                  <a:lnTo>
                    <a:pt x="1370" y="451"/>
                  </a:lnTo>
                  <a:lnTo>
                    <a:pt x="1358" y="452"/>
                  </a:lnTo>
                  <a:lnTo>
                    <a:pt x="1359" y="448"/>
                  </a:lnTo>
                  <a:lnTo>
                    <a:pt x="1368" y="443"/>
                  </a:lnTo>
                  <a:lnTo>
                    <a:pt x="1376" y="436"/>
                  </a:lnTo>
                  <a:lnTo>
                    <a:pt x="1381" y="428"/>
                  </a:lnTo>
                  <a:lnTo>
                    <a:pt x="1381" y="288"/>
                  </a:lnTo>
                  <a:lnTo>
                    <a:pt x="1320" y="288"/>
                  </a:lnTo>
                  <a:lnTo>
                    <a:pt x="1322" y="302"/>
                  </a:lnTo>
                  <a:lnTo>
                    <a:pt x="1327" y="304"/>
                  </a:lnTo>
                  <a:lnTo>
                    <a:pt x="1333" y="307"/>
                  </a:lnTo>
                  <a:lnTo>
                    <a:pt x="1339" y="308"/>
                  </a:lnTo>
                  <a:lnTo>
                    <a:pt x="1346" y="309"/>
                  </a:lnTo>
                  <a:lnTo>
                    <a:pt x="1351" y="310"/>
                  </a:lnTo>
                  <a:lnTo>
                    <a:pt x="1357" y="311"/>
                  </a:lnTo>
                  <a:lnTo>
                    <a:pt x="1362" y="313"/>
                  </a:lnTo>
                  <a:lnTo>
                    <a:pt x="1365" y="317"/>
                  </a:lnTo>
                  <a:lnTo>
                    <a:pt x="1361" y="318"/>
                  </a:lnTo>
                  <a:lnTo>
                    <a:pt x="1355" y="319"/>
                  </a:lnTo>
                  <a:lnTo>
                    <a:pt x="1349" y="319"/>
                  </a:lnTo>
                  <a:lnTo>
                    <a:pt x="1342" y="319"/>
                  </a:lnTo>
                  <a:lnTo>
                    <a:pt x="1335" y="318"/>
                  </a:lnTo>
                  <a:lnTo>
                    <a:pt x="1330" y="318"/>
                  </a:lnTo>
                  <a:lnTo>
                    <a:pt x="1324" y="316"/>
                  </a:lnTo>
                  <a:lnTo>
                    <a:pt x="1318" y="315"/>
                  </a:lnTo>
                  <a:lnTo>
                    <a:pt x="1318" y="332"/>
                  </a:lnTo>
                  <a:lnTo>
                    <a:pt x="1318" y="351"/>
                  </a:lnTo>
                  <a:lnTo>
                    <a:pt x="1317" y="373"/>
                  </a:lnTo>
                  <a:lnTo>
                    <a:pt x="1318" y="394"/>
                  </a:lnTo>
                  <a:lnTo>
                    <a:pt x="1320" y="414"/>
                  </a:lnTo>
                  <a:lnTo>
                    <a:pt x="1325" y="430"/>
                  </a:lnTo>
                  <a:lnTo>
                    <a:pt x="1334" y="440"/>
                  </a:lnTo>
                  <a:lnTo>
                    <a:pt x="1346" y="446"/>
                  </a:lnTo>
                  <a:lnTo>
                    <a:pt x="1341" y="448"/>
                  </a:lnTo>
                  <a:lnTo>
                    <a:pt x="1336" y="450"/>
                  </a:lnTo>
                  <a:lnTo>
                    <a:pt x="1331" y="450"/>
                  </a:lnTo>
                  <a:lnTo>
                    <a:pt x="1326" y="448"/>
                  </a:lnTo>
                  <a:lnTo>
                    <a:pt x="1322" y="447"/>
                  </a:lnTo>
                  <a:lnTo>
                    <a:pt x="1317" y="446"/>
                  </a:lnTo>
                  <a:lnTo>
                    <a:pt x="1313" y="444"/>
                  </a:lnTo>
                  <a:lnTo>
                    <a:pt x="1311" y="441"/>
                  </a:lnTo>
                  <a:lnTo>
                    <a:pt x="1308" y="437"/>
                  </a:lnTo>
                  <a:lnTo>
                    <a:pt x="1304" y="432"/>
                  </a:lnTo>
                  <a:lnTo>
                    <a:pt x="1302" y="426"/>
                  </a:lnTo>
                  <a:lnTo>
                    <a:pt x="1299" y="418"/>
                  </a:lnTo>
                  <a:lnTo>
                    <a:pt x="1297" y="288"/>
                  </a:lnTo>
                  <a:lnTo>
                    <a:pt x="1232" y="288"/>
                  </a:lnTo>
                  <a:lnTo>
                    <a:pt x="1231" y="333"/>
                  </a:lnTo>
                  <a:lnTo>
                    <a:pt x="1227" y="381"/>
                  </a:lnTo>
                  <a:lnTo>
                    <a:pt x="1221" y="420"/>
                  </a:lnTo>
                  <a:lnTo>
                    <a:pt x="1217" y="432"/>
                  </a:lnTo>
                  <a:lnTo>
                    <a:pt x="1215" y="414"/>
                  </a:lnTo>
                  <a:lnTo>
                    <a:pt x="1213" y="388"/>
                  </a:lnTo>
                  <a:lnTo>
                    <a:pt x="1213" y="365"/>
                  </a:lnTo>
                  <a:lnTo>
                    <a:pt x="1213" y="356"/>
                  </a:lnTo>
                  <a:lnTo>
                    <a:pt x="1206" y="357"/>
                  </a:lnTo>
                  <a:lnTo>
                    <a:pt x="1200" y="358"/>
                  </a:lnTo>
                  <a:lnTo>
                    <a:pt x="1192" y="358"/>
                  </a:lnTo>
                  <a:lnTo>
                    <a:pt x="1185" y="357"/>
                  </a:lnTo>
                  <a:lnTo>
                    <a:pt x="1179" y="355"/>
                  </a:lnTo>
                  <a:lnTo>
                    <a:pt x="1172" y="353"/>
                  </a:lnTo>
                  <a:lnTo>
                    <a:pt x="1167" y="348"/>
                  </a:lnTo>
                  <a:lnTo>
                    <a:pt x="1163" y="343"/>
                  </a:lnTo>
                  <a:lnTo>
                    <a:pt x="1172" y="343"/>
                  </a:lnTo>
                  <a:lnTo>
                    <a:pt x="1180" y="343"/>
                  </a:lnTo>
                  <a:lnTo>
                    <a:pt x="1186" y="343"/>
                  </a:lnTo>
                  <a:lnTo>
                    <a:pt x="1192" y="343"/>
                  </a:lnTo>
                  <a:lnTo>
                    <a:pt x="1197" y="342"/>
                  </a:lnTo>
                  <a:lnTo>
                    <a:pt x="1202" y="341"/>
                  </a:lnTo>
                  <a:lnTo>
                    <a:pt x="1206" y="340"/>
                  </a:lnTo>
                  <a:lnTo>
                    <a:pt x="1212" y="337"/>
                  </a:lnTo>
                  <a:lnTo>
                    <a:pt x="1212" y="289"/>
                  </a:lnTo>
                  <a:lnTo>
                    <a:pt x="1151" y="289"/>
                  </a:lnTo>
                  <a:lnTo>
                    <a:pt x="1151" y="406"/>
                  </a:lnTo>
                  <a:lnTo>
                    <a:pt x="1152" y="413"/>
                  </a:lnTo>
                  <a:lnTo>
                    <a:pt x="1155" y="421"/>
                  </a:lnTo>
                  <a:lnTo>
                    <a:pt x="1159" y="428"/>
                  </a:lnTo>
                  <a:lnTo>
                    <a:pt x="1166" y="433"/>
                  </a:lnTo>
                  <a:lnTo>
                    <a:pt x="1172" y="436"/>
                  </a:lnTo>
                  <a:lnTo>
                    <a:pt x="1177" y="437"/>
                  </a:lnTo>
                  <a:lnTo>
                    <a:pt x="1182" y="438"/>
                  </a:lnTo>
                  <a:lnTo>
                    <a:pt x="1189" y="438"/>
                  </a:lnTo>
                  <a:lnTo>
                    <a:pt x="1195" y="438"/>
                  </a:lnTo>
                  <a:lnTo>
                    <a:pt x="1201" y="437"/>
                  </a:lnTo>
                  <a:lnTo>
                    <a:pt x="1205" y="437"/>
                  </a:lnTo>
                  <a:lnTo>
                    <a:pt x="1211" y="437"/>
                  </a:lnTo>
                  <a:lnTo>
                    <a:pt x="1211" y="443"/>
                  </a:lnTo>
                  <a:lnTo>
                    <a:pt x="1206" y="447"/>
                  </a:lnTo>
                  <a:lnTo>
                    <a:pt x="1200" y="450"/>
                  </a:lnTo>
                  <a:lnTo>
                    <a:pt x="1194" y="452"/>
                  </a:lnTo>
                  <a:lnTo>
                    <a:pt x="1187" y="453"/>
                  </a:lnTo>
                  <a:lnTo>
                    <a:pt x="1180" y="454"/>
                  </a:lnTo>
                  <a:lnTo>
                    <a:pt x="1173" y="454"/>
                  </a:lnTo>
                  <a:lnTo>
                    <a:pt x="1166" y="453"/>
                  </a:lnTo>
                  <a:lnTo>
                    <a:pt x="1159" y="451"/>
                  </a:lnTo>
                  <a:lnTo>
                    <a:pt x="1152" y="448"/>
                  </a:lnTo>
                  <a:lnTo>
                    <a:pt x="1146" y="444"/>
                  </a:lnTo>
                  <a:lnTo>
                    <a:pt x="1139" y="437"/>
                  </a:lnTo>
                  <a:lnTo>
                    <a:pt x="1136" y="431"/>
                  </a:lnTo>
                  <a:lnTo>
                    <a:pt x="1134" y="424"/>
                  </a:lnTo>
                  <a:lnTo>
                    <a:pt x="1133" y="417"/>
                  </a:lnTo>
                  <a:lnTo>
                    <a:pt x="1131" y="411"/>
                  </a:lnTo>
                  <a:lnTo>
                    <a:pt x="1131" y="289"/>
                  </a:lnTo>
                  <a:lnTo>
                    <a:pt x="1049" y="288"/>
                  </a:lnTo>
                  <a:lnTo>
                    <a:pt x="1050" y="530"/>
                  </a:lnTo>
                  <a:lnTo>
                    <a:pt x="1631" y="530"/>
                  </a:lnTo>
                  <a:lnTo>
                    <a:pt x="1631" y="311"/>
                  </a:lnTo>
                  <a:lnTo>
                    <a:pt x="1723" y="311"/>
                  </a:lnTo>
                  <a:lnTo>
                    <a:pt x="1723" y="328"/>
                  </a:lnTo>
                  <a:lnTo>
                    <a:pt x="1655" y="328"/>
                  </a:lnTo>
                  <a:lnTo>
                    <a:pt x="1655" y="551"/>
                  </a:lnTo>
                  <a:lnTo>
                    <a:pt x="1025" y="551"/>
                  </a:lnTo>
                  <a:lnTo>
                    <a:pt x="1025" y="331"/>
                  </a:lnTo>
                  <a:lnTo>
                    <a:pt x="0" y="331"/>
                  </a:lnTo>
                  <a:lnTo>
                    <a:pt x="0" y="310"/>
                  </a:lnTo>
                  <a:lnTo>
                    <a:pt x="872" y="310"/>
                  </a:lnTo>
                  <a:lnTo>
                    <a:pt x="904" y="7"/>
                  </a:lnTo>
                  <a:lnTo>
                    <a:pt x="905" y="4"/>
                  </a:lnTo>
                  <a:lnTo>
                    <a:pt x="906" y="1"/>
                  </a:lnTo>
                  <a:lnTo>
                    <a:pt x="909" y="0"/>
                  </a:lnTo>
                  <a:lnTo>
                    <a:pt x="912" y="0"/>
                  </a:lnTo>
                  <a:lnTo>
                    <a:pt x="917" y="10"/>
                  </a:lnTo>
                  <a:lnTo>
                    <a:pt x="918" y="21"/>
                  </a:lnTo>
                  <a:lnTo>
                    <a:pt x="918" y="31"/>
                  </a:lnTo>
                  <a:lnTo>
                    <a:pt x="918" y="41"/>
                  </a:lnTo>
                  <a:lnTo>
                    <a:pt x="920" y="97"/>
                  </a:lnTo>
                  <a:lnTo>
                    <a:pt x="921" y="188"/>
                  </a:lnTo>
                  <a:lnTo>
                    <a:pt x="920" y="272"/>
                  </a:lnTo>
                  <a:lnTo>
                    <a:pt x="920" y="309"/>
                  </a:lnTo>
                  <a:lnTo>
                    <a:pt x="1025" y="308"/>
                  </a:lnTo>
                  <a:lnTo>
                    <a:pt x="1025" y="288"/>
                  </a:lnTo>
                  <a:lnTo>
                    <a:pt x="1014" y="288"/>
                  </a:lnTo>
                  <a:lnTo>
                    <a:pt x="1004" y="288"/>
                  </a:lnTo>
                  <a:lnTo>
                    <a:pt x="994" y="287"/>
                  </a:lnTo>
                  <a:lnTo>
                    <a:pt x="984" y="286"/>
                  </a:lnTo>
                  <a:lnTo>
                    <a:pt x="975" y="282"/>
                  </a:lnTo>
                  <a:lnTo>
                    <a:pt x="968" y="279"/>
                  </a:lnTo>
                  <a:lnTo>
                    <a:pt x="963" y="274"/>
                  </a:lnTo>
                  <a:lnTo>
                    <a:pt x="960" y="268"/>
                  </a:lnTo>
                  <a:lnTo>
                    <a:pt x="960" y="255"/>
                  </a:lnTo>
                  <a:lnTo>
                    <a:pt x="963" y="241"/>
                  </a:lnTo>
                  <a:lnTo>
                    <a:pt x="967" y="229"/>
                  </a:lnTo>
                  <a:lnTo>
                    <a:pt x="975" y="220"/>
                  </a:lnTo>
                  <a:lnTo>
                    <a:pt x="989" y="210"/>
                  </a:lnTo>
                  <a:lnTo>
                    <a:pt x="1003" y="200"/>
                  </a:lnTo>
                  <a:lnTo>
                    <a:pt x="1018" y="191"/>
                  </a:lnTo>
                  <a:lnTo>
                    <a:pt x="1033" y="182"/>
                  </a:lnTo>
                  <a:lnTo>
                    <a:pt x="1047" y="174"/>
                  </a:lnTo>
                  <a:lnTo>
                    <a:pt x="1062" y="166"/>
                  </a:lnTo>
                  <a:lnTo>
                    <a:pt x="1078" y="159"/>
                  </a:lnTo>
                  <a:lnTo>
                    <a:pt x="1093" y="152"/>
                  </a:lnTo>
                  <a:lnTo>
                    <a:pt x="1089" y="157"/>
                  </a:lnTo>
                  <a:lnTo>
                    <a:pt x="1079" y="166"/>
                  </a:lnTo>
                  <a:lnTo>
                    <a:pt x="1063" y="179"/>
                  </a:lnTo>
                  <a:lnTo>
                    <a:pt x="1045" y="194"/>
                  </a:lnTo>
                  <a:lnTo>
                    <a:pt x="1027" y="207"/>
                  </a:lnTo>
                  <a:lnTo>
                    <a:pt x="1011" y="220"/>
                  </a:lnTo>
                  <a:lnTo>
                    <a:pt x="1001" y="228"/>
                  </a:lnTo>
                  <a:lnTo>
                    <a:pt x="996" y="232"/>
                  </a:lnTo>
                  <a:lnTo>
                    <a:pt x="990" y="243"/>
                  </a:lnTo>
                  <a:lnTo>
                    <a:pt x="990" y="253"/>
                  </a:lnTo>
                  <a:lnTo>
                    <a:pt x="992" y="262"/>
                  </a:lnTo>
                  <a:lnTo>
                    <a:pt x="994" y="265"/>
                  </a:lnTo>
                  <a:lnTo>
                    <a:pt x="1667" y="265"/>
                  </a:lnTo>
                  <a:lnTo>
                    <a:pt x="1670" y="258"/>
                  </a:lnTo>
                  <a:lnTo>
                    <a:pt x="1671" y="251"/>
                  </a:lnTo>
                  <a:lnTo>
                    <a:pt x="1669" y="243"/>
                  </a:lnTo>
                  <a:lnTo>
                    <a:pt x="1666" y="235"/>
                  </a:lnTo>
                  <a:lnTo>
                    <a:pt x="1656" y="225"/>
                  </a:lnTo>
                  <a:lnTo>
                    <a:pt x="1646" y="212"/>
                  </a:lnTo>
                  <a:lnTo>
                    <a:pt x="1634" y="199"/>
                  </a:lnTo>
                  <a:lnTo>
                    <a:pt x="1623" y="188"/>
                  </a:lnTo>
                  <a:lnTo>
                    <a:pt x="1613" y="177"/>
                  </a:lnTo>
                  <a:lnTo>
                    <a:pt x="1603" y="168"/>
                  </a:lnTo>
                  <a:lnTo>
                    <a:pt x="1598" y="162"/>
                  </a:lnTo>
                  <a:lnTo>
                    <a:pt x="1595" y="160"/>
                  </a:lnTo>
                  <a:lnTo>
                    <a:pt x="1610" y="167"/>
                  </a:lnTo>
                  <a:lnTo>
                    <a:pt x="1625" y="175"/>
                  </a:lnTo>
                  <a:lnTo>
                    <a:pt x="1639" y="184"/>
                  </a:lnTo>
                  <a:lnTo>
                    <a:pt x="1653" y="195"/>
                  </a:lnTo>
                  <a:lnTo>
                    <a:pt x="1666" y="206"/>
                  </a:lnTo>
                  <a:lnTo>
                    <a:pt x="1676" y="219"/>
                  </a:lnTo>
                  <a:lnTo>
                    <a:pt x="1685" y="233"/>
                  </a:lnTo>
                  <a:lnTo>
                    <a:pt x="1692" y="248"/>
                  </a:lnTo>
                  <a:lnTo>
                    <a:pt x="1694" y="256"/>
                  </a:lnTo>
                  <a:lnTo>
                    <a:pt x="1694" y="267"/>
                  </a:lnTo>
                  <a:lnTo>
                    <a:pt x="1691" y="278"/>
                  </a:lnTo>
                  <a:lnTo>
                    <a:pt x="1686" y="287"/>
                  </a:lnTo>
                  <a:lnTo>
                    <a:pt x="1671" y="288"/>
                  </a:lnTo>
                  <a:lnTo>
                    <a:pt x="1653" y="289"/>
                  </a:lnTo>
                  <a:lnTo>
                    <a:pt x="1634" y="289"/>
                  </a:lnTo>
                  <a:lnTo>
                    <a:pt x="1615" y="289"/>
                  </a:lnTo>
                  <a:lnTo>
                    <a:pt x="1596" y="289"/>
                  </a:lnTo>
                  <a:lnTo>
                    <a:pt x="1583" y="289"/>
                  </a:lnTo>
                  <a:lnTo>
                    <a:pt x="1572" y="289"/>
                  </a:lnTo>
                  <a:lnTo>
                    <a:pt x="1569" y="289"/>
                  </a:lnTo>
                  <a:lnTo>
                    <a:pt x="1568" y="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ru-RU" dirty="0" smtClean="0"/>
                <a:t>СМЭ</a:t>
              </a:r>
              <a:endParaRPr lang="ru-RU" dirty="0"/>
            </a:p>
          </p:txBody>
        </p:sp>
        <p:sp>
          <p:nvSpPr>
            <p:cNvPr id="103627" name="Freeform 261"/>
            <p:cNvSpPr>
              <a:spLocks/>
            </p:cNvSpPr>
            <p:nvPr/>
          </p:nvSpPr>
          <p:spPr bwMode="auto">
            <a:xfrm>
              <a:off x="5454" y="1328"/>
              <a:ext cx="135" cy="51"/>
            </a:xfrm>
            <a:custGeom>
              <a:avLst/>
              <a:gdLst>
                <a:gd name="T0" fmla="*/ 537 w 538"/>
                <a:gd name="T1" fmla="*/ 0 h 204"/>
                <a:gd name="T2" fmla="*/ 538 w 538"/>
                <a:gd name="T3" fmla="*/ 204 h 204"/>
                <a:gd name="T4" fmla="*/ 0 w 538"/>
                <a:gd name="T5" fmla="*/ 204 h 204"/>
                <a:gd name="T6" fmla="*/ 0 w 538"/>
                <a:gd name="T7" fmla="*/ 5 h 204"/>
                <a:gd name="T8" fmla="*/ 2 w 538"/>
                <a:gd name="T9" fmla="*/ 3 h 204"/>
                <a:gd name="T10" fmla="*/ 7 w 538"/>
                <a:gd name="T11" fmla="*/ 3 h 204"/>
                <a:gd name="T12" fmla="*/ 11 w 538"/>
                <a:gd name="T13" fmla="*/ 5 h 204"/>
                <a:gd name="T14" fmla="*/ 15 w 538"/>
                <a:gd name="T15" fmla="*/ 9 h 204"/>
                <a:gd name="T16" fmla="*/ 16 w 538"/>
                <a:gd name="T17" fmla="*/ 185 h 204"/>
                <a:gd name="T18" fmla="*/ 521 w 538"/>
                <a:gd name="T19" fmla="*/ 184 h 204"/>
                <a:gd name="T20" fmla="*/ 522 w 538"/>
                <a:gd name="T21" fmla="*/ 0 h 204"/>
                <a:gd name="T22" fmla="*/ 537 w 538"/>
                <a:gd name="T2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204">
                  <a:moveTo>
                    <a:pt x="537" y="0"/>
                  </a:moveTo>
                  <a:lnTo>
                    <a:pt x="538" y="204"/>
                  </a:lnTo>
                  <a:lnTo>
                    <a:pt x="0" y="204"/>
                  </a:lnTo>
                  <a:lnTo>
                    <a:pt x="0" y="5"/>
                  </a:lnTo>
                  <a:lnTo>
                    <a:pt x="2" y="3"/>
                  </a:lnTo>
                  <a:lnTo>
                    <a:pt x="7" y="3"/>
                  </a:lnTo>
                  <a:lnTo>
                    <a:pt x="11" y="5"/>
                  </a:lnTo>
                  <a:lnTo>
                    <a:pt x="15" y="9"/>
                  </a:lnTo>
                  <a:lnTo>
                    <a:pt x="16" y="185"/>
                  </a:lnTo>
                  <a:lnTo>
                    <a:pt x="521" y="184"/>
                  </a:lnTo>
                  <a:lnTo>
                    <a:pt x="522" y="0"/>
                  </a:lnTo>
                  <a:lnTo>
                    <a:pt x="5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8" name="Freeform 262"/>
            <p:cNvSpPr>
              <a:spLocks/>
            </p:cNvSpPr>
            <p:nvPr/>
          </p:nvSpPr>
          <p:spPr bwMode="auto">
            <a:xfrm>
              <a:off x="5186" y="1246"/>
              <a:ext cx="51" cy="5"/>
            </a:xfrm>
            <a:custGeom>
              <a:avLst/>
              <a:gdLst>
                <a:gd name="T0" fmla="*/ 203 w 203"/>
                <a:gd name="T1" fmla="*/ 22 h 22"/>
                <a:gd name="T2" fmla="*/ 196 w 203"/>
                <a:gd name="T3" fmla="*/ 0 h 22"/>
                <a:gd name="T4" fmla="*/ 0 w 203"/>
                <a:gd name="T5" fmla="*/ 0 h 22"/>
                <a:gd name="T6" fmla="*/ 0 w 203"/>
                <a:gd name="T7" fmla="*/ 22 h 22"/>
                <a:gd name="T8" fmla="*/ 203 w 203"/>
                <a:gd name="T9" fmla="*/ 22 h 22"/>
              </a:gdLst>
              <a:ahLst/>
              <a:cxnLst>
                <a:cxn ang="0">
                  <a:pos x="T0" y="T1"/>
                </a:cxn>
                <a:cxn ang="0">
                  <a:pos x="T2" y="T3"/>
                </a:cxn>
                <a:cxn ang="0">
                  <a:pos x="T4" y="T5"/>
                </a:cxn>
                <a:cxn ang="0">
                  <a:pos x="T6" y="T7"/>
                </a:cxn>
                <a:cxn ang="0">
                  <a:pos x="T8" y="T9"/>
                </a:cxn>
              </a:cxnLst>
              <a:rect l="0" t="0" r="r" b="b"/>
              <a:pathLst>
                <a:path w="203" h="22">
                  <a:moveTo>
                    <a:pt x="203" y="22"/>
                  </a:moveTo>
                  <a:lnTo>
                    <a:pt x="196" y="0"/>
                  </a:lnTo>
                  <a:lnTo>
                    <a:pt x="0" y="0"/>
                  </a:lnTo>
                  <a:lnTo>
                    <a:pt x="0" y="22"/>
                  </a:lnTo>
                  <a:lnTo>
                    <a:pt x="20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9" name="Freeform 263"/>
            <p:cNvSpPr>
              <a:spLocks/>
            </p:cNvSpPr>
            <p:nvPr/>
          </p:nvSpPr>
          <p:spPr bwMode="auto">
            <a:xfrm>
              <a:off x="5193" y="1107"/>
              <a:ext cx="22" cy="3"/>
            </a:xfrm>
            <a:custGeom>
              <a:avLst/>
              <a:gdLst>
                <a:gd name="T0" fmla="*/ 44 w 88"/>
                <a:gd name="T1" fmla="*/ 13 h 13"/>
                <a:gd name="T2" fmla="*/ 53 w 88"/>
                <a:gd name="T3" fmla="*/ 13 h 13"/>
                <a:gd name="T4" fmla="*/ 61 w 88"/>
                <a:gd name="T5" fmla="*/ 13 h 13"/>
                <a:gd name="T6" fmla="*/ 68 w 88"/>
                <a:gd name="T7" fmla="*/ 12 h 13"/>
                <a:gd name="T8" fmla="*/ 75 w 88"/>
                <a:gd name="T9" fmla="*/ 12 h 13"/>
                <a:gd name="T10" fmla="*/ 81 w 88"/>
                <a:gd name="T11" fmla="*/ 11 h 13"/>
                <a:gd name="T12" fmla="*/ 84 w 88"/>
                <a:gd name="T13" fmla="*/ 9 h 13"/>
                <a:gd name="T14" fmla="*/ 86 w 88"/>
                <a:gd name="T15" fmla="*/ 8 h 13"/>
                <a:gd name="T16" fmla="*/ 88 w 88"/>
                <a:gd name="T17" fmla="*/ 7 h 13"/>
                <a:gd name="T18" fmla="*/ 86 w 88"/>
                <a:gd name="T19" fmla="*/ 6 h 13"/>
                <a:gd name="T20" fmla="*/ 84 w 88"/>
                <a:gd name="T21" fmla="*/ 5 h 13"/>
                <a:gd name="T22" fmla="*/ 81 w 88"/>
                <a:gd name="T23" fmla="*/ 4 h 13"/>
                <a:gd name="T24" fmla="*/ 75 w 88"/>
                <a:gd name="T25" fmla="*/ 2 h 13"/>
                <a:gd name="T26" fmla="*/ 68 w 88"/>
                <a:gd name="T27" fmla="*/ 1 h 13"/>
                <a:gd name="T28" fmla="*/ 61 w 88"/>
                <a:gd name="T29" fmla="*/ 1 h 13"/>
                <a:gd name="T30" fmla="*/ 53 w 88"/>
                <a:gd name="T31" fmla="*/ 0 h 13"/>
                <a:gd name="T32" fmla="*/ 44 w 88"/>
                <a:gd name="T33" fmla="*/ 0 h 13"/>
                <a:gd name="T34" fmla="*/ 35 w 88"/>
                <a:gd name="T35" fmla="*/ 0 h 13"/>
                <a:gd name="T36" fmla="*/ 27 w 88"/>
                <a:gd name="T37" fmla="*/ 1 h 13"/>
                <a:gd name="T38" fmla="*/ 20 w 88"/>
                <a:gd name="T39" fmla="*/ 1 h 13"/>
                <a:gd name="T40" fmla="*/ 13 w 88"/>
                <a:gd name="T41" fmla="*/ 2 h 13"/>
                <a:gd name="T42" fmla="*/ 7 w 88"/>
                <a:gd name="T43" fmla="*/ 4 h 13"/>
                <a:gd name="T44" fmla="*/ 4 w 88"/>
                <a:gd name="T45" fmla="*/ 5 h 13"/>
                <a:gd name="T46" fmla="*/ 1 w 88"/>
                <a:gd name="T47" fmla="*/ 6 h 13"/>
                <a:gd name="T48" fmla="*/ 0 w 88"/>
                <a:gd name="T49" fmla="*/ 7 h 13"/>
                <a:gd name="T50" fmla="*/ 1 w 88"/>
                <a:gd name="T51" fmla="*/ 8 h 13"/>
                <a:gd name="T52" fmla="*/ 4 w 88"/>
                <a:gd name="T53" fmla="*/ 9 h 13"/>
                <a:gd name="T54" fmla="*/ 7 w 88"/>
                <a:gd name="T55" fmla="*/ 11 h 13"/>
                <a:gd name="T56" fmla="*/ 13 w 88"/>
                <a:gd name="T57" fmla="*/ 12 h 13"/>
                <a:gd name="T58" fmla="*/ 20 w 88"/>
                <a:gd name="T59" fmla="*/ 12 h 13"/>
                <a:gd name="T60" fmla="*/ 27 w 88"/>
                <a:gd name="T61" fmla="*/ 13 h 13"/>
                <a:gd name="T62" fmla="*/ 35 w 88"/>
                <a:gd name="T63" fmla="*/ 13 h 13"/>
                <a:gd name="T64" fmla="*/ 44 w 88"/>
                <a:gd name="T6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3">
                  <a:moveTo>
                    <a:pt x="44" y="13"/>
                  </a:moveTo>
                  <a:lnTo>
                    <a:pt x="53" y="13"/>
                  </a:lnTo>
                  <a:lnTo>
                    <a:pt x="61" y="13"/>
                  </a:lnTo>
                  <a:lnTo>
                    <a:pt x="68" y="12"/>
                  </a:lnTo>
                  <a:lnTo>
                    <a:pt x="75" y="12"/>
                  </a:lnTo>
                  <a:lnTo>
                    <a:pt x="81" y="11"/>
                  </a:lnTo>
                  <a:lnTo>
                    <a:pt x="84" y="9"/>
                  </a:lnTo>
                  <a:lnTo>
                    <a:pt x="86" y="8"/>
                  </a:lnTo>
                  <a:lnTo>
                    <a:pt x="88" y="7"/>
                  </a:lnTo>
                  <a:lnTo>
                    <a:pt x="86" y="6"/>
                  </a:lnTo>
                  <a:lnTo>
                    <a:pt x="84" y="5"/>
                  </a:lnTo>
                  <a:lnTo>
                    <a:pt x="81" y="4"/>
                  </a:lnTo>
                  <a:lnTo>
                    <a:pt x="75" y="2"/>
                  </a:lnTo>
                  <a:lnTo>
                    <a:pt x="68" y="1"/>
                  </a:lnTo>
                  <a:lnTo>
                    <a:pt x="61" y="1"/>
                  </a:lnTo>
                  <a:lnTo>
                    <a:pt x="53" y="0"/>
                  </a:lnTo>
                  <a:lnTo>
                    <a:pt x="44" y="0"/>
                  </a:lnTo>
                  <a:lnTo>
                    <a:pt x="35" y="0"/>
                  </a:lnTo>
                  <a:lnTo>
                    <a:pt x="27" y="1"/>
                  </a:lnTo>
                  <a:lnTo>
                    <a:pt x="20" y="1"/>
                  </a:lnTo>
                  <a:lnTo>
                    <a:pt x="13" y="2"/>
                  </a:lnTo>
                  <a:lnTo>
                    <a:pt x="7" y="4"/>
                  </a:lnTo>
                  <a:lnTo>
                    <a:pt x="4" y="5"/>
                  </a:lnTo>
                  <a:lnTo>
                    <a:pt x="1" y="6"/>
                  </a:lnTo>
                  <a:lnTo>
                    <a:pt x="0" y="7"/>
                  </a:lnTo>
                  <a:lnTo>
                    <a:pt x="1" y="8"/>
                  </a:lnTo>
                  <a:lnTo>
                    <a:pt x="4" y="9"/>
                  </a:lnTo>
                  <a:lnTo>
                    <a:pt x="7" y="11"/>
                  </a:lnTo>
                  <a:lnTo>
                    <a:pt x="13" y="12"/>
                  </a:lnTo>
                  <a:lnTo>
                    <a:pt x="20" y="12"/>
                  </a:lnTo>
                  <a:lnTo>
                    <a:pt x="27" y="13"/>
                  </a:lnTo>
                  <a:lnTo>
                    <a:pt x="35" y="13"/>
                  </a:lnTo>
                  <a:lnTo>
                    <a:pt x="4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0" name="Freeform 264"/>
            <p:cNvSpPr>
              <a:spLocks/>
            </p:cNvSpPr>
            <p:nvPr/>
          </p:nvSpPr>
          <p:spPr bwMode="auto">
            <a:xfrm>
              <a:off x="5442" y="1308"/>
              <a:ext cx="156" cy="3"/>
            </a:xfrm>
            <a:custGeom>
              <a:avLst/>
              <a:gdLst>
                <a:gd name="T0" fmla="*/ 627 w 627"/>
                <a:gd name="T1" fmla="*/ 11 h 11"/>
                <a:gd name="T2" fmla="*/ 613 w 627"/>
                <a:gd name="T3" fmla="*/ 0 h 11"/>
                <a:gd name="T4" fmla="*/ 9 w 627"/>
                <a:gd name="T5" fmla="*/ 0 h 11"/>
                <a:gd name="T6" fmla="*/ 0 w 627"/>
                <a:gd name="T7" fmla="*/ 11 h 11"/>
                <a:gd name="T8" fmla="*/ 627 w 627"/>
                <a:gd name="T9" fmla="*/ 11 h 11"/>
              </a:gdLst>
              <a:ahLst/>
              <a:cxnLst>
                <a:cxn ang="0">
                  <a:pos x="T0" y="T1"/>
                </a:cxn>
                <a:cxn ang="0">
                  <a:pos x="T2" y="T3"/>
                </a:cxn>
                <a:cxn ang="0">
                  <a:pos x="T4" y="T5"/>
                </a:cxn>
                <a:cxn ang="0">
                  <a:pos x="T6" y="T7"/>
                </a:cxn>
                <a:cxn ang="0">
                  <a:pos x="T8" y="T9"/>
                </a:cxn>
              </a:cxnLst>
              <a:rect l="0" t="0" r="r" b="b"/>
              <a:pathLst>
                <a:path w="627" h="11">
                  <a:moveTo>
                    <a:pt x="627" y="11"/>
                  </a:moveTo>
                  <a:lnTo>
                    <a:pt x="613" y="0"/>
                  </a:lnTo>
                  <a:lnTo>
                    <a:pt x="9" y="0"/>
                  </a:lnTo>
                  <a:lnTo>
                    <a:pt x="0" y="11"/>
                  </a:lnTo>
                  <a:lnTo>
                    <a:pt x="62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1" name="Freeform 265"/>
            <p:cNvSpPr>
              <a:spLocks/>
            </p:cNvSpPr>
            <p:nvPr/>
          </p:nvSpPr>
          <p:spPr bwMode="auto">
            <a:xfrm>
              <a:off x="5478" y="1341"/>
              <a:ext cx="9" cy="17"/>
            </a:xfrm>
            <a:custGeom>
              <a:avLst/>
              <a:gdLst>
                <a:gd name="T0" fmla="*/ 37 w 39"/>
                <a:gd name="T1" fmla="*/ 71 h 71"/>
                <a:gd name="T2" fmla="*/ 39 w 39"/>
                <a:gd name="T3" fmla="*/ 14 h 71"/>
                <a:gd name="T4" fmla="*/ 0 w 39"/>
                <a:gd name="T5" fmla="*/ 0 h 71"/>
                <a:gd name="T6" fmla="*/ 0 w 39"/>
                <a:gd name="T7" fmla="*/ 71 h 71"/>
                <a:gd name="T8" fmla="*/ 37 w 39"/>
                <a:gd name="T9" fmla="*/ 71 h 71"/>
              </a:gdLst>
              <a:ahLst/>
              <a:cxnLst>
                <a:cxn ang="0">
                  <a:pos x="T0" y="T1"/>
                </a:cxn>
                <a:cxn ang="0">
                  <a:pos x="T2" y="T3"/>
                </a:cxn>
                <a:cxn ang="0">
                  <a:pos x="T4" y="T5"/>
                </a:cxn>
                <a:cxn ang="0">
                  <a:pos x="T6" y="T7"/>
                </a:cxn>
                <a:cxn ang="0">
                  <a:pos x="T8" y="T9"/>
                </a:cxn>
              </a:cxnLst>
              <a:rect l="0" t="0" r="r" b="b"/>
              <a:pathLst>
                <a:path w="39" h="71">
                  <a:moveTo>
                    <a:pt x="37" y="71"/>
                  </a:moveTo>
                  <a:lnTo>
                    <a:pt x="39" y="14"/>
                  </a:lnTo>
                  <a:lnTo>
                    <a:pt x="0" y="0"/>
                  </a:lnTo>
                  <a:lnTo>
                    <a:pt x="0" y="71"/>
                  </a:lnTo>
                  <a:lnTo>
                    <a:pt x="37" y="71"/>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2" name="Freeform 266"/>
            <p:cNvSpPr>
              <a:spLocks/>
            </p:cNvSpPr>
            <p:nvPr/>
          </p:nvSpPr>
          <p:spPr bwMode="auto">
            <a:xfrm>
              <a:off x="5518" y="1334"/>
              <a:ext cx="9" cy="25"/>
            </a:xfrm>
            <a:custGeom>
              <a:avLst/>
              <a:gdLst>
                <a:gd name="T0" fmla="*/ 36 w 36"/>
                <a:gd name="T1" fmla="*/ 100 h 100"/>
                <a:gd name="T2" fmla="*/ 36 w 36"/>
                <a:gd name="T3" fmla="*/ 0 h 100"/>
                <a:gd name="T4" fmla="*/ 0 w 36"/>
                <a:gd name="T5" fmla="*/ 0 h 100"/>
                <a:gd name="T6" fmla="*/ 0 w 36"/>
                <a:gd name="T7" fmla="*/ 79 h 100"/>
                <a:gd name="T8" fmla="*/ 36 w 36"/>
                <a:gd name="T9" fmla="*/ 100 h 100"/>
              </a:gdLst>
              <a:ahLst/>
              <a:cxnLst>
                <a:cxn ang="0">
                  <a:pos x="T0" y="T1"/>
                </a:cxn>
                <a:cxn ang="0">
                  <a:pos x="T2" y="T3"/>
                </a:cxn>
                <a:cxn ang="0">
                  <a:pos x="T4" y="T5"/>
                </a:cxn>
                <a:cxn ang="0">
                  <a:pos x="T6" y="T7"/>
                </a:cxn>
                <a:cxn ang="0">
                  <a:pos x="T8" y="T9"/>
                </a:cxn>
              </a:cxnLst>
              <a:rect l="0" t="0" r="r" b="b"/>
              <a:pathLst>
                <a:path w="36" h="100">
                  <a:moveTo>
                    <a:pt x="36" y="100"/>
                  </a:moveTo>
                  <a:lnTo>
                    <a:pt x="36" y="0"/>
                  </a:lnTo>
                  <a:lnTo>
                    <a:pt x="0" y="0"/>
                  </a:lnTo>
                  <a:lnTo>
                    <a:pt x="0" y="79"/>
                  </a:lnTo>
                  <a:lnTo>
                    <a:pt x="36" y="100"/>
                  </a:lnTo>
                  <a:close/>
                </a:path>
              </a:pathLst>
            </a:custGeom>
            <a:solidFill>
              <a:srgbClr val="FFD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3" name="Freeform 267"/>
            <p:cNvSpPr>
              <a:spLocks/>
            </p:cNvSpPr>
            <p:nvPr/>
          </p:nvSpPr>
          <p:spPr bwMode="auto">
            <a:xfrm>
              <a:off x="5562" y="1344"/>
              <a:ext cx="9" cy="14"/>
            </a:xfrm>
            <a:custGeom>
              <a:avLst/>
              <a:gdLst>
                <a:gd name="T0" fmla="*/ 34 w 34"/>
                <a:gd name="T1" fmla="*/ 52 h 54"/>
                <a:gd name="T2" fmla="*/ 34 w 34"/>
                <a:gd name="T3" fmla="*/ 0 h 54"/>
                <a:gd name="T4" fmla="*/ 0 w 34"/>
                <a:gd name="T5" fmla="*/ 0 h 54"/>
                <a:gd name="T6" fmla="*/ 0 w 34"/>
                <a:gd name="T7" fmla="*/ 54 h 54"/>
                <a:gd name="T8" fmla="*/ 34 w 34"/>
                <a:gd name="T9" fmla="*/ 52 h 54"/>
              </a:gdLst>
              <a:ahLst/>
              <a:cxnLst>
                <a:cxn ang="0">
                  <a:pos x="T0" y="T1"/>
                </a:cxn>
                <a:cxn ang="0">
                  <a:pos x="T2" y="T3"/>
                </a:cxn>
                <a:cxn ang="0">
                  <a:pos x="T4" y="T5"/>
                </a:cxn>
                <a:cxn ang="0">
                  <a:pos x="T6" y="T7"/>
                </a:cxn>
                <a:cxn ang="0">
                  <a:pos x="T8" y="T9"/>
                </a:cxn>
              </a:cxnLst>
              <a:rect l="0" t="0" r="r" b="b"/>
              <a:pathLst>
                <a:path w="34" h="54">
                  <a:moveTo>
                    <a:pt x="34" y="52"/>
                  </a:moveTo>
                  <a:lnTo>
                    <a:pt x="34" y="0"/>
                  </a:lnTo>
                  <a:lnTo>
                    <a:pt x="0" y="0"/>
                  </a:lnTo>
                  <a:lnTo>
                    <a:pt x="0" y="54"/>
                  </a:lnTo>
                  <a:lnTo>
                    <a:pt x="34" y="52"/>
                  </a:lnTo>
                  <a:close/>
                </a:path>
              </a:pathLst>
            </a:custGeom>
            <a:solidFill>
              <a:srgbClr val="BAF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03634" name="Стрелка влево 103633"/>
          <p:cNvSpPr/>
          <p:nvPr/>
        </p:nvSpPr>
        <p:spPr>
          <a:xfrm rot="19803927">
            <a:off x="3772736" y="2410463"/>
            <a:ext cx="1303320" cy="517499"/>
          </a:xfrm>
          <a:prstGeom prst="leftArrow">
            <a:avLst/>
          </a:prstGeom>
          <a:solidFill>
            <a:srgbClr val="4DE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840205"/>
                </a:solidFill>
              </a:rPr>
              <a:t>Контроль</a:t>
            </a:r>
            <a:endParaRPr lang="ru-RU" b="1" dirty="0">
              <a:solidFill>
                <a:srgbClr val="840205"/>
              </a:solidFill>
            </a:endParaRPr>
          </a:p>
        </p:txBody>
      </p:sp>
      <p:pic>
        <p:nvPicPr>
          <p:cNvPr id="1034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3114" y="1540643"/>
            <a:ext cx="1033022" cy="81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636" name="Правая фигурная скобка 103635"/>
          <p:cNvSpPr/>
          <p:nvPr/>
        </p:nvSpPr>
        <p:spPr>
          <a:xfrm rot="5400000">
            <a:off x="6837168" y="911087"/>
            <a:ext cx="467513" cy="3748382"/>
          </a:xfrm>
          <a:prstGeom prst="rightBrace">
            <a:avLst>
              <a:gd name="adj1" fmla="val 94950"/>
              <a:gd name="adj2" fmla="val 25954"/>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03637" name="TextBox 103636"/>
          <p:cNvSpPr txBox="1"/>
          <p:nvPr/>
        </p:nvSpPr>
        <p:spPr>
          <a:xfrm>
            <a:off x="5680684" y="2822309"/>
            <a:ext cx="2261893" cy="369332"/>
          </a:xfrm>
          <a:prstGeom prst="rect">
            <a:avLst/>
          </a:prstGeom>
          <a:noFill/>
        </p:spPr>
        <p:txBody>
          <a:bodyPr wrap="square" rtlCol="0">
            <a:spAutoFit/>
          </a:bodyPr>
          <a:lstStyle/>
          <a:p>
            <a:r>
              <a:rPr lang="ru-RU" dirty="0" smtClean="0"/>
              <a:t>Уточнение данных</a:t>
            </a:r>
            <a:endParaRPr lang="ru-RU" dirty="0"/>
          </a:p>
        </p:txBody>
      </p:sp>
      <p:sp>
        <p:nvSpPr>
          <p:cNvPr id="103638" name="TextBox 103637"/>
          <p:cNvSpPr txBox="1"/>
          <p:nvPr/>
        </p:nvSpPr>
        <p:spPr>
          <a:xfrm>
            <a:off x="6273847" y="6282756"/>
            <a:ext cx="2673495" cy="400110"/>
          </a:xfrm>
          <a:prstGeom prst="rect">
            <a:avLst/>
          </a:prstGeom>
          <a:solidFill>
            <a:schemeClr val="tx1"/>
          </a:solidFill>
        </p:spPr>
        <p:txBody>
          <a:bodyPr wrap="square" rtlCol="0">
            <a:spAutoFit/>
          </a:bodyPr>
          <a:lstStyle/>
          <a:p>
            <a:pPr algn="ctr"/>
            <a:r>
              <a:rPr lang="ru-RU" b="1" dirty="0" smtClean="0">
                <a:solidFill>
                  <a:schemeClr val="bg1"/>
                </a:solidFill>
              </a:rPr>
              <a:t>Форма Росстата С</a:t>
            </a:r>
            <a:r>
              <a:rPr lang="ru-RU" sz="2000" b="1" dirty="0" smtClean="0">
                <a:solidFill>
                  <a:schemeClr val="bg1"/>
                </a:solidFill>
              </a:rPr>
              <a:t>51</a:t>
            </a:r>
            <a:endParaRPr lang="ru-RU" b="1" dirty="0">
              <a:solidFill>
                <a:schemeClr val="bg1"/>
              </a:solidFill>
            </a:endParaRPr>
          </a:p>
        </p:txBody>
      </p:sp>
      <p:sp>
        <p:nvSpPr>
          <p:cNvPr id="103639" name="Стрелка вниз 103638"/>
          <p:cNvSpPr/>
          <p:nvPr/>
        </p:nvSpPr>
        <p:spPr>
          <a:xfrm>
            <a:off x="8058523" y="5779293"/>
            <a:ext cx="418947" cy="478829"/>
          </a:xfrm>
          <a:prstGeom prst="down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00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6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4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4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5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6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6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36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5" grpId="0" animBg="1"/>
      <p:bldP spid="6" grpId="0" animBg="1"/>
      <p:bldP spid="103634" grpId="0" animBg="1"/>
      <p:bldP spid="103636" grpId="0" animBg="1"/>
      <p:bldP spid="103637" grpId="0"/>
      <p:bldP spid="103638" grpId="0" animBg="1"/>
      <p:bldP spid="1036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pPr eaLnBrk="1" fontAlgn="auto" hangingPunct="1">
              <a:spcAft>
                <a:spcPts val="0"/>
              </a:spcAft>
              <a:defRPr/>
            </a:pPr>
            <a:r>
              <a:rPr lang="ru-RU" dirty="0" smtClean="0">
                <a:solidFill>
                  <a:srgbClr val="FFC000"/>
                </a:solidFill>
              </a:rPr>
              <a:t>Терминология</a:t>
            </a:r>
            <a:endParaRPr lang="ru-RU" dirty="0">
              <a:solidFill>
                <a:srgbClr val="FFC000"/>
              </a:solidFill>
            </a:endParaRPr>
          </a:p>
        </p:txBody>
      </p:sp>
      <p:sp>
        <p:nvSpPr>
          <p:cNvPr id="3" name="Объект 2"/>
          <p:cNvSpPr>
            <a:spLocks noGrp="1"/>
          </p:cNvSpPr>
          <p:nvPr>
            <p:ph idx="1"/>
          </p:nvPr>
        </p:nvSpPr>
        <p:spPr>
          <a:xfrm>
            <a:off x="215106" y="908720"/>
            <a:ext cx="8713788" cy="4525963"/>
          </a:xfrm>
        </p:spPr>
        <p:txBody>
          <a:bodyPr rtlCol="0">
            <a:noAutofit/>
          </a:bodyPr>
          <a:lstStyle/>
          <a:p>
            <a:pPr marL="274320" indent="-274320" eaLnBrk="1" fontAlgn="auto" hangingPunct="1">
              <a:spcAft>
                <a:spcPts val="0"/>
              </a:spcAft>
              <a:buClr>
                <a:schemeClr val="accent1">
                  <a:lumMod val="60000"/>
                  <a:lumOff val="40000"/>
                </a:schemeClr>
              </a:buClr>
              <a:buFont typeface="Arial" pitchFamily="34" charset="0"/>
              <a:buChar char="•"/>
              <a:defRPr/>
            </a:pPr>
            <a:r>
              <a:rPr lang="ru-RU" b="1" dirty="0" smtClean="0">
                <a:solidFill>
                  <a:srgbClr val="FFC000"/>
                </a:solidFill>
              </a:rPr>
              <a:t>Потерянные годы потенциальной </a:t>
            </a:r>
            <a:r>
              <a:rPr lang="ru-RU" b="1" dirty="0">
                <a:solidFill>
                  <a:srgbClr val="FFC000"/>
                </a:solidFill>
              </a:rPr>
              <a:t>жизни </a:t>
            </a:r>
            <a:r>
              <a:rPr lang="ru-RU" b="1" dirty="0" smtClean="0">
                <a:solidFill>
                  <a:srgbClr val="FFC000"/>
                </a:solidFill>
              </a:rPr>
              <a:t>- ПГПЖ </a:t>
            </a:r>
            <a:r>
              <a:rPr lang="ru-RU" dirty="0" smtClean="0"/>
              <a:t/>
            </a:r>
            <a:br>
              <a:rPr lang="ru-RU" dirty="0" smtClean="0"/>
            </a:br>
            <a:r>
              <a:rPr lang="ru-RU" dirty="0" smtClean="0"/>
              <a:t>(</a:t>
            </a:r>
            <a:r>
              <a:rPr lang="ru-RU" b="1" dirty="0"/>
              <a:t>англ.: </a:t>
            </a:r>
            <a:r>
              <a:rPr lang="ru-RU" b="1" dirty="0" err="1"/>
              <a:t>Potential</a:t>
            </a:r>
            <a:r>
              <a:rPr lang="ru-RU" b="1" dirty="0"/>
              <a:t> </a:t>
            </a:r>
            <a:r>
              <a:rPr lang="ru-RU" b="1" dirty="0" err="1"/>
              <a:t>Years</a:t>
            </a:r>
            <a:r>
              <a:rPr lang="ru-RU" b="1" dirty="0"/>
              <a:t> </a:t>
            </a:r>
            <a:r>
              <a:rPr lang="ru-RU" b="1" dirty="0" err="1"/>
              <a:t>of</a:t>
            </a:r>
            <a:r>
              <a:rPr lang="ru-RU" b="1" dirty="0"/>
              <a:t> </a:t>
            </a:r>
            <a:r>
              <a:rPr lang="ru-RU" b="1" dirty="0" err="1"/>
              <a:t>Life</a:t>
            </a:r>
            <a:r>
              <a:rPr lang="ru-RU" b="1" dirty="0"/>
              <a:t> </a:t>
            </a:r>
            <a:r>
              <a:rPr lang="ru-RU" b="1" dirty="0" err="1" smtClean="0"/>
              <a:t>Lost</a:t>
            </a:r>
            <a:r>
              <a:rPr lang="ru-RU" b="1" dirty="0" smtClean="0"/>
              <a:t> - </a:t>
            </a:r>
            <a:r>
              <a:rPr lang="ru-RU" b="1" dirty="0"/>
              <a:t>PYLL</a:t>
            </a:r>
            <a:r>
              <a:rPr lang="ru-RU" dirty="0" smtClean="0"/>
              <a:t>)</a:t>
            </a:r>
            <a:endParaRPr lang="ru-RU" dirty="0"/>
          </a:p>
          <a:p>
            <a:pPr marL="0" indent="0" eaLnBrk="1" fontAlgn="auto" hangingPunct="1">
              <a:spcAft>
                <a:spcPts val="0"/>
              </a:spcAft>
              <a:buClr>
                <a:schemeClr val="accent1">
                  <a:lumMod val="60000"/>
                  <a:lumOff val="40000"/>
                </a:schemeClr>
              </a:buClr>
              <a:buFont typeface="Arial" pitchFamily="34" charset="0"/>
              <a:buNone/>
              <a:defRPr/>
            </a:pPr>
            <a:endParaRPr lang="ru-RU" sz="1800" dirty="0"/>
          </a:p>
          <a:p>
            <a:pPr marL="0" indent="0" eaLnBrk="1" fontAlgn="auto" hangingPunct="1">
              <a:spcAft>
                <a:spcPts val="0"/>
              </a:spcAft>
              <a:buClr>
                <a:schemeClr val="accent1">
                  <a:lumMod val="60000"/>
                  <a:lumOff val="40000"/>
                </a:schemeClr>
              </a:buClr>
              <a:buFont typeface="Arial" pitchFamily="34" charset="0"/>
              <a:buNone/>
              <a:defRPr/>
            </a:pPr>
            <a:r>
              <a:rPr lang="ru-RU" dirty="0" smtClean="0"/>
              <a:t>Постулируется, </a:t>
            </a:r>
            <a:r>
              <a:rPr lang="ru-RU" dirty="0"/>
              <a:t>что каждый </a:t>
            </a:r>
            <a:r>
              <a:rPr lang="ru-RU" dirty="0" smtClean="0"/>
              <a:t>человек должен иметь </a:t>
            </a:r>
            <a:br>
              <a:rPr lang="ru-RU" dirty="0" smtClean="0"/>
            </a:br>
            <a:r>
              <a:rPr lang="ru-RU" dirty="0" smtClean="0"/>
              <a:t>70 </a:t>
            </a:r>
            <a:r>
              <a:rPr lang="ru-RU" dirty="0"/>
              <a:t>лет «продуктивной» </a:t>
            </a:r>
            <a:r>
              <a:rPr lang="ru-RU" dirty="0" smtClean="0"/>
              <a:t>жизни</a:t>
            </a:r>
          </a:p>
          <a:p>
            <a:pPr marL="0" indent="0" eaLnBrk="1" fontAlgn="auto" hangingPunct="1">
              <a:spcAft>
                <a:spcPts val="0"/>
              </a:spcAft>
              <a:buClr>
                <a:schemeClr val="accent1">
                  <a:lumMod val="60000"/>
                  <a:lumOff val="40000"/>
                </a:schemeClr>
              </a:buClr>
              <a:buFont typeface="Arial" pitchFamily="34" charset="0"/>
              <a:buNone/>
              <a:defRPr/>
            </a:pPr>
            <a:endParaRPr lang="ru-RU" dirty="0"/>
          </a:p>
          <a:p>
            <a:pPr marL="0" indent="0" eaLnBrk="1" fontAlgn="auto" hangingPunct="1">
              <a:spcAft>
                <a:spcPts val="0"/>
              </a:spcAft>
              <a:buClr>
                <a:schemeClr val="accent1">
                  <a:lumMod val="60000"/>
                  <a:lumOff val="40000"/>
                </a:schemeClr>
              </a:buClr>
              <a:buFont typeface="Arial" pitchFamily="34" charset="0"/>
              <a:buNone/>
              <a:defRPr/>
            </a:pPr>
            <a:r>
              <a:rPr lang="ru-RU" dirty="0"/>
              <a:t>Смерть в возрасте «А» до 70 лет </a:t>
            </a:r>
            <a:r>
              <a:rPr lang="ru-RU" dirty="0" smtClean="0"/>
              <a:t/>
            </a:r>
            <a:br>
              <a:rPr lang="ru-RU" dirty="0" smtClean="0"/>
            </a:br>
            <a:r>
              <a:rPr lang="ru-RU" dirty="0" smtClean="0"/>
              <a:t>приводит </a:t>
            </a:r>
            <a:r>
              <a:rPr lang="ru-RU" dirty="0"/>
              <a:t>к </a:t>
            </a:r>
            <a:r>
              <a:rPr lang="ru-RU" dirty="0" smtClean="0"/>
              <a:t>потере  </a:t>
            </a:r>
            <a:r>
              <a:rPr lang="ru-RU" sz="2800" b="1" dirty="0">
                <a:solidFill>
                  <a:srgbClr val="FFC000"/>
                </a:solidFill>
              </a:rPr>
              <a:t>70 - «А»</a:t>
            </a:r>
            <a:r>
              <a:rPr lang="ru-RU" sz="2800" b="1" dirty="0"/>
              <a:t> </a:t>
            </a:r>
            <a:r>
              <a:rPr lang="ru-RU" dirty="0"/>
              <a:t>лет жизни</a:t>
            </a:r>
          </a:p>
          <a:p>
            <a:pPr marL="0" indent="0" eaLnBrk="1" fontAlgn="auto" hangingPunct="1">
              <a:spcAft>
                <a:spcPts val="0"/>
              </a:spcAft>
              <a:buClr>
                <a:schemeClr val="accent1">
                  <a:lumMod val="60000"/>
                  <a:lumOff val="40000"/>
                </a:schemeClr>
              </a:buClr>
              <a:buFont typeface="Arial" pitchFamily="34" charset="0"/>
              <a:buNone/>
              <a:defRPr/>
            </a:pPr>
            <a:endParaRPr lang="ru-RU" sz="2000" dirty="0" smtClean="0"/>
          </a:p>
          <a:p>
            <a:pPr marL="0" indent="0" eaLnBrk="1" fontAlgn="auto" hangingPunct="1">
              <a:spcAft>
                <a:spcPts val="0"/>
              </a:spcAft>
              <a:buClr>
                <a:schemeClr val="accent1">
                  <a:lumMod val="60000"/>
                  <a:lumOff val="40000"/>
                </a:schemeClr>
              </a:buClr>
              <a:buFont typeface="Arial" pitchFamily="34" charset="0"/>
              <a:buNone/>
              <a:defRPr/>
            </a:pPr>
            <a:endParaRPr lang="ru-RU" sz="2000" dirty="0" smtClean="0"/>
          </a:p>
          <a:p>
            <a:pPr marL="0" indent="0" eaLnBrk="1" fontAlgn="auto" hangingPunct="1">
              <a:spcAft>
                <a:spcPts val="0"/>
              </a:spcAft>
              <a:buClr>
                <a:schemeClr val="accent1">
                  <a:lumMod val="60000"/>
                  <a:lumOff val="40000"/>
                </a:schemeClr>
              </a:buClr>
              <a:buFont typeface="Arial" pitchFamily="34" charset="0"/>
              <a:buNone/>
              <a:defRPr/>
            </a:pPr>
            <a:r>
              <a:rPr lang="ru-RU" sz="2000" dirty="0" smtClean="0"/>
              <a:t>Точный </a:t>
            </a:r>
            <a:r>
              <a:rPr lang="ru-RU" sz="2000" dirty="0"/>
              <a:t>перевод «Потенциальные годы потерянной жизни» звучит на русском языке, на наш взгляд, не совсем корректно, поэтому предлагается использовать одинаковый по смыслу перевод «Потерянные годы потенциальной жизни», или показатель Потерянных лет потенциальной жизни.</a:t>
            </a:r>
          </a:p>
          <a:p>
            <a:pPr marL="274320" indent="-274320" eaLnBrk="1" fontAlgn="auto" hangingPunct="1">
              <a:spcAft>
                <a:spcPts val="0"/>
              </a:spcAft>
              <a:buClr>
                <a:schemeClr val="accent1">
                  <a:lumMod val="60000"/>
                  <a:lumOff val="40000"/>
                </a:schemeClr>
              </a:buClr>
              <a:buFont typeface="Arial" pitchFamily="34" charset="0"/>
              <a:buChar cha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nodeType="afterGroup">
                            <p:stCondLst>
                              <p:cond delay="105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anim calcmode="lin" valueType="num">
                                      <p:cBhvr>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04532">
            <a:off x="2680153" y="2053495"/>
            <a:ext cx="1410026" cy="162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528" y="3839929"/>
            <a:ext cx="1791541" cy="117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96101">
            <a:off x="1824754" y="3376477"/>
            <a:ext cx="1714078" cy="11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Облако 18"/>
          <p:cNvSpPr/>
          <p:nvPr/>
        </p:nvSpPr>
        <p:spPr>
          <a:xfrm>
            <a:off x="3378610" y="2998083"/>
            <a:ext cx="2646200" cy="1764779"/>
          </a:xfrm>
          <a:prstGeom prst="cloud">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79512" y="188640"/>
            <a:ext cx="8856984" cy="346050"/>
          </a:xfrm>
        </p:spPr>
        <p:txBody>
          <a:bodyPr>
            <a:normAutofit fontScale="90000"/>
          </a:bodyPr>
          <a:lstStyle/>
          <a:p>
            <a:pPr algn="ctr"/>
            <a:r>
              <a:rPr lang="ru-RU" sz="2800" dirty="0" smtClean="0">
                <a:solidFill>
                  <a:srgbClr val="FFC000"/>
                </a:solidFill>
              </a:rPr>
              <a:t>Предлагаемая система учета смертности населения</a:t>
            </a:r>
            <a:endParaRPr lang="ru-RU" sz="2800" dirty="0">
              <a:solidFill>
                <a:srgbClr val="FFC000"/>
              </a:solidFill>
            </a:endParaRPr>
          </a:p>
        </p:txBody>
      </p:sp>
      <p:pic>
        <p:nvPicPr>
          <p:cNvPr id="103426" name="Picture 2" descr="C:\Users\Krasilnikov.home\AppData\Local\Microsoft\Windows\Temporary Internet Files\Content.IE5\3M0HS58C\MC900432027[1].wmf"/>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21927"/>
            <a:ext cx="1128706" cy="1128706"/>
          </a:xfrm>
          <a:prstGeom prst="rect">
            <a:avLst/>
          </a:prstGeom>
          <a:noFill/>
          <a:extLst>
            <a:ext uri="{909E8E84-426E-40DD-AFC4-6F175D3DCCD1}">
              <a14:hiddenFill xmlns:a14="http://schemas.microsoft.com/office/drawing/2010/main">
                <a:solidFill>
                  <a:srgbClr val="FFFFFF"/>
                </a:solidFill>
              </a14:hiddenFill>
            </a:ext>
          </a:extLst>
        </p:spPr>
      </p:pic>
      <p:sp>
        <p:nvSpPr>
          <p:cNvPr id="4" name="Блок-схема: магнитный диск 3"/>
          <p:cNvSpPr/>
          <p:nvPr/>
        </p:nvSpPr>
        <p:spPr>
          <a:xfrm>
            <a:off x="4069127" y="3311261"/>
            <a:ext cx="1242479" cy="1146408"/>
          </a:xfrm>
          <a:prstGeom prst="flowChartMagneticDisk">
            <a:avLst/>
          </a:prstGeom>
          <a:gradFill>
            <a:gsLst>
              <a:gs pos="0">
                <a:schemeClr val="accent5">
                  <a:lumMod val="40000"/>
                  <a:lumOff val="60000"/>
                </a:schemeClr>
              </a:gs>
              <a:gs pos="100000">
                <a:schemeClr val="accent5">
                  <a:lumMod val="50000"/>
                </a:schemeClr>
              </a:gs>
            </a:gsLst>
            <a:lin ang="16200000" scaled="0"/>
          </a:gra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chemeClr val="bg1"/>
                </a:solidFill>
              </a:rPr>
              <a:t>БД умерших</a:t>
            </a:r>
            <a:endParaRPr lang="ru-RU" b="1" dirty="0">
              <a:solidFill>
                <a:schemeClr val="bg1"/>
              </a:solidFill>
            </a:endParaRPr>
          </a:p>
        </p:txBody>
      </p:sp>
      <p:sp>
        <p:nvSpPr>
          <p:cNvPr id="5" name="Document"/>
          <p:cNvSpPr>
            <a:spLocks noEditPoints="1" noChangeArrowheads="1"/>
          </p:cNvSpPr>
          <p:nvPr/>
        </p:nvSpPr>
        <p:spPr bwMode="auto">
          <a:xfrm>
            <a:off x="1212499" y="531066"/>
            <a:ext cx="2186839" cy="15121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tx1"/>
          </a:solidFill>
          <a:ln w="9525">
            <a:solidFill>
              <a:srgbClr val="000000"/>
            </a:solidFill>
            <a:miter lim="800000"/>
            <a:headEnd/>
            <a:tailEnd/>
          </a:ln>
          <a:effectLst>
            <a:outerShdw dist="107763" dir="2700000" algn="ctr" rotWithShape="0">
              <a:srgbClr val="808080"/>
            </a:outerShdw>
          </a:effectLst>
        </p:spPr>
        <p:txBody>
          <a:bodyPr vert="horz" wrap="square" lIns="36000" tIns="36000" rIns="36000" bIns="36000" numCol="1" anchor="t" anchorCtr="0" compatLnSpc="1">
            <a:prstTxWarp prst="textNoShape">
              <a:avLst/>
            </a:prstTxWarp>
          </a:bodyPr>
          <a:lstStyle/>
          <a:p>
            <a:pPr algn="ctr"/>
            <a:r>
              <a:rPr lang="ru-RU" sz="1400" b="1" dirty="0" smtClean="0">
                <a:solidFill>
                  <a:schemeClr val="bg1"/>
                </a:solidFill>
                <a:latin typeface="Arial" pitchFamily="34" charset="0"/>
                <a:cs typeface="Arial" pitchFamily="34" charset="0"/>
              </a:rPr>
              <a:t>Медицинское свидетельство о смерти</a:t>
            </a:r>
          </a:p>
          <a:p>
            <a:pPr algn="ctr"/>
            <a:r>
              <a:rPr lang="ru-RU" sz="1100" b="1" dirty="0" smtClean="0">
                <a:solidFill>
                  <a:schemeClr val="bg1"/>
                </a:solidFill>
                <a:latin typeface="Arial" pitchFamily="34" charset="0"/>
                <a:cs typeface="Arial" pitchFamily="34" charset="0"/>
              </a:rPr>
              <a:t>Учетная форма  № 106/у-08</a:t>
            </a:r>
          </a:p>
          <a:p>
            <a:pPr algn="ctr"/>
            <a:r>
              <a:rPr lang="ru-RU" sz="1100" b="1" dirty="0" smtClean="0">
                <a:solidFill>
                  <a:schemeClr val="bg1"/>
                </a:solidFill>
                <a:latin typeface="Arial" pitchFamily="34" charset="0"/>
                <a:cs typeface="Arial" pitchFamily="34" charset="0"/>
              </a:rPr>
              <a:t>Утверждена приказом Минздравсоцразвития РФ  от 26.12.2008  №782н</a:t>
            </a:r>
          </a:p>
          <a:p>
            <a:pPr algn="ctr"/>
            <a:endParaRPr lang="ru-RU" sz="1400" b="1" dirty="0" smtClean="0">
              <a:solidFill>
                <a:schemeClr val="bg1"/>
              </a:solidFill>
              <a:latin typeface="Arial" pitchFamily="34" charset="0"/>
              <a:cs typeface="Arial" pitchFamily="34" charset="0"/>
            </a:endParaRPr>
          </a:p>
          <a:p>
            <a:pPr algn="ctr"/>
            <a:endParaRPr lang="ru-RU" sz="1400" b="1" dirty="0" smtClean="0">
              <a:solidFill>
                <a:schemeClr val="bg1"/>
              </a:solidFill>
              <a:latin typeface="Arial" pitchFamily="34" charset="0"/>
              <a:cs typeface="Arial" pitchFamily="34" charset="0"/>
            </a:endParaRPr>
          </a:p>
          <a:p>
            <a:pPr algn="ctr"/>
            <a:endParaRPr lang="ru-RU" sz="1400" b="1" dirty="0" smtClean="0">
              <a:solidFill>
                <a:schemeClr val="bg1"/>
              </a:solidFill>
              <a:latin typeface="Arial" pitchFamily="34" charset="0"/>
              <a:cs typeface="Arial" pitchFamily="34" charset="0"/>
            </a:endParaRPr>
          </a:p>
          <a:p>
            <a:pPr algn="ctr"/>
            <a:endParaRPr lang="ru-RU" sz="1400" b="1" dirty="0" smtClean="0">
              <a:solidFill>
                <a:schemeClr val="bg1"/>
              </a:solidFill>
              <a:latin typeface="Arial" pitchFamily="34" charset="0"/>
              <a:cs typeface="Arial" pitchFamily="34" charset="0"/>
            </a:endParaRPr>
          </a:p>
          <a:p>
            <a:pPr algn="ctr"/>
            <a:endParaRPr lang="ru-RU" sz="1400" b="1" dirty="0">
              <a:solidFill>
                <a:schemeClr val="bg1"/>
              </a:solidFill>
              <a:latin typeface="Arial" pitchFamily="34" charset="0"/>
              <a:cs typeface="Arial" pitchFamily="34" charset="0"/>
            </a:endParaRPr>
          </a:p>
        </p:txBody>
      </p:sp>
      <p:pic>
        <p:nvPicPr>
          <p:cNvPr id="103439" name="Picture 15" descr="C:\Users\Krasilnikov.home\AppData\Local\Microsoft\Windows\Temporary Internet Files\Content.IE5\YWSYVUXP\MC90021278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774" y="5835253"/>
            <a:ext cx="1059172" cy="897427"/>
          </a:xfrm>
          <a:prstGeom prst="rect">
            <a:avLst/>
          </a:prstGeom>
          <a:solidFill>
            <a:schemeClr val="bg2">
              <a:lumMod val="50000"/>
              <a:lumOff val="50000"/>
            </a:schemeClr>
          </a:solidFill>
        </p:spPr>
      </p:pic>
      <p:grpSp>
        <p:nvGrpSpPr>
          <p:cNvPr id="7" name="Group 20"/>
          <p:cNvGrpSpPr>
            <a:grpSpLocks noChangeAspect="1"/>
          </p:cNvGrpSpPr>
          <p:nvPr/>
        </p:nvGrpSpPr>
        <p:grpSpPr bwMode="auto">
          <a:xfrm>
            <a:off x="606206" y="3193220"/>
            <a:ext cx="1247775" cy="1555750"/>
            <a:chOff x="1772" y="1846"/>
            <a:chExt cx="786" cy="980"/>
          </a:xfrm>
        </p:grpSpPr>
        <p:sp>
          <p:nvSpPr>
            <p:cNvPr id="8" name="AutoShape 19"/>
            <p:cNvSpPr>
              <a:spLocks noChangeAspect="1" noChangeArrowheads="1" noTextEdit="1"/>
            </p:cNvSpPr>
            <p:nvPr/>
          </p:nvSpPr>
          <p:spPr bwMode="auto">
            <a:xfrm>
              <a:off x="1772" y="2024"/>
              <a:ext cx="786" cy="8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 name="Freeform 21"/>
            <p:cNvSpPr>
              <a:spLocks/>
            </p:cNvSpPr>
            <p:nvPr/>
          </p:nvSpPr>
          <p:spPr bwMode="auto">
            <a:xfrm>
              <a:off x="1772" y="2024"/>
              <a:ext cx="682" cy="501"/>
            </a:xfrm>
            <a:custGeom>
              <a:avLst/>
              <a:gdLst>
                <a:gd name="T0" fmla="*/ 0 w 2046"/>
                <a:gd name="T1" fmla="*/ 1503 h 1504"/>
                <a:gd name="T2" fmla="*/ 751 w 2046"/>
                <a:gd name="T3" fmla="*/ 1504 h 1504"/>
                <a:gd name="T4" fmla="*/ 751 w 2046"/>
                <a:gd name="T5" fmla="*/ 937 h 1504"/>
                <a:gd name="T6" fmla="*/ 1394 w 2046"/>
                <a:gd name="T7" fmla="*/ 937 h 1504"/>
                <a:gd name="T8" fmla="*/ 1394 w 2046"/>
                <a:gd name="T9" fmla="*/ 462 h 1504"/>
                <a:gd name="T10" fmla="*/ 1543 w 2046"/>
                <a:gd name="T11" fmla="*/ 462 h 1504"/>
                <a:gd name="T12" fmla="*/ 1543 w 2046"/>
                <a:gd name="T13" fmla="*/ 268 h 1504"/>
                <a:gd name="T14" fmla="*/ 1900 w 2046"/>
                <a:gd name="T15" fmla="*/ 268 h 1504"/>
                <a:gd name="T16" fmla="*/ 1900 w 2046"/>
                <a:gd name="T17" fmla="*/ 462 h 1504"/>
                <a:gd name="T18" fmla="*/ 2046 w 2046"/>
                <a:gd name="T19" fmla="*/ 462 h 1504"/>
                <a:gd name="T20" fmla="*/ 1962 w 2046"/>
                <a:gd name="T21" fmla="*/ 0 h 1504"/>
                <a:gd name="T22" fmla="*/ 1944 w 2046"/>
                <a:gd name="T23" fmla="*/ 1 h 1504"/>
                <a:gd name="T24" fmla="*/ 1928 w 2046"/>
                <a:gd name="T25" fmla="*/ 2 h 1504"/>
                <a:gd name="T26" fmla="*/ 1915 w 2046"/>
                <a:gd name="T27" fmla="*/ 4 h 1504"/>
                <a:gd name="T28" fmla="*/ 1903 w 2046"/>
                <a:gd name="T29" fmla="*/ 6 h 1504"/>
                <a:gd name="T30" fmla="*/ 1893 w 2046"/>
                <a:gd name="T31" fmla="*/ 7 h 1504"/>
                <a:gd name="T32" fmla="*/ 1883 w 2046"/>
                <a:gd name="T33" fmla="*/ 8 h 1504"/>
                <a:gd name="T34" fmla="*/ 1875 w 2046"/>
                <a:gd name="T35" fmla="*/ 11 h 1504"/>
                <a:gd name="T36" fmla="*/ 1866 w 2046"/>
                <a:gd name="T37" fmla="*/ 12 h 1504"/>
                <a:gd name="T38" fmla="*/ 1822 w 2046"/>
                <a:gd name="T39" fmla="*/ 22 h 1504"/>
                <a:gd name="T40" fmla="*/ 1775 w 2046"/>
                <a:gd name="T41" fmla="*/ 33 h 1504"/>
                <a:gd name="T42" fmla="*/ 1725 w 2046"/>
                <a:gd name="T43" fmla="*/ 46 h 1504"/>
                <a:gd name="T44" fmla="*/ 1673 w 2046"/>
                <a:gd name="T45" fmla="*/ 60 h 1504"/>
                <a:gd name="T46" fmla="*/ 1621 w 2046"/>
                <a:gd name="T47" fmla="*/ 76 h 1504"/>
                <a:gd name="T48" fmla="*/ 1566 w 2046"/>
                <a:gd name="T49" fmla="*/ 94 h 1504"/>
                <a:gd name="T50" fmla="*/ 1510 w 2046"/>
                <a:gd name="T51" fmla="*/ 115 h 1504"/>
                <a:gd name="T52" fmla="*/ 1452 w 2046"/>
                <a:gd name="T53" fmla="*/ 136 h 1504"/>
                <a:gd name="T54" fmla="*/ 1394 w 2046"/>
                <a:gd name="T55" fmla="*/ 161 h 1504"/>
                <a:gd name="T56" fmla="*/ 1334 w 2046"/>
                <a:gd name="T57" fmla="*/ 187 h 1504"/>
                <a:gd name="T58" fmla="*/ 1273 w 2046"/>
                <a:gd name="T59" fmla="*/ 215 h 1504"/>
                <a:gd name="T60" fmla="*/ 1212 w 2046"/>
                <a:gd name="T61" fmla="*/ 246 h 1504"/>
                <a:gd name="T62" fmla="*/ 1149 w 2046"/>
                <a:gd name="T63" fmla="*/ 280 h 1504"/>
                <a:gd name="T64" fmla="*/ 1086 w 2046"/>
                <a:gd name="T65" fmla="*/ 315 h 1504"/>
                <a:gd name="T66" fmla="*/ 1022 w 2046"/>
                <a:gd name="T67" fmla="*/ 354 h 1504"/>
                <a:gd name="T68" fmla="*/ 959 w 2046"/>
                <a:gd name="T69" fmla="*/ 395 h 1504"/>
                <a:gd name="T70" fmla="*/ 895 w 2046"/>
                <a:gd name="T71" fmla="*/ 439 h 1504"/>
                <a:gd name="T72" fmla="*/ 830 w 2046"/>
                <a:gd name="T73" fmla="*/ 487 h 1504"/>
                <a:gd name="T74" fmla="*/ 766 w 2046"/>
                <a:gd name="T75" fmla="*/ 537 h 1504"/>
                <a:gd name="T76" fmla="*/ 703 w 2046"/>
                <a:gd name="T77" fmla="*/ 590 h 1504"/>
                <a:gd name="T78" fmla="*/ 639 w 2046"/>
                <a:gd name="T79" fmla="*/ 646 h 1504"/>
                <a:gd name="T80" fmla="*/ 576 w 2046"/>
                <a:gd name="T81" fmla="*/ 706 h 1504"/>
                <a:gd name="T82" fmla="*/ 513 w 2046"/>
                <a:gd name="T83" fmla="*/ 769 h 1504"/>
                <a:gd name="T84" fmla="*/ 452 w 2046"/>
                <a:gd name="T85" fmla="*/ 835 h 1504"/>
                <a:gd name="T86" fmla="*/ 391 w 2046"/>
                <a:gd name="T87" fmla="*/ 905 h 1504"/>
                <a:gd name="T88" fmla="*/ 331 w 2046"/>
                <a:gd name="T89" fmla="*/ 979 h 1504"/>
                <a:gd name="T90" fmla="*/ 273 w 2046"/>
                <a:gd name="T91" fmla="*/ 1056 h 1504"/>
                <a:gd name="T92" fmla="*/ 215 w 2046"/>
                <a:gd name="T93" fmla="*/ 1138 h 1504"/>
                <a:gd name="T94" fmla="*/ 158 w 2046"/>
                <a:gd name="T95" fmla="*/ 1223 h 1504"/>
                <a:gd name="T96" fmla="*/ 104 w 2046"/>
                <a:gd name="T97" fmla="*/ 1312 h 1504"/>
                <a:gd name="T98" fmla="*/ 51 w 2046"/>
                <a:gd name="T99" fmla="*/ 1405 h 1504"/>
                <a:gd name="T100" fmla="*/ 0 w 2046"/>
                <a:gd name="T101" fmla="*/ 1503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6" h="1504">
                  <a:moveTo>
                    <a:pt x="0" y="1503"/>
                  </a:moveTo>
                  <a:lnTo>
                    <a:pt x="751" y="1504"/>
                  </a:lnTo>
                  <a:lnTo>
                    <a:pt x="751" y="937"/>
                  </a:lnTo>
                  <a:lnTo>
                    <a:pt x="1394" y="937"/>
                  </a:lnTo>
                  <a:lnTo>
                    <a:pt x="1394" y="462"/>
                  </a:lnTo>
                  <a:lnTo>
                    <a:pt x="1543" y="462"/>
                  </a:lnTo>
                  <a:lnTo>
                    <a:pt x="1543" y="268"/>
                  </a:lnTo>
                  <a:lnTo>
                    <a:pt x="1900" y="268"/>
                  </a:lnTo>
                  <a:lnTo>
                    <a:pt x="1900" y="462"/>
                  </a:lnTo>
                  <a:lnTo>
                    <a:pt x="2046" y="462"/>
                  </a:lnTo>
                  <a:lnTo>
                    <a:pt x="1962" y="0"/>
                  </a:lnTo>
                  <a:lnTo>
                    <a:pt x="1944" y="1"/>
                  </a:lnTo>
                  <a:lnTo>
                    <a:pt x="1928" y="2"/>
                  </a:lnTo>
                  <a:lnTo>
                    <a:pt x="1915" y="4"/>
                  </a:lnTo>
                  <a:lnTo>
                    <a:pt x="1903" y="6"/>
                  </a:lnTo>
                  <a:lnTo>
                    <a:pt x="1893" y="7"/>
                  </a:lnTo>
                  <a:lnTo>
                    <a:pt x="1883" y="8"/>
                  </a:lnTo>
                  <a:lnTo>
                    <a:pt x="1875" y="11"/>
                  </a:lnTo>
                  <a:lnTo>
                    <a:pt x="1866" y="12"/>
                  </a:lnTo>
                  <a:lnTo>
                    <a:pt x="1822" y="22"/>
                  </a:lnTo>
                  <a:lnTo>
                    <a:pt x="1775" y="33"/>
                  </a:lnTo>
                  <a:lnTo>
                    <a:pt x="1725" y="46"/>
                  </a:lnTo>
                  <a:lnTo>
                    <a:pt x="1673" y="60"/>
                  </a:lnTo>
                  <a:lnTo>
                    <a:pt x="1621" y="76"/>
                  </a:lnTo>
                  <a:lnTo>
                    <a:pt x="1566" y="94"/>
                  </a:lnTo>
                  <a:lnTo>
                    <a:pt x="1510" y="115"/>
                  </a:lnTo>
                  <a:lnTo>
                    <a:pt x="1452" y="136"/>
                  </a:lnTo>
                  <a:lnTo>
                    <a:pt x="1394" y="161"/>
                  </a:lnTo>
                  <a:lnTo>
                    <a:pt x="1334" y="187"/>
                  </a:lnTo>
                  <a:lnTo>
                    <a:pt x="1273" y="215"/>
                  </a:lnTo>
                  <a:lnTo>
                    <a:pt x="1212" y="246"/>
                  </a:lnTo>
                  <a:lnTo>
                    <a:pt x="1149" y="280"/>
                  </a:lnTo>
                  <a:lnTo>
                    <a:pt x="1086" y="315"/>
                  </a:lnTo>
                  <a:lnTo>
                    <a:pt x="1022" y="354"/>
                  </a:lnTo>
                  <a:lnTo>
                    <a:pt x="959" y="395"/>
                  </a:lnTo>
                  <a:lnTo>
                    <a:pt x="895" y="439"/>
                  </a:lnTo>
                  <a:lnTo>
                    <a:pt x="830" y="487"/>
                  </a:lnTo>
                  <a:lnTo>
                    <a:pt x="766" y="537"/>
                  </a:lnTo>
                  <a:lnTo>
                    <a:pt x="703" y="590"/>
                  </a:lnTo>
                  <a:lnTo>
                    <a:pt x="639" y="646"/>
                  </a:lnTo>
                  <a:lnTo>
                    <a:pt x="576" y="706"/>
                  </a:lnTo>
                  <a:lnTo>
                    <a:pt x="513" y="769"/>
                  </a:lnTo>
                  <a:lnTo>
                    <a:pt x="452" y="835"/>
                  </a:lnTo>
                  <a:lnTo>
                    <a:pt x="391" y="905"/>
                  </a:lnTo>
                  <a:lnTo>
                    <a:pt x="331" y="979"/>
                  </a:lnTo>
                  <a:lnTo>
                    <a:pt x="273" y="1056"/>
                  </a:lnTo>
                  <a:lnTo>
                    <a:pt x="215" y="1138"/>
                  </a:lnTo>
                  <a:lnTo>
                    <a:pt x="158" y="1223"/>
                  </a:lnTo>
                  <a:lnTo>
                    <a:pt x="104" y="1312"/>
                  </a:lnTo>
                  <a:lnTo>
                    <a:pt x="51" y="1405"/>
                  </a:lnTo>
                  <a:lnTo>
                    <a:pt x="0" y="1503"/>
                  </a:lnTo>
                  <a:close/>
                </a:path>
              </a:pathLst>
            </a:custGeom>
            <a:solidFill>
              <a:srgbClr val="21E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22"/>
            <p:cNvSpPr>
              <a:spLocks noChangeArrowheads="1"/>
            </p:cNvSpPr>
            <p:nvPr/>
          </p:nvSpPr>
          <p:spPr bwMode="auto">
            <a:xfrm>
              <a:off x="2221"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23"/>
            <p:cNvSpPr>
              <a:spLocks noChangeArrowheads="1"/>
            </p:cNvSpPr>
            <p:nvPr/>
          </p:nvSpPr>
          <p:spPr bwMode="auto">
            <a:xfrm>
              <a:off x="1981"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Rectangle 24"/>
            <p:cNvSpPr>
              <a:spLocks noChangeArrowheads="1"/>
            </p:cNvSpPr>
            <p:nvPr/>
          </p:nvSpPr>
          <p:spPr bwMode="auto">
            <a:xfrm>
              <a:off x="1911"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Rectangle 25"/>
            <p:cNvSpPr>
              <a:spLocks noChangeArrowheads="1"/>
            </p:cNvSpPr>
            <p:nvPr/>
          </p:nvSpPr>
          <p:spPr bwMode="auto">
            <a:xfrm>
              <a:off x="1840"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26"/>
            <p:cNvSpPr>
              <a:spLocks noChangeArrowheads="1"/>
            </p:cNvSpPr>
            <p:nvPr/>
          </p:nvSpPr>
          <p:spPr bwMode="auto">
            <a:xfrm>
              <a:off x="2295" y="257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27"/>
            <p:cNvSpPr>
              <a:spLocks noChangeArrowheads="1"/>
            </p:cNvSpPr>
            <p:nvPr/>
          </p:nvSpPr>
          <p:spPr bwMode="auto">
            <a:xfrm>
              <a:off x="2369" y="2574"/>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28"/>
            <p:cNvSpPr>
              <a:spLocks noChangeArrowheads="1"/>
            </p:cNvSpPr>
            <p:nvPr/>
          </p:nvSpPr>
          <p:spPr bwMode="auto">
            <a:xfrm>
              <a:off x="2295" y="2391"/>
              <a:ext cx="33"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29"/>
            <p:cNvSpPr>
              <a:spLocks noChangeArrowheads="1"/>
            </p:cNvSpPr>
            <p:nvPr/>
          </p:nvSpPr>
          <p:spPr bwMode="auto">
            <a:xfrm>
              <a:off x="2369" y="2391"/>
              <a:ext cx="34"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30"/>
            <p:cNvSpPr>
              <a:spLocks noChangeArrowheads="1"/>
            </p:cNvSpPr>
            <p:nvPr/>
          </p:nvSpPr>
          <p:spPr bwMode="auto">
            <a:xfrm>
              <a:off x="1924" y="1846"/>
              <a:ext cx="507" cy="231"/>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b="1" dirty="0" smtClean="0">
                  <a:solidFill>
                    <a:schemeClr val="bg1"/>
                  </a:solidFill>
                </a:rPr>
                <a:t>ЗАГС</a:t>
              </a:r>
              <a:endParaRPr lang="ru-RU" b="1" dirty="0">
                <a:solidFill>
                  <a:schemeClr val="bg1"/>
                </a:solidFill>
              </a:endParaRPr>
            </a:p>
          </p:txBody>
        </p:sp>
        <p:sp>
          <p:nvSpPr>
            <p:cNvPr id="21" name="Rectangle 31"/>
            <p:cNvSpPr>
              <a:spLocks noChangeArrowheads="1"/>
            </p:cNvSpPr>
            <p:nvPr/>
          </p:nvSpPr>
          <p:spPr bwMode="auto">
            <a:xfrm>
              <a:off x="2369" y="2317"/>
              <a:ext cx="34"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32"/>
            <p:cNvSpPr>
              <a:spLocks noChangeArrowheads="1"/>
            </p:cNvSpPr>
            <p:nvPr/>
          </p:nvSpPr>
          <p:spPr bwMode="auto">
            <a:xfrm>
              <a:off x="2150" y="2391"/>
              <a:ext cx="33"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33"/>
            <p:cNvSpPr>
              <a:spLocks noChangeArrowheads="1"/>
            </p:cNvSpPr>
            <p:nvPr/>
          </p:nvSpPr>
          <p:spPr bwMode="auto">
            <a:xfrm>
              <a:off x="2224" y="2391"/>
              <a:ext cx="33"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34"/>
            <p:cNvSpPr>
              <a:spLocks noChangeArrowheads="1"/>
            </p:cNvSpPr>
            <p:nvPr/>
          </p:nvSpPr>
          <p:spPr bwMode="auto">
            <a:xfrm>
              <a:off x="2079" y="2391"/>
              <a:ext cx="34" cy="34"/>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35"/>
            <p:cNvSpPr>
              <a:spLocks noChangeArrowheads="1"/>
            </p:cNvSpPr>
            <p:nvPr/>
          </p:nvSpPr>
          <p:spPr bwMode="auto">
            <a:xfrm>
              <a:off x="2295" y="2461"/>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36"/>
            <p:cNvSpPr>
              <a:spLocks noChangeArrowheads="1"/>
            </p:cNvSpPr>
            <p:nvPr/>
          </p:nvSpPr>
          <p:spPr bwMode="auto">
            <a:xfrm>
              <a:off x="2369" y="2461"/>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37"/>
            <p:cNvSpPr>
              <a:spLocks noChangeArrowheads="1"/>
            </p:cNvSpPr>
            <p:nvPr/>
          </p:nvSpPr>
          <p:spPr bwMode="auto">
            <a:xfrm>
              <a:off x="2150" y="2461"/>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38"/>
            <p:cNvSpPr>
              <a:spLocks noChangeArrowheads="1"/>
            </p:cNvSpPr>
            <p:nvPr/>
          </p:nvSpPr>
          <p:spPr bwMode="auto">
            <a:xfrm>
              <a:off x="2224" y="2461"/>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39"/>
            <p:cNvSpPr>
              <a:spLocks noChangeArrowheads="1"/>
            </p:cNvSpPr>
            <p:nvPr/>
          </p:nvSpPr>
          <p:spPr bwMode="auto">
            <a:xfrm>
              <a:off x="2079" y="2461"/>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p:cNvSpPr>
              <a:spLocks noChangeArrowheads="1"/>
            </p:cNvSpPr>
            <p:nvPr/>
          </p:nvSpPr>
          <p:spPr bwMode="auto">
            <a:xfrm>
              <a:off x="2295" y="2244"/>
              <a:ext cx="33"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24" name="Rectangle 41"/>
            <p:cNvSpPr>
              <a:spLocks noChangeArrowheads="1"/>
            </p:cNvSpPr>
            <p:nvPr/>
          </p:nvSpPr>
          <p:spPr bwMode="auto">
            <a:xfrm>
              <a:off x="2369" y="2244"/>
              <a:ext cx="34" cy="33"/>
            </a:xfrm>
            <a:prstGeom prst="rect">
              <a:avLst/>
            </a:prstGeom>
            <a:solidFill>
              <a:srgbClr val="21E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25" name="Freeform 42"/>
            <p:cNvSpPr>
              <a:spLocks/>
            </p:cNvSpPr>
            <p:nvPr/>
          </p:nvSpPr>
          <p:spPr bwMode="auto">
            <a:xfrm>
              <a:off x="2468" y="2239"/>
              <a:ext cx="90" cy="393"/>
            </a:xfrm>
            <a:custGeom>
              <a:avLst/>
              <a:gdLst>
                <a:gd name="T0" fmla="*/ 271 w 271"/>
                <a:gd name="T1" fmla="*/ 1177 h 1177"/>
                <a:gd name="T2" fmla="*/ 0 w 271"/>
                <a:gd name="T3" fmla="*/ 0 h 1177"/>
                <a:gd name="T4" fmla="*/ 2 w 271"/>
                <a:gd name="T5" fmla="*/ 1177 h 1177"/>
                <a:gd name="T6" fmla="*/ 271 w 271"/>
                <a:gd name="T7" fmla="*/ 1177 h 1177"/>
              </a:gdLst>
              <a:ahLst/>
              <a:cxnLst>
                <a:cxn ang="0">
                  <a:pos x="T0" y="T1"/>
                </a:cxn>
                <a:cxn ang="0">
                  <a:pos x="T2" y="T3"/>
                </a:cxn>
                <a:cxn ang="0">
                  <a:pos x="T4" y="T5"/>
                </a:cxn>
                <a:cxn ang="0">
                  <a:pos x="T6" y="T7"/>
                </a:cxn>
              </a:cxnLst>
              <a:rect l="0" t="0" r="r" b="b"/>
              <a:pathLst>
                <a:path w="271" h="1177">
                  <a:moveTo>
                    <a:pt x="271" y="1177"/>
                  </a:moveTo>
                  <a:lnTo>
                    <a:pt x="0" y="0"/>
                  </a:lnTo>
                  <a:lnTo>
                    <a:pt x="2" y="1177"/>
                  </a:lnTo>
                  <a:lnTo>
                    <a:pt x="271" y="1177"/>
                  </a:lnTo>
                  <a:close/>
                </a:path>
              </a:pathLst>
            </a:custGeom>
            <a:solidFill>
              <a:srgbClr val="21E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35" name="Freeform 43"/>
            <p:cNvSpPr>
              <a:spLocks/>
            </p:cNvSpPr>
            <p:nvPr/>
          </p:nvSpPr>
          <p:spPr bwMode="auto">
            <a:xfrm>
              <a:off x="1788" y="2564"/>
              <a:ext cx="669" cy="262"/>
            </a:xfrm>
            <a:custGeom>
              <a:avLst/>
              <a:gdLst>
                <a:gd name="T0" fmla="*/ 2006 w 2006"/>
                <a:gd name="T1" fmla="*/ 278 h 786"/>
                <a:gd name="T2" fmla="*/ 1160 w 2006"/>
                <a:gd name="T3" fmla="*/ 275 h 786"/>
                <a:gd name="T4" fmla="*/ 1160 w 2006"/>
                <a:gd name="T5" fmla="*/ 0 h 786"/>
                <a:gd name="T6" fmla="*/ 1038 w 2006"/>
                <a:gd name="T7" fmla="*/ 0 h 786"/>
                <a:gd name="T8" fmla="*/ 1038 w 2006"/>
                <a:gd name="T9" fmla="*/ 277 h 786"/>
                <a:gd name="T10" fmla="*/ 964 w 2006"/>
                <a:gd name="T11" fmla="*/ 277 h 786"/>
                <a:gd name="T12" fmla="*/ 964 w 2006"/>
                <a:gd name="T13" fmla="*/ 0 h 786"/>
                <a:gd name="T14" fmla="*/ 842 w 2006"/>
                <a:gd name="T15" fmla="*/ 0 h 786"/>
                <a:gd name="T16" fmla="*/ 842 w 2006"/>
                <a:gd name="T17" fmla="*/ 275 h 786"/>
                <a:gd name="T18" fmla="*/ 0 w 2006"/>
                <a:gd name="T19" fmla="*/ 272 h 786"/>
                <a:gd name="T20" fmla="*/ 0 w 2006"/>
                <a:gd name="T21" fmla="*/ 355 h 786"/>
                <a:gd name="T22" fmla="*/ 1399 w 2006"/>
                <a:gd name="T23" fmla="*/ 354 h 786"/>
                <a:gd name="T24" fmla="*/ 1399 w 2006"/>
                <a:gd name="T25" fmla="*/ 426 h 786"/>
                <a:gd name="T26" fmla="*/ 435 w 2006"/>
                <a:gd name="T27" fmla="*/ 426 h 786"/>
                <a:gd name="T28" fmla="*/ 435 w 2006"/>
                <a:gd name="T29" fmla="*/ 511 h 786"/>
                <a:gd name="T30" fmla="*/ 967 w 2006"/>
                <a:gd name="T31" fmla="*/ 511 h 786"/>
                <a:gd name="T32" fmla="*/ 1451 w 2006"/>
                <a:gd name="T33" fmla="*/ 786 h 786"/>
                <a:gd name="T34" fmla="*/ 1468 w 2006"/>
                <a:gd name="T35" fmla="*/ 758 h 786"/>
                <a:gd name="T36" fmla="*/ 1485 w 2006"/>
                <a:gd name="T37" fmla="*/ 729 h 786"/>
                <a:gd name="T38" fmla="*/ 1504 w 2006"/>
                <a:gd name="T39" fmla="*/ 701 h 786"/>
                <a:gd name="T40" fmla="*/ 1524 w 2006"/>
                <a:gd name="T41" fmla="*/ 675 h 786"/>
                <a:gd name="T42" fmla="*/ 1543 w 2006"/>
                <a:gd name="T43" fmla="*/ 648 h 786"/>
                <a:gd name="T44" fmla="*/ 1565 w 2006"/>
                <a:gd name="T45" fmla="*/ 622 h 786"/>
                <a:gd name="T46" fmla="*/ 1586 w 2006"/>
                <a:gd name="T47" fmla="*/ 596 h 786"/>
                <a:gd name="T48" fmla="*/ 1608 w 2006"/>
                <a:gd name="T49" fmla="*/ 571 h 786"/>
                <a:gd name="T50" fmla="*/ 1669 w 2006"/>
                <a:gd name="T51" fmla="*/ 510 h 786"/>
                <a:gd name="T52" fmla="*/ 1684 w 2006"/>
                <a:gd name="T53" fmla="*/ 496 h 786"/>
                <a:gd name="T54" fmla="*/ 1701 w 2006"/>
                <a:gd name="T55" fmla="*/ 482 h 786"/>
                <a:gd name="T56" fmla="*/ 1719 w 2006"/>
                <a:gd name="T57" fmla="*/ 466 h 786"/>
                <a:gd name="T58" fmla="*/ 1740 w 2006"/>
                <a:gd name="T59" fmla="*/ 450 h 786"/>
                <a:gd name="T60" fmla="*/ 1762 w 2006"/>
                <a:gd name="T61" fmla="*/ 435 h 786"/>
                <a:gd name="T62" fmla="*/ 1783 w 2006"/>
                <a:gd name="T63" fmla="*/ 418 h 786"/>
                <a:gd name="T64" fmla="*/ 1807 w 2006"/>
                <a:gd name="T65" fmla="*/ 402 h 786"/>
                <a:gd name="T66" fmla="*/ 1830 w 2006"/>
                <a:gd name="T67" fmla="*/ 385 h 786"/>
                <a:gd name="T68" fmla="*/ 1855 w 2006"/>
                <a:gd name="T69" fmla="*/ 370 h 786"/>
                <a:gd name="T70" fmla="*/ 1879 w 2006"/>
                <a:gd name="T71" fmla="*/ 354 h 786"/>
                <a:gd name="T72" fmla="*/ 1902 w 2006"/>
                <a:gd name="T73" fmla="*/ 338 h 786"/>
                <a:gd name="T74" fmla="*/ 1925 w 2006"/>
                <a:gd name="T75" fmla="*/ 324 h 786"/>
                <a:gd name="T76" fmla="*/ 1946 w 2006"/>
                <a:gd name="T77" fmla="*/ 310 h 786"/>
                <a:gd name="T78" fmla="*/ 1968 w 2006"/>
                <a:gd name="T79" fmla="*/ 298 h 786"/>
                <a:gd name="T80" fmla="*/ 1987 w 2006"/>
                <a:gd name="T81" fmla="*/ 287 h 786"/>
                <a:gd name="T82" fmla="*/ 2006 w 2006"/>
                <a:gd name="T83" fmla="*/ 2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6" h="786">
                  <a:moveTo>
                    <a:pt x="2006" y="278"/>
                  </a:moveTo>
                  <a:lnTo>
                    <a:pt x="1160" y="275"/>
                  </a:lnTo>
                  <a:lnTo>
                    <a:pt x="1160" y="0"/>
                  </a:lnTo>
                  <a:lnTo>
                    <a:pt x="1038" y="0"/>
                  </a:lnTo>
                  <a:lnTo>
                    <a:pt x="1038" y="277"/>
                  </a:lnTo>
                  <a:lnTo>
                    <a:pt x="964" y="277"/>
                  </a:lnTo>
                  <a:lnTo>
                    <a:pt x="964" y="0"/>
                  </a:lnTo>
                  <a:lnTo>
                    <a:pt x="842" y="0"/>
                  </a:lnTo>
                  <a:lnTo>
                    <a:pt x="842" y="275"/>
                  </a:lnTo>
                  <a:lnTo>
                    <a:pt x="0" y="272"/>
                  </a:lnTo>
                  <a:lnTo>
                    <a:pt x="0" y="355"/>
                  </a:lnTo>
                  <a:lnTo>
                    <a:pt x="1399" y="354"/>
                  </a:lnTo>
                  <a:lnTo>
                    <a:pt x="1399" y="426"/>
                  </a:lnTo>
                  <a:lnTo>
                    <a:pt x="435" y="426"/>
                  </a:lnTo>
                  <a:lnTo>
                    <a:pt x="435" y="511"/>
                  </a:lnTo>
                  <a:lnTo>
                    <a:pt x="967" y="511"/>
                  </a:lnTo>
                  <a:lnTo>
                    <a:pt x="1451" y="786"/>
                  </a:lnTo>
                  <a:lnTo>
                    <a:pt x="1468" y="758"/>
                  </a:lnTo>
                  <a:lnTo>
                    <a:pt x="1485" y="729"/>
                  </a:lnTo>
                  <a:lnTo>
                    <a:pt x="1504" y="701"/>
                  </a:lnTo>
                  <a:lnTo>
                    <a:pt x="1524" y="675"/>
                  </a:lnTo>
                  <a:lnTo>
                    <a:pt x="1543" y="648"/>
                  </a:lnTo>
                  <a:lnTo>
                    <a:pt x="1565" y="622"/>
                  </a:lnTo>
                  <a:lnTo>
                    <a:pt x="1586" y="596"/>
                  </a:lnTo>
                  <a:lnTo>
                    <a:pt x="1608" y="571"/>
                  </a:lnTo>
                  <a:lnTo>
                    <a:pt x="1669" y="510"/>
                  </a:lnTo>
                  <a:lnTo>
                    <a:pt x="1684" y="496"/>
                  </a:lnTo>
                  <a:lnTo>
                    <a:pt x="1701" y="482"/>
                  </a:lnTo>
                  <a:lnTo>
                    <a:pt x="1719" y="466"/>
                  </a:lnTo>
                  <a:lnTo>
                    <a:pt x="1740" y="450"/>
                  </a:lnTo>
                  <a:lnTo>
                    <a:pt x="1762" y="435"/>
                  </a:lnTo>
                  <a:lnTo>
                    <a:pt x="1783" y="418"/>
                  </a:lnTo>
                  <a:lnTo>
                    <a:pt x="1807" y="402"/>
                  </a:lnTo>
                  <a:lnTo>
                    <a:pt x="1830" y="385"/>
                  </a:lnTo>
                  <a:lnTo>
                    <a:pt x="1855" y="370"/>
                  </a:lnTo>
                  <a:lnTo>
                    <a:pt x="1879" y="354"/>
                  </a:lnTo>
                  <a:lnTo>
                    <a:pt x="1902" y="338"/>
                  </a:lnTo>
                  <a:lnTo>
                    <a:pt x="1925" y="324"/>
                  </a:lnTo>
                  <a:lnTo>
                    <a:pt x="1946" y="310"/>
                  </a:lnTo>
                  <a:lnTo>
                    <a:pt x="1968" y="298"/>
                  </a:lnTo>
                  <a:lnTo>
                    <a:pt x="1987" y="287"/>
                  </a:lnTo>
                  <a:lnTo>
                    <a:pt x="2006" y="278"/>
                  </a:lnTo>
                  <a:close/>
                </a:path>
              </a:pathLst>
            </a:custGeom>
            <a:solidFill>
              <a:srgbClr val="21E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1034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534" y="4476262"/>
            <a:ext cx="2000426" cy="69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4" descr="C:\Users\Krasilnikov.home\AppData\Local\Microsoft\Windows\Temporary Internet Files\Content.IE5\359RF3OD\MC90029714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88" y="5239285"/>
            <a:ext cx="853719" cy="572334"/>
          </a:xfrm>
          <a:prstGeom prst="rect">
            <a:avLst/>
          </a:prstGeom>
          <a:noFill/>
          <a:extLst>
            <a:ext uri="{909E8E84-426E-40DD-AFC4-6F175D3DCCD1}">
              <a14:hiddenFill xmlns:a14="http://schemas.microsoft.com/office/drawing/2010/main">
                <a:solidFill>
                  <a:srgbClr val="FFFFFF"/>
                </a:solidFill>
              </a14:hiddenFill>
            </a:ext>
          </a:extLst>
        </p:spPr>
      </p:pic>
      <p:grpSp>
        <p:nvGrpSpPr>
          <p:cNvPr id="103442" name="Group 47"/>
          <p:cNvGrpSpPr>
            <a:grpSpLocks noChangeAspect="1"/>
          </p:cNvGrpSpPr>
          <p:nvPr/>
        </p:nvGrpSpPr>
        <p:grpSpPr bwMode="auto">
          <a:xfrm>
            <a:off x="7503708" y="4035222"/>
            <a:ext cx="1482734" cy="1760540"/>
            <a:chOff x="4725" y="1349"/>
            <a:chExt cx="934" cy="1109"/>
          </a:xfrm>
        </p:grpSpPr>
        <p:sp>
          <p:nvSpPr>
            <p:cNvPr id="103443" name="AutoShape 46"/>
            <p:cNvSpPr>
              <a:spLocks noChangeAspect="1" noChangeArrowheads="1" noTextEdit="1"/>
            </p:cNvSpPr>
            <p:nvPr/>
          </p:nvSpPr>
          <p:spPr bwMode="auto">
            <a:xfrm>
              <a:off x="4725" y="1781"/>
              <a:ext cx="934" cy="677"/>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4" name="Freeform 48"/>
            <p:cNvSpPr>
              <a:spLocks/>
            </p:cNvSpPr>
            <p:nvPr/>
          </p:nvSpPr>
          <p:spPr bwMode="auto">
            <a:xfrm>
              <a:off x="4725" y="1349"/>
              <a:ext cx="934" cy="446"/>
            </a:xfrm>
            <a:custGeom>
              <a:avLst/>
              <a:gdLst>
                <a:gd name="T0" fmla="*/ 2189 w 2802"/>
                <a:gd name="T1" fmla="*/ 2029 h 2029"/>
                <a:gd name="T2" fmla="*/ 2802 w 2802"/>
                <a:gd name="T3" fmla="*/ 1436 h 2029"/>
                <a:gd name="T4" fmla="*/ 1338 w 2802"/>
                <a:gd name="T5" fmla="*/ 0 h 2029"/>
                <a:gd name="T6" fmla="*/ 0 w 2802"/>
                <a:gd name="T7" fmla="*/ 1510 h 2029"/>
                <a:gd name="T8" fmla="*/ 499 w 2802"/>
                <a:gd name="T9" fmla="*/ 2018 h 2029"/>
                <a:gd name="T10" fmla="*/ 552 w 2802"/>
                <a:gd name="T11" fmla="*/ 2004 h 2029"/>
                <a:gd name="T12" fmla="*/ 604 w 2802"/>
                <a:gd name="T13" fmla="*/ 1990 h 2029"/>
                <a:gd name="T14" fmla="*/ 658 w 2802"/>
                <a:gd name="T15" fmla="*/ 1977 h 2029"/>
                <a:gd name="T16" fmla="*/ 711 w 2802"/>
                <a:gd name="T17" fmla="*/ 1966 h 2029"/>
                <a:gd name="T18" fmla="*/ 766 w 2802"/>
                <a:gd name="T19" fmla="*/ 1955 h 2029"/>
                <a:gd name="T20" fmla="*/ 820 w 2802"/>
                <a:gd name="T21" fmla="*/ 1945 h 2029"/>
                <a:gd name="T22" fmla="*/ 873 w 2802"/>
                <a:gd name="T23" fmla="*/ 1935 h 2029"/>
                <a:gd name="T24" fmla="*/ 928 w 2802"/>
                <a:gd name="T25" fmla="*/ 1927 h 2029"/>
                <a:gd name="T26" fmla="*/ 982 w 2802"/>
                <a:gd name="T27" fmla="*/ 1919 h 2029"/>
                <a:gd name="T28" fmla="*/ 1037 w 2802"/>
                <a:gd name="T29" fmla="*/ 1912 h 2029"/>
                <a:gd name="T30" fmla="*/ 1092 w 2802"/>
                <a:gd name="T31" fmla="*/ 1907 h 2029"/>
                <a:gd name="T32" fmla="*/ 1147 w 2802"/>
                <a:gd name="T33" fmla="*/ 1903 h 2029"/>
                <a:gd name="T34" fmla="*/ 1202 w 2802"/>
                <a:gd name="T35" fmla="*/ 1898 h 2029"/>
                <a:gd name="T36" fmla="*/ 1255 w 2802"/>
                <a:gd name="T37" fmla="*/ 1896 h 2029"/>
                <a:gd name="T38" fmla="*/ 1310 w 2802"/>
                <a:gd name="T39" fmla="*/ 1894 h 2029"/>
                <a:gd name="T40" fmla="*/ 1365 w 2802"/>
                <a:gd name="T41" fmla="*/ 1894 h 2029"/>
                <a:gd name="T42" fmla="*/ 1423 w 2802"/>
                <a:gd name="T43" fmla="*/ 1894 h 2029"/>
                <a:gd name="T44" fmla="*/ 1479 w 2802"/>
                <a:gd name="T45" fmla="*/ 1896 h 2029"/>
                <a:gd name="T46" fmla="*/ 1536 w 2802"/>
                <a:gd name="T47" fmla="*/ 1898 h 2029"/>
                <a:gd name="T48" fmla="*/ 1590 w 2802"/>
                <a:gd name="T49" fmla="*/ 1903 h 2029"/>
                <a:gd name="T50" fmla="*/ 1645 w 2802"/>
                <a:gd name="T51" fmla="*/ 1907 h 2029"/>
                <a:gd name="T52" fmla="*/ 1699 w 2802"/>
                <a:gd name="T53" fmla="*/ 1912 h 2029"/>
                <a:gd name="T54" fmla="*/ 1752 w 2802"/>
                <a:gd name="T55" fmla="*/ 1919 h 2029"/>
                <a:gd name="T56" fmla="*/ 1805 w 2802"/>
                <a:gd name="T57" fmla="*/ 1928 h 2029"/>
                <a:gd name="T58" fmla="*/ 1855 w 2802"/>
                <a:gd name="T59" fmla="*/ 1936 h 2029"/>
                <a:gd name="T60" fmla="*/ 1906 w 2802"/>
                <a:gd name="T61" fmla="*/ 1948 h 2029"/>
                <a:gd name="T62" fmla="*/ 1955 w 2802"/>
                <a:gd name="T63" fmla="*/ 1959 h 2029"/>
                <a:gd name="T64" fmla="*/ 2005 w 2802"/>
                <a:gd name="T65" fmla="*/ 1970 h 2029"/>
                <a:gd name="T66" fmla="*/ 2051 w 2802"/>
                <a:gd name="T67" fmla="*/ 1984 h 2029"/>
                <a:gd name="T68" fmla="*/ 2099 w 2802"/>
                <a:gd name="T69" fmla="*/ 1998 h 2029"/>
                <a:gd name="T70" fmla="*/ 2144 w 2802"/>
                <a:gd name="T71" fmla="*/ 2014 h 2029"/>
                <a:gd name="T72" fmla="*/ 2189 w 2802"/>
                <a:gd name="T73" fmla="*/ 2029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2" h="2029">
                  <a:moveTo>
                    <a:pt x="2189" y="2029"/>
                  </a:moveTo>
                  <a:lnTo>
                    <a:pt x="2802" y="1436"/>
                  </a:lnTo>
                  <a:lnTo>
                    <a:pt x="1338" y="0"/>
                  </a:lnTo>
                  <a:lnTo>
                    <a:pt x="0" y="1510"/>
                  </a:lnTo>
                  <a:lnTo>
                    <a:pt x="499" y="2018"/>
                  </a:lnTo>
                  <a:lnTo>
                    <a:pt x="552" y="2004"/>
                  </a:lnTo>
                  <a:lnTo>
                    <a:pt x="604" y="1990"/>
                  </a:lnTo>
                  <a:lnTo>
                    <a:pt x="658" y="1977"/>
                  </a:lnTo>
                  <a:lnTo>
                    <a:pt x="711" y="1966"/>
                  </a:lnTo>
                  <a:lnTo>
                    <a:pt x="766" y="1955"/>
                  </a:lnTo>
                  <a:lnTo>
                    <a:pt x="820" y="1945"/>
                  </a:lnTo>
                  <a:lnTo>
                    <a:pt x="873" y="1935"/>
                  </a:lnTo>
                  <a:lnTo>
                    <a:pt x="928" y="1927"/>
                  </a:lnTo>
                  <a:lnTo>
                    <a:pt x="982" y="1919"/>
                  </a:lnTo>
                  <a:lnTo>
                    <a:pt x="1037" y="1912"/>
                  </a:lnTo>
                  <a:lnTo>
                    <a:pt x="1092" y="1907"/>
                  </a:lnTo>
                  <a:lnTo>
                    <a:pt x="1147" y="1903"/>
                  </a:lnTo>
                  <a:lnTo>
                    <a:pt x="1202" y="1898"/>
                  </a:lnTo>
                  <a:lnTo>
                    <a:pt x="1255" y="1896"/>
                  </a:lnTo>
                  <a:lnTo>
                    <a:pt x="1310" y="1894"/>
                  </a:lnTo>
                  <a:lnTo>
                    <a:pt x="1365" y="1894"/>
                  </a:lnTo>
                  <a:lnTo>
                    <a:pt x="1423" y="1894"/>
                  </a:lnTo>
                  <a:lnTo>
                    <a:pt x="1479" y="1896"/>
                  </a:lnTo>
                  <a:lnTo>
                    <a:pt x="1536" y="1898"/>
                  </a:lnTo>
                  <a:lnTo>
                    <a:pt x="1590" y="1903"/>
                  </a:lnTo>
                  <a:lnTo>
                    <a:pt x="1645" y="1907"/>
                  </a:lnTo>
                  <a:lnTo>
                    <a:pt x="1699" y="1912"/>
                  </a:lnTo>
                  <a:lnTo>
                    <a:pt x="1752" y="1919"/>
                  </a:lnTo>
                  <a:lnTo>
                    <a:pt x="1805" y="1928"/>
                  </a:lnTo>
                  <a:lnTo>
                    <a:pt x="1855" y="1936"/>
                  </a:lnTo>
                  <a:lnTo>
                    <a:pt x="1906" y="1948"/>
                  </a:lnTo>
                  <a:lnTo>
                    <a:pt x="1955" y="1959"/>
                  </a:lnTo>
                  <a:lnTo>
                    <a:pt x="2005" y="1970"/>
                  </a:lnTo>
                  <a:lnTo>
                    <a:pt x="2051" y="1984"/>
                  </a:lnTo>
                  <a:lnTo>
                    <a:pt x="2099" y="1998"/>
                  </a:lnTo>
                  <a:lnTo>
                    <a:pt x="2144" y="2014"/>
                  </a:lnTo>
                  <a:lnTo>
                    <a:pt x="2189" y="2029"/>
                  </a:lnTo>
                  <a:close/>
                </a:path>
              </a:pathLst>
            </a:custGeom>
            <a:solidFill>
              <a:srgbClr val="E2E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ru-RU" b="1" dirty="0" smtClean="0">
                <a:solidFill>
                  <a:srgbClr val="C00000"/>
                </a:solidFill>
              </a:endParaRPr>
            </a:p>
            <a:p>
              <a:pPr algn="ctr"/>
              <a:r>
                <a:rPr lang="ru-RU" b="1" dirty="0" err="1" smtClean="0">
                  <a:solidFill>
                    <a:srgbClr val="C00000"/>
                  </a:solidFill>
                </a:rPr>
                <a:t>Петростат</a:t>
              </a:r>
              <a:endParaRPr lang="ru-RU" b="1" dirty="0">
                <a:solidFill>
                  <a:srgbClr val="C00000"/>
                </a:solidFill>
              </a:endParaRPr>
            </a:p>
          </p:txBody>
        </p:sp>
        <p:sp>
          <p:nvSpPr>
            <p:cNvPr id="103445" name="Freeform 49"/>
            <p:cNvSpPr>
              <a:spLocks/>
            </p:cNvSpPr>
            <p:nvPr/>
          </p:nvSpPr>
          <p:spPr bwMode="auto">
            <a:xfrm>
              <a:off x="4958" y="1922"/>
              <a:ext cx="512" cy="536"/>
            </a:xfrm>
            <a:custGeom>
              <a:avLst/>
              <a:gdLst>
                <a:gd name="T0" fmla="*/ 1489 w 1535"/>
                <a:gd name="T1" fmla="*/ 793 h 1609"/>
                <a:gd name="T2" fmla="*/ 1431 w 1535"/>
                <a:gd name="T3" fmla="*/ 751 h 1609"/>
                <a:gd name="T4" fmla="*/ 1373 w 1535"/>
                <a:gd name="T5" fmla="*/ 710 h 1609"/>
                <a:gd name="T6" fmla="*/ 1316 w 1535"/>
                <a:gd name="T7" fmla="*/ 668 h 1609"/>
                <a:gd name="T8" fmla="*/ 1258 w 1535"/>
                <a:gd name="T9" fmla="*/ 627 h 1609"/>
                <a:gd name="T10" fmla="*/ 1220 w 1535"/>
                <a:gd name="T11" fmla="*/ 599 h 1609"/>
                <a:gd name="T12" fmla="*/ 1217 w 1535"/>
                <a:gd name="T13" fmla="*/ 598 h 1609"/>
                <a:gd name="T14" fmla="*/ 1142 w 1535"/>
                <a:gd name="T15" fmla="*/ 612 h 1609"/>
                <a:gd name="T16" fmla="*/ 1068 w 1535"/>
                <a:gd name="T17" fmla="*/ 627 h 1609"/>
                <a:gd name="T18" fmla="*/ 1010 w 1535"/>
                <a:gd name="T19" fmla="*/ 547 h 1609"/>
                <a:gd name="T20" fmla="*/ 980 w 1535"/>
                <a:gd name="T21" fmla="*/ 275 h 1609"/>
                <a:gd name="T22" fmla="*/ 928 w 1535"/>
                <a:gd name="T23" fmla="*/ 223 h 1609"/>
                <a:gd name="T24" fmla="*/ 877 w 1535"/>
                <a:gd name="T25" fmla="*/ 172 h 1609"/>
                <a:gd name="T26" fmla="*/ 828 w 1535"/>
                <a:gd name="T27" fmla="*/ 123 h 1609"/>
                <a:gd name="T28" fmla="*/ 779 w 1535"/>
                <a:gd name="T29" fmla="*/ 72 h 1609"/>
                <a:gd name="T30" fmla="*/ 728 w 1535"/>
                <a:gd name="T31" fmla="*/ 23 h 1609"/>
                <a:gd name="T32" fmla="*/ 711 w 1535"/>
                <a:gd name="T33" fmla="*/ 6 h 1609"/>
                <a:gd name="T34" fmla="*/ 710 w 1535"/>
                <a:gd name="T35" fmla="*/ 5 h 1609"/>
                <a:gd name="T36" fmla="*/ 706 w 1535"/>
                <a:gd name="T37" fmla="*/ 0 h 1609"/>
                <a:gd name="T38" fmla="*/ 624 w 1535"/>
                <a:gd name="T39" fmla="*/ 58 h 1609"/>
                <a:gd name="T40" fmla="*/ 541 w 1535"/>
                <a:gd name="T41" fmla="*/ 117 h 1609"/>
                <a:gd name="T42" fmla="*/ 459 w 1535"/>
                <a:gd name="T43" fmla="*/ 178 h 1609"/>
                <a:gd name="T44" fmla="*/ 377 w 1535"/>
                <a:gd name="T45" fmla="*/ 241 h 1609"/>
                <a:gd name="T46" fmla="*/ 294 w 1535"/>
                <a:gd name="T47" fmla="*/ 306 h 1609"/>
                <a:gd name="T48" fmla="*/ 286 w 1535"/>
                <a:gd name="T49" fmla="*/ 534 h 1609"/>
                <a:gd name="T50" fmla="*/ 293 w 1535"/>
                <a:gd name="T51" fmla="*/ 737 h 1609"/>
                <a:gd name="T52" fmla="*/ 270 w 1535"/>
                <a:gd name="T53" fmla="*/ 729 h 1609"/>
                <a:gd name="T54" fmla="*/ 248 w 1535"/>
                <a:gd name="T55" fmla="*/ 722 h 1609"/>
                <a:gd name="T56" fmla="*/ 241 w 1535"/>
                <a:gd name="T57" fmla="*/ 720 h 1609"/>
                <a:gd name="T58" fmla="*/ 225 w 1535"/>
                <a:gd name="T59" fmla="*/ 729 h 1609"/>
                <a:gd name="T60" fmla="*/ 181 w 1535"/>
                <a:gd name="T61" fmla="*/ 751 h 1609"/>
                <a:gd name="T62" fmla="*/ 138 w 1535"/>
                <a:gd name="T63" fmla="*/ 775 h 1609"/>
                <a:gd name="T64" fmla="*/ 94 w 1535"/>
                <a:gd name="T65" fmla="*/ 799 h 1609"/>
                <a:gd name="T66" fmla="*/ 52 w 1535"/>
                <a:gd name="T67" fmla="*/ 823 h 1609"/>
                <a:gd name="T68" fmla="*/ 8 w 1535"/>
                <a:gd name="T69" fmla="*/ 847 h 1609"/>
                <a:gd name="T70" fmla="*/ 11 w 1535"/>
                <a:gd name="T71" fmla="*/ 1376 h 1609"/>
                <a:gd name="T72" fmla="*/ 83 w 1535"/>
                <a:gd name="T73" fmla="*/ 1530 h 1609"/>
                <a:gd name="T74" fmla="*/ 207 w 1535"/>
                <a:gd name="T75" fmla="*/ 1506 h 1609"/>
                <a:gd name="T76" fmla="*/ 332 w 1535"/>
                <a:gd name="T77" fmla="*/ 1488 h 1609"/>
                <a:gd name="T78" fmla="*/ 458 w 1535"/>
                <a:gd name="T79" fmla="*/ 1475 h 1609"/>
                <a:gd name="T80" fmla="*/ 583 w 1535"/>
                <a:gd name="T81" fmla="*/ 1468 h 1609"/>
                <a:gd name="T82" fmla="*/ 722 w 1535"/>
                <a:gd name="T83" fmla="*/ 1467 h 1609"/>
                <a:gd name="T84" fmla="*/ 890 w 1535"/>
                <a:gd name="T85" fmla="*/ 1476 h 1609"/>
                <a:gd name="T86" fmla="*/ 1049 w 1535"/>
                <a:gd name="T87" fmla="*/ 1495 h 1609"/>
                <a:gd name="T88" fmla="*/ 1200 w 1535"/>
                <a:gd name="T89" fmla="*/ 1523 h 1609"/>
                <a:gd name="T90" fmla="*/ 1345 w 1535"/>
                <a:gd name="T91" fmla="*/ 1562 h 1609"/>
                <a:gd name="T92" fmla="*/ 1480 w 1535"/>
                <a:gd name="T93" fmla="*/ 1609 h 1609"/>
                <a:gd name="T94" fmla="*/ 1523 w 1535"/>
                <a:gd name="T95" fmla="*/ 1320 h 1609"/>
                <a:gd name="T96" fmla="*/ 1535 w 1535"/>
                <a:gd name="T97" fmla="*/ 1023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5" h="1609">
                  <a:moveTo>
                    <a:pt x="1528" y="822"/>
                  </a:moveTo>
                  <a:lnTo>
                    <a:pt x="1509" y="807"/>
                  </a:lnTo>
                  <a:lnTo>
                    <a:pt x="1489" y="793"/>
                  </a:lnTo>
                  <a:lnTo>
                    <a:pt x="1469" y="779"/>
                  </a:lnTo>
                  <a:lnTo>
                    <a:pt x="1449" y="765"/>
                  </a:lnTo>
                  <a:lnTo>
                    <a:pt x="1431" y="751"/>
                  </a:lnTo>
                  <a:lnTo>
                    <a:pt x="1411" y="737"/>
                  </a:lnTo>
                  <a:lnTo>
                    <a:pt x="1392" y="723"/>
                  </a:lnTo>
                  <a:lnTo>
                    <a:pt x="1373" y="710"/>
                  </a:lnTo>
                  <a:lnTo>
                    <a:pt x="1354" y="696"/>
                  </a:lnTo>
                  <a:lnTo>
                    <a:pt x="1335" y="682"/>
                  </a:lnTo>
                  <a:lnTo>
                    <a:pt x="1316" y="668"/>
                  </a:lnTo>
                  <a:lnTo>
                    <a:pt x="1296" y="654"/>
                  </a:lnTo>
                  <a:lnTo>
                    <a:pt x="1277" y="641"/>
                  </a:lnTo>
                  <a:lnTo>
                    <a:pt x="1258" y="627"/>
                  </a:lnTo>
                  <a:lnTo>
                    <a:pt x="1239" y="613"/>
                  </a:lnTo>
                  <a:lnTo>
                    <a:pt x="1220" y="599"/>
                  </a:lnTo>
                  <a:lnTo>
                    <a:pt x="1220" y="599"/>
                  </a:lnTo>
                  <a:lnTo>
                    <a:pt x="1218" y="598"/>
                  </a:lnTo>
                  <a:lnTo>
                    <a:pt x="1218" y="598"/>
                  </a:lnTo>
                  <a:lnTo>
                    <a:pt x="1217" y="598"/>
                  </a:lnTo>
                  <a:lnTo>
                    <a:pt x="1192" y="602"/>
                  </a:lnTo>
                  <a:lnTo>
                    <a:pt x="1166" y="607"/>
                  </a:lnTo>
                  <a:lnTo>
                    <a:pt x="1142" y="612"/>
                  </a:lnTo>
                  <a:lnTo>
                    <a:pt x="1117" y="617"/>
                  </a:lnTo>
                  <a:lnTo>
                    <a:pt x="1092" y="622"/>
                  </a:lnTo>
                  <a:lnTo>
                    <a:pt x="1068" y="627"/>
                  </a:lnTo>
                  <a:lnTo>
                    <a:pt x="1042" y="633"/>
                  </a:lnTo>
                  <a:lnTo>
                    <a:pt x="1017" y="638"/>
                  </a:lnTo>
                  <a:lnTo>
                    <a:pt x="1010" y="547"/>
                  </a:lnTo>
                  <a:lnTo>
                    <a:pt x="1001" y="457"/>
                  </a:lnTo>
                  <a:lnTo>
                    <a:pt x="991" y="367"/>
                  </a:lnTo>
                  <a:lnTo>
                    <a:pt x="980" y="275"/>
                  </a:lnTo>
                  <a:lnTo>
                    <a:pt x="963" y="258"/>
                  </a:lnTo>
                  <a:lnTo>
                    <a:pt x="945" y="240"/>
                  </a:lnTo>
                  <a:lnTo>
                    <a:pt x="928" y="223"/>
                  </a:lnTo>
                  <a:lnTo>
                    <a:pt x="911" y="206"/>
                  </a:lnTo>
                  <a:lnTo>
                    <a:pt x="894" y="189"/>
                  </a:lnTo>
                  <a:lnTo>
                    <a:pt x="877" y="172"/>
                  </a:lnTo>
                  <a:lnTo>
                    <a:pt x="862" y="155"/>
                  </a:lnTo>
                  <a:lnTo>
                    <a:pt x="845" y="138"/>
                  </a:lnTo>
                  <a:lnTo>
                    <a:pt x="828" y="123"/>
                  </a:lnTo>
                  <a:lnTo>
                    <a:pt x="811" y="106"/>
                  </a:lnTo>
                  <a:lnTo>
                    <a:pt x="794" y="89"/>
                  </a:lnTo>
                  <a:lnTo>
                    <a:pt x="779" y="72"/>
                  </a:lnTo>
                  <a:lnTo>
                    <a:pt x="762" y="55"/>
                  </a:lnTo>
                  <a:lnTo>
                    <a:pt x="745" y="40"/>
                  </a:lnTo>
                  <a:lnTo>
                    <a:pt x="728" y="23"/>
                  </a:lnTo>
                  <a:lnTo>
                    <a:pt x="711" y="6"/>
                  </a:lnTo>
                  <a:lnTo>
                    <a:pt x="711" y="6"/>
                  </a:lnTo>
                  <a:lnTo>
                    <a:pt x="711" y="6"/>
                  </a:lnTo>
                  <a:lnTo>
                    <a:pt x="711" y="6"/>
                  </a:lnTo>
                  <a:lnTo>
                    <a:pt x="711" y="6"/>
                  </a:lnTo>
                  <a:lnTo>
                    <a:pt x="710" y="5"/>
                  </a:lnTo>
                  <a:lnTo>
                    <a:pt x="708" y="3"/>
                  </a:lnTo>
                  <a:lnTo>
                    <a:pt x="707" y="2"/>
                  </a:lnTo>
                  <a:lnTo>
                    <a:pt x="706" y="0"/>
                  </a:lnTo>
                  <a:lnTo>
                    <a:pt x="679" y="19"/>
                  </a:lnTo>
                  <a:lnTo>
                    <a:pt x="651" y="39"/>
                  </a:lnTo>
                  <a:lnTo>
                    <a:pt x="624" y="58"/>
                  </a:lnTo>
                  <a:lnTo>
                    <a:pt x="596" y="78"/>
                  </a:lnTo>
                  <a:lnTo>
                    <a:pt x="569" y="98"/>
                  </a:lnTo>
                  <a:lnTo>
                    <a:pt x="541" y="117"/>
                  </a:lnTo>
                  <a:lnTo>
                    <a:pt x="514" y="137"/>
                  </a:lnTo>
                  <a:lnTo>
                    <a:pt x="487" y="158"/>
                  </a:lnTo>
                  <a:lnTo>
                    <a:pt x="459" y="178"/>
                  </a:lnTo>
                  <a:lnTo>
                    <a:pt x="432" y="199"/>
                  </a:lnTo>
                  <a:lnTo>
                    <a:pt x="404" y="220"/>
                  </a:lnTo>
                  <a:lnTo>
                    <a:pt x="377" y="241"/>
                  </a:lnTo>
                  <a:lnTo>
                    <a:pt x="349" y="262"/>
                  </a:lnTo>
                  <a:lnTo>
                    <a:pt x="322" y="285"/>
                  </a:lnTo>
                  <a:lnTo>
                    <a:pt x="294" y="306"/>
                  </a:lnTo>
                  <a:lnTo>
                    <a:pt x="267" y="329"/>
                  </a:lnTo>
                  <a:lnTo>
                    <a:pt x="277" y="431"/>
                  </a:lnTo>
                  <a:lnTo>
                    <a:pt x="286" y="534"/>
                  </a:lnTo>
                  <a:lnTo>
                    <a:pt x="294" y="637"/>
                  </a:lnTo>
                  <a:lnTo>
                    <a:pt x="300" y="740"/>
                  </a:lnTo>
                  <a:lnTo>
                    <a:pt x="293" y="737"/>
                  </a:lnTo>
                  <a:lnTo>
                    <a:pt x="286" y="734"/>
                  </a:lnTo>
                  <a:lnTo>
                    <a:pt x="277" y="731"/>
                  </a:lnTo>
                  <a:lnTo>
                    <a:pt x="270" y="729"/>
                  </a:lnTo>
                  <a:lnTo>
                    <a:pt x="263" y="727"/>
                  </a:lnTo>
                  <a:lnTo>
                    <a:pt x="256" y="724"/>
                  </a:lnTo>
                  <a:lnTo>
                    <a:pt x="248" y="722"/>
                  </a:lnTo>
                  <a:lnTo>
                    <a:pt x="241" y="719"/>
                  </a:lnTo>
                  <a:lnTo>
                    <a:pt x="241" y="720"/>
                  </a:lnTo>
                  <a:lnTo>
                    <a:pt x="241" y="720"/>
                  </a:lnTo>
                  <a:lnTo>
                    <a:pt x="241" y="720"/>
                  </a:lnTo>
                  <a:lnTo>
                    <a:pt x="241" y="720"/>
                  </a:lnTo>
                  <a:lnTo>
                    <a:pt x="225" y="729"/>
                  </a:lnTo>
                  <a:lnTo>
                    <a:pt x="211" y="736"/>
                  </a:lnTo>
                  <a:lnTo>
                    <a:pt x="196" y="744"/>
                  </a:lnTo>
                  <a:lnTo>
                    <a:pt x="181" y="751"/>
                  </a:lnTo>
                  <a:lnTo>
                    <a:pt x="167" y="760"/>
                  </a:lnTo>
                  <a:lnTo>
                    <a:pt x="152" y="767"/>
                  </a:lnTo>
                  <a:lnTo>
                    <a:pt x="138" y="775"/>
                  </a:lnTo>
                  <a:lnTo>
                    <a:pt x="124" y="783"/>
                  </a:lnTo>
                  <a:lnTo>
                    <a:pt x="110" y="791"/>
                  </a:lnTo>
                  <a:lnTo>
                    <a:pt x="94" y="799"/>
                  </a:lnTo>
                  <a:lnTo>
                    <a:pt x="80" y="806"/>
                  </a:lnTo>
                  <a:lnTo>
                    <a:pt x="66" y="814"/>
                  </a:lnTo>
                  <a:lnTo>
                    <a:pt x="52" y="823"/>
                  </a:lnTo>
                  <a:lnTo>
                    <a:pt x="38" y="830"/>
                  </a:lnTo>
                  <a:lnTo>
                    <a:pt x="22" y="838"/>
                  </a:lnTo>
                  <a:lnTo>
                    <a:pt x="8" y="847"/>
                  </a:lnTo>
                  <a:lnTo>
                    <a:pt x="15" y="1026"/>
                  </a:lnTo>
                  <a:lnTo>
                    <a:pt x="15" y="1202"/>
                  </a:lnTo>
                  <a:lnTo>
                    <a:pt x="11" y="1376"/>
                  </a:lnTo>
                  <a:lnTo>
                    <a:pt x="0" y="1548"/>
                  </a:lnTo>
                  <a:lnTo>
                    <a:pt x="41" y="1538"/>
                  </a:lnTo>
                  <a:lnTo>
                    <a:pt x="83" y="1530"/>
                  </a:lnTo>
                  <a:lnTo>
                    <a:pt x="124" y="1521"/>
                  </a:lnTo>
                  <a:lnTo>
                    <a:pt x="166" y="1513"/>
                  </a:lnTo>
                  <a:lnTo>
                    <a:pt x="207" y="1506"/>
                  </a:lnTo>
                  <a:lnTo>
                    <a:pt x="249" y="1500"/>
                  </a:lnTo>
                  <a:lnTo>
                    <a:pt x="290" y="1493"/>
                  </a:lnTo>
                  <a:lnTo>
                    <a:pt x="332" y="1488"/>
                  </a:lnTo>
                  <a:lnTo>
                    <a:pt x="373" y="1483"/>
                  </a:lnTo>
                  <a:lnTo>
                    <a:pt x="415" y="1479"/>
                  </a:lnTo>
                  <a:lnTo>
                    <a:pt x="458" y="1475"/>
                  </a:lnTo>
                  <a:lnTo>
                    <a:pt x="498" y="1472"/>
                  </a:lnTo>
                  <a:lnTo>
                    <a:pt x="541" y="1471"/>
                  </a:lnTo>
                  <a:lnTo>
                    <a:pt x="583" y="1468"/>
                  </a:lnTo>
                  <a:lnTo>
                    <a:pt x="624" y="1467"/>
                  </a:lnTo>
                  <a:lnTo>
                    <a:pt x="666" y="1467"/>
                  </a:lnTo>
                  <a:lnTo>
                    <a:pt x="722" y="1467"/>
                  </a:lnTo>
                  <a:lnTo>
                    <a:pt x="779" y="1469"/>
                  </a:lnTo>
                  <a:lnTo>
                    <a:pt x="835" y="1472"/>
                  </a:lnTo>
                  <a:lnTo>
                    <a:pt x="890" y="1476"/>
                  </a:lnTo>
                  <a:lnTo>
                    <a:pt x="944" y="1481"/>
                  </a:lnTo>
                  <a:lnTo>
                    <a:pt x="996" y="1488"/>
                  </a:lnTo>
                  <a:lnTo>
                    <a:pt x="1049" y="1495"/>
                  </a:lnTo>
                  <a:lnTo>
                    <a:pt x="1100" y="1503"/>
                  </a:lnTo>
                  <a:lnTo>
                    <a:pt x="1151" y="1513"/>
                  </a:lnTo>
                  <a:lnTo>
                    <a:pt x="1200" y="1523"/>
                  </a:lnTo>
                  <a:lnTo>
                    <a:pt x="1249" y="1536"/>
                  </a:lnTo>
                  <a:lnTo>
                    <a:pt x="1297" y="1548"/>
                  </a:lnTo>
                  <a:lnTo>
                    <a:pt x="1345" y="1562"/>
                  </a:lnTo>
                  <a:lnTo>
                    <a:pt x="1390" y="1576"/>
                  </a:lnTo>
                  <a:lnTo>
                    <a:pt x="1437" y="1592"/>
                  </a:lnTo>
                  <a:lnTo>
                    <a:pt x="1480" y="1609"/>
                  </a:lnTo>
                  <a:lnTo>
                    <a:pt x="1499" y="1513"/>
                  </a:lnTo>
                  <a:lnTo>
                    <a:pt x="1513" y="1417"/>
                  </a:lnTo>
                  <a:lnTo>
                    <a:pt x="1523" y="1320"/>
                  </a:lnTo>
                  <a:lnTo>
                    <a:pt x="1531" y="1221"/>
                  </a:lnTo>
                  <a:lnTo>
                    <a:pt x="1535" y="1123"/>
                  </a:lnTo>
                  <a:lnTo>
                    <a:pt x="1535" y="1023"/>
                  </a:lnTo>
                  <a:lnTo>
                    <a:pt x="1534" y="923"/>
                  </a:lnTo>
                  <a:lnTo>
                    <a:pt x="1528" y="822"/>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6" name="Freeform 50"/>
            <p:cNvSpPr>
              <a:spLocks/>
            </p:cNvSpPr>
            <p:nvPr/>
          </p:nvSpPr>
          <p:spPr bwMode="auto">
            <a:xfrm>
              <a:off x="4925" y="2192"/>
              <a:ext cx="85" cy="254"/>
            </a:xfrm>
            <a:custGeom>
              <a:avLst/>
              <a:gdLst>
                <a:gd name="T0" fmla="*/ 241 w 254"/>
                <a:gd name="T1" fmla="*/ 0 h 760"/>
                <a:gd name="T2" fmla="*/ 226 w 254"/>
                <a:gd name="T3" fmla="*/ 7 h 760"/>
                <a:gd name="T4" fmla="*/ 211 w 254"/>
                <a:gd name="T5" fmla="*/ 14 h 760"/>
                <a:gd name="T6" fmla="*/ 196 w 254"/>
                <a:gd name="T7" fmla="*/ 22 h 760"/>
                <a:gd name="T8" fmla="*/ 182 w 254"/>
                <a:gd name="T9" fmla="*/ 29 h 760"/>
                <a:gd name="T10" fmla="*/ 168 w 254"/>
                <a:gd name="T11" fmla="*/ 36 h 760"/>
                <a:gd name="T12" fmla="*/ 152 w 254"/>
                <a:gd name="T13" fmla="*/ 43 h 760"/>
                <a:gd name="T14" fmla="*/ 138 w 254"/>
                <a:gd name="T15" fmla="*/ 50 h 760"/>
                <a:gd name="T16" fmla="*/ 124 w 254"/>
                <a:gd name="T17" fmla="*/ 59 h 760"/>
                <a:gd name="T18" fmla="*/ 110 w 254"/>
                <a:gd name="T19" fmla="*/ 66 h 760"/>
                <a:gd name="T20" fmla="*/ 95 w 254"/>
                <a:gd name="T21" fmla="*/ 73 h 760"/>
                <a:gd name="T22" fmla="*/ 80 w 254"/>
                <a:gd name="T23" fmla="*/ 80 h 760"/>
                <a:gd name="T24" fmla="*/ 66 w 254"/>
                <a:gd name="T25" fmla="*/ 88 h 760"/>
                <a:gd name="T26" fmla="*/ 52 w 254"/>
                <a:gd name="T27" fmla="*/ 95 h 760"/>
                <a:gd name="T28" fmla="*/ 38 w 254"/>
                <a:gd name="T29" fmla="*/ 102 h 760"/>
                <a:gd name="T30" fmla="*/ 23 w 254"/>
                <a:gd name="T31" fmla="*/ 111 h 760"/>
                <a:gd name="T32" fmla="*/ 9 w 254"/>
                <a:gd name="T33" fmla="*/ 118 h 760"/>
                <a:gd name="T34" fmla="*/ 16 w 254"/>
                <a:gd name="T35" fmla="*/ 283 h 760"/>
                <a:gd name="T36" fmla="*/ 16 w 254"/>
                <a:gd name="T37" fmla="*/ 443 h 760"/>
                <a:gd name="T38" fmla="*/ 11 w 254"/>
                <a:gd name="T39" fmla="*/ 602 h 760"/>
                <a:gd name="T40" fmla="*/ 0 w 254"/>
                <a:gd name="T41" fmla="*/ 760 h 760"/>
                <a:gd name="T42" fmla="*/ 16 w 254"/>
                <a:gd name="T43" fmla="*/ 756 h 760"/>
                <a:gd name="T44" fmla="*/ 31 w 254"/>
                <a:gd name="T45" fmla="*/ 753 h 760"/>
                <a:gd name="T46" fmla="*/ 47 w 254"/>
                <a:gd name="T47" fmla="*/ 749 h 760"/>
                <a:gd name="T48" fmla="*/ 62 w 254"/>
                <a:gd name="T49" fmla="*/ 746 h 760"/>
                <a:gd name="T50" fmla="*/ 76 w 254"/>
                <a:gd name="T51" fmla="*/ 742 h 760"/>
                <a:gd name="T52" fmla="*/ 92 w 254"/>
                <a:gd name="T53" fmla="*/ 739 h 760"/>
                <a:gd name="T54" fmla="*/ 107 w 254"/>
                <a:gd name="T55" fmla="*/ 736 h 760"/>
                <a:gd name="T56" fmla="*/ 123 w 254"/>
                <a:gd name="T57" fmla="*/ 732 h 760"/>
                <a:gd name="T58" fmla="*/ 138 w 254"/>
                <a:gd name="T59" fmla="*/ 729 h 760"/>
                <a:gd name="T60" fmla="*/ 154 w 254"/>
                <a:gd name="T61" fmla="*/ 726 h 760"/>
                <a:gd name="T62" fmla="*/ 169 w 254"/>
                <a:gd name="T63" fmla="*/ 724 h 760"/>
                <a:gd name="T64" fmla="*/ 185 w 254"/>
                <a:gd name="T65" fmla="*/ 721 h 760"/>
                <a:gd name="T66" fmla="*/ 200 w 254"/>
                <a:gd name="T67" fmla="*/ 718 h 760"/>
                <a:gd name="T68" fmla="*/ 216 w 254"/>
                <a:gd name="T69" fmla="*/ 715 h 760"/>
                <a:gd name="T70" fmla="*/ 231 w 254"/>
                <a:gd name="T71" fmla="*/ 712 h 760"/>
                <a:gd name="T72" fmla="*/ 247 w 254"/>
                <a:gd name="T73" fmla="*/ 709 h 760"/>
                <a:gd name="T74" fmla="*/ 252 w 254"/>
                <a:gd name="T75" fmla="*/ 535 h 760"/>
                <a:gd name="T76" fmla="*/ 254 w 254"/>
                <a:gd name="T77" fmla="*/ 359 h 760"/>
                <a:gd name="T78" fmla="*/ 249 w 254"/>
                <a:gd name="T79" fmla="*/ 181 h 760"/>
                <a:gd name="T80" fmla="*/ 241 w 254"/>
                <a:gd name="T81"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4" h="760">
                  <a:moveTo>
                    <a:pt x="241" y="0"/>
                  </a:moveTo>
                  <a:lnTo>
                    <a:pt x="226" y="7"/>
                  </a:lnTo>
                  <a:lnTo>
                    <a:pt x="211" y="14"/>
                  </a:lnTo>
                  <a:lnTo>
                    <a:pt x="196" y="22"/>
                  </a:lnTo>
                  <a:lnTo>
                    <a:pt x="182" y="29"/>
                  </a:lnTo>
                  <a:lnTo>
                    <a:pt x="168" y="36"/>
                  </a:lnTo>
                  <a:lnTo>
                    <a:pt x="152" y="43"/>
                  </a:lnTo>
                  <a:lnTo>
                    <a:pt x="138" y="50"/>
                  </a:lnTo>
                  <a:lnTo>
                    <a:pt x="124" y="59"/>
                  </a:lnTo>
                  <a:lnTo>
                    <a:pt x="110" y="66"/>
                  </a:lnTo>
                  <a:lnTo>
                    <a:pt x="95" y="73"/>
                  </a:lnTo>
                  <a:lnTo>
                    <a:pt x="80" y="80"/>
                  </a:lnTo>
                  <a:lnTo>
                    <a:pt x="66" y="88"/>
                  </a:lnTo>
                  <a:lnTo>
                    <a:pt x="52" y="95"/>
                  </a:lnTo>
                  <a:lnTo>
                    <a:pt x="38" y="102"/>
                  </a:lnTo>
                  <a:lnTo>
                    <a:pt x="23" y="111"/>
                  </a:lnTo>
                  <a:lnTo>
                    <a:pt x="9" y="118"/>
                  </a:lnTo>
                  <a:lnTo>
                    <a:pt x="16" y="283"/>
                  </a:lnTo>
                  <a:lnTo>
                    <a:pt x="16" y="443"/>
                  </a:lnTo>
                  <a:lnTo>
                    <a:pt x="11" y="602"/>
                  </a:lnTo>
                  <a:lnTo>
                    <a:pt x="0" y="760"/>
                  </a:lnTo>
                  <a:lnTo>
                    <a:pt x="16" y="756"/>
                  </a:lnTo>
                  <a:lnTo>
                    <a:pt x="31" y="753"/>
                  </a:lnTo>
                  <a:lnTo>
                    <a:pt x="47" y="749"/>
                  </a:lnTo>
                  <a:lnTo>
                    <a:pt x="62" y="746"/>
                  </a:lnTo>
                  <a:lnTo>
                    <a:pt x="76" y="742"/>
                  </a:lnTo>
                  <a:lnTo>
                    <a:pt x="92" y="739"/>
                  </a:lnTo>
                  <a:lnTo>
                    <a:pt x="107" y="736"/>
                  </a:lnTo>
                  <a:lnTo>
                    <a:pt x="123" y="732"/>
                  </a:lnTo>
                  <a:lnTo>
                    <a:pt x="138" y="729"/>
                  </a:lnTo>
                  <a:lnTo>
                    <a:pt x="154" y="726"/>
                  </a:lnTo>
                  <a:lnTo>
                    <a:pt x="169" y="724"/>
                  </a:lnTo>
                  <a:lnTo>
                    <a:pt x="185" y="721"/>
                  </a:lnTo>
                  <a:lnTo>
                    <a:pt x="200" y="718"/>
                  </a:lnTo>
                  <a:lnTo>
                    <a:pt x="216" y="715"/>
                  </a:lnTo>
                  <a:lnTo>
                    <a:pt x="231" y="712"/>
                  </a:lnTo>
                  <a:lnTo>
                    <a:pt x="247" y="709"/>
                  </a:lnTo>
                  <a:lnTo>
                    <a:pt x="252" y="535"/>
                  </a:lnTo>
                  <a:lnTo>
                    <a:pt x="254" y="359"/>
                  </a:lnTo>
                  <a:lnTo>
                    <a:pt x="249" y="181"/>
                  </a:lnTo>
                  <a:lnTo>
                    <a:pt x="241"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7" name="Freeform 51"/>
            <p:cNvSpPr>
              <a:spLocks/>
            </p:cNvSpPr>
            <p:nvPr/>
          </p:nvSpPr>
          <p:spPr bwMode="auto">
            <a:xfrm>
              <a:off x="5202" y="2153"/>
              <a:ext cx="139" cy="273"/>
            </a:xfrm>
            <a:custGeom>
              <a:avLst/>
              <a:gdLst>
                <a:gd name="T0" fmla="*/ 13 w 417"/>
                <a:gd name="T1" fmla="*/ 780 h 819"/>
                <a:gd name="T2" fmla="*/ 38 w 417"/>
                <a:gd name="T3" fmla="*/ 781 h 819"/>
                <a:gd name="T4" fmla="*/ 63 w 417"/>
                <a:gd name="T5" fmla="*/ 781 h 819"/>
                <a:gd name="T6" fmla="*/ 89 w 417"/>
                <a:gd name="T7" fmla="*/ 783 h 819"/>
                <a:gd name="T8" fmla="*/ 113 w 417"/>
                <a:gd name="T9" fmla="*/ 784 h 819"/>
                <a:gd name="T10" fmla="*/ 138 w 417"/>
                <a:gd name="T11" fmla="*/ 787 h 819"/>
                <a:gd name="T12" fmla="*/ 162 w 417"/>
                <a:gd name="T13" fmla="*/ 788 h 819"/>
                <a:gd name="T14" fmla="*/ 187 w 417"/>
                <a:gd name="T15" fmla="*/ 790 h 819"/>
                <a:gd name="T16" fmla="*/ 211 w 417"/>
                <a:gd name="T17" fmla="*/ 793 h 819"/>
                <a:gd name="T18" fmla="*/ 235 w 417"/>
                <a:gd name="T19" fmla="*/ 795 h 819"/>
                <a:gd name="T20" fmla="*/ 259 w 417"/>
                <a:gd name="T21" fmla="*/ 798 h 819"/>
                <a:gd name="T22" fmla="*/ 283 w 417"/>
                <a:gd name="T23" fmla="*/ 801 h 819"/>
                <a:gd name="T24" fmla="*/ 307 w 417"/>
                <a:gd name="T25" fmla="*/ 804 h 819"/>
                <a:gd name="T26" fmla="*/ 331 w 417"/>
                <a:gd name="T27" fmla="*/ 808 h 819"/>
                <a:gd name="T28" fmla="*/ 353 w 417"/>
                <a:gd name="T29" fmla="*/ 811 h 819"/>
                <a:gd name="T30" fmla="*/ 377 w 417"/>
                <a:gd name="T31" fmla="*/ 815 h 819"/>
                <a:gd name="T32" fmla="*/ 400 w 417"/>
                <a:gd name="T33" fmla="*/ 819 h 819"/>
                <a:gd name="T34" fmla="*/ 414 w 417"/>
                <a:gd name="T35" fmla="*/ 618 h 819"/>
                <a:gd name="T36" fmla="*/ 417 w 417"/>
                <a:gd name="T37" fmla="*/ 415 h 819"/>
                <a:gd name="T38" fmla="*/ 408 w 417"/>
                <a:gd name="T39" fmla="*/ 210 h 819"/>
                <a:gd name="T40" fmla="*/ 390 w 417"/>
                <a:gd name="T41" fmla="*/ 1 h 819"/>
                <a:gd name="T42" fmla="*/ 389 w 417"/>
                <a:gd name="T43" fmla="*/ 1 h 819"/>
                <a:gd name="T44" fmla="*/ 389 w 417"/>
                <a:gd name="T45" fmla="*/ 0 h 819"/>
                <a:gd name="T46" fmla="*/ 387 w 417"/>
                <a:gd name="T47" fmla="*/ 0 h 819"/>
                <a:gd name="T48" fmla="*/ 387 w 417"/>
                <a:gd name="T49" fmla="*/ 0 h 819"/>
                <a:gd name="T50" fmla="*/ 362 w 417"/>
                <a:gd name="T51" fmla="*/ 4 h 819"/>
                <a:gd name="T52" fmla="*/ 337 w 417"/>
                <a:gd name="T53" fmla="*/ 8 h 819"/>
                <a:gd name="T54" fmla="*/ 311 w 417"/>
                <a:gd name="T55" fmla="*/ 12 h 819"/>
                <a:gd name="T56" fmla="*/ 286 w 417"/>
                <a:gd name="T57" fmla="*/ 18 h 819"/>
                <a:gd name="T58" fmla="*/ 262 w 417"/>
                <a:gd name="T59" fmla="*/ 22 h 819"/>
                <a:gd name="T60" fmla="*/ 237 w 417"/>
                <a:gd name="T61" fmla="*/ 28 h 819"/>
                <a:gd name="T62" fmla="*/ 213 w 417"/>
                <a:gd name="T63" fmla="*/ 34 h 819"/>
                <a:gd name="T64" fmla="*/ 187 w 417"/>
                <a:gd name="T65" fmla="*/ 39 h 819"/>
                <a:gd name="T66" fmla="*/ 163 w 417"/>
                <a:gd name="T67" fmla="*/ 45 h 819"/>
                <a:gd name="T68" fmla="*/ 139 w 417"/>
                <a:gd name="T69" fmla="*/ 50 h 819"/>
                <a:gd name="T70" fmla="*/ 117 w 417"/>
                <a:gd name="T71" fmla="*/ 56 h 819"/>
                <a:gd name="T72" fmla="*/ 93 w 417"/>
                <a:gd name="T73" fmla="*/ 62 h 819"/>
                <a:gd name="T74" fmla="*/ 70 w 417"/>
                <a:gd name="T75" fmla="*/ 67 h 819"/>
                <a:gd name="T76" fmla="*/ 46 w 417"/>
                <a:gd name="T77" fmla="*/ 73 h 819"/>
                <a:gd name="T78" fmla="*/ 24 w 417"/>
                <a:gd name="T79" fmla="*/ 80 h 819"/>
                <a:gd name="T80" fmla="*/ 0 w 417"/>
                <a:gd name="T81" fmla="*/ 86 h 819"/>
                <a:gd name="T82" fmla="*/ 10 w 417"/>
                <a:gd name="T83" fmla="*/ 263 h 819"/>
                <a:gd name="T84" fmla="*/ 15 w 417"/>
                <a:gd name="T85" fmla="*/ 438 h 819"/>
                <a:gd name="T86" fmla="*/ 15 w 417"/>
                <a:gd name="T87" fmla="*/ 610 h 819"/>
                <a:gd name="T88" fmla="*/ 13 w 417"/>
                <a:gd name="T89" fmla="*/ 78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7" h="819">
                  <a:moveTo>
                    <a:pt x="13" y="780"/>
                  </a:moveTo>
                  <a:lnTo>
                    <a:pt x="38" y="781"/>
                  </a:lnTo>
                  <a:lnTo>
                    <a:pt x="63" y="781"/>
                  </a:lnTo>
                  <a:lnTo>
                    <a:pt x="89" y="783"/>
                  </a:lnTo>
                  <a:lnTo>
                    <a:pt x="113" y="784"/>
                  </a:lnTo>
                  <a:lnTo>
                    <a:pt x="138" y="787"/>
                  </a:lnTo>
                  <a:lnTo>
                    <a:pt x="162" y="788"/>
                  </a:lnTo>
                  <a:lnTo>
                    <a:pt x="187" y="790"/>
                  </a:lnTo>
                  <a:lnTo>
                    <a:pt x="211" y="793"/>
                  </a:lnTo>
                  <a:lnTo>
                    <a:pt x="235" y="795"/>
                  </a:lnTo>
                  <a:lnTo>
                    <a:pt x="259" y="798"/>
                  </a:lnTo>
                  <a:lnTo>
                    <a:pt x="283" y="801"/>
                  </a:lnTo>
                  <a:lnTo>
                    <a:pt x="307" y="804"/>
                  </a:lnTo>
                  <a:lnTo>
                    <a:pt x="331" y="808"/>
                  </a:lnTo>
                  <a:lnTo>
                    <a:pt x="353" y="811"/>
                  </a:lnTo>
                  <a:lnTo>
                    <a:pt x="377" y="815"/>
                  </a:lnTo>
                  <a:lnTo>
                    <a:pt x="400" y="819"/>
                  </a:lnTo>
                  <a:lnTo>
                    <a:pt x="414" y="618"/>
                  </a:lnTo>
                  <a:lnTo>
                    <a:pt x="417" y="415"/>
                  </a:lnTo>
                  <a:lnTo>
                    <a:pt x="408" y="210"/>
                  </a:lnTo>
                  <a:lnTo>
                    <a:pt x="390" y="1"/>
                  </a:lnTo>
                  <a:lnTo>
                    <a:pt x="389" y="1"/>
                  </a:lnTo>
                  <a:lnTo>
                    <a:pt x="389" y="0"/>
                  </a:lnTo>
                  <a:lnTo>
                    <a:pt x="387" y="0"/>
                  </a:lnTo>
                  <a:lnTo>
                    <a:pt x="387" y="0"/>
                  </a:lnTo>
                  <a:lnTo>
                    <a:pt x="362" y="4"/>
                  </a:lnTo>
                  <a:lnTo>
                    <a:pt x="337" y="8"/>
                  </a:lnTo>
                  <a:lnTo>
                    <a:pt x="311" y="12"/>
                  </a:lnTo>
                  <a:lnTo>
                    <a:pt x="286" y="18"/>
                  </a:lnTo>
                  <a:lnTo>
                    <a:pt x="262" y="22"/>
                  </a:lnTo>
                  <a:lnTo>
                    <a:pt x="237" y="28"/>
                  </a:lnTo>
                  <a:lnTo>
                    <a:pt x="213" y="34"/>
                  </a:lnTo>
                  <a:lnTo>
                    <a:pt x="187" y="39"/>
                  </a:lnTo>
                  <a:lnTo>
                    <a:pt x="163" y="45"/>
                  </a:lnTo>
                  <a:lnTo>
                    <a:pt x="139" y="50"/>
                  </a:lnTo>
                  <a:lnTo>
                    <a:pt x="117" y="56"/>
                  </a:lnTo>
                  <a:lnTo>
                    <a:pt x="93" y="62"/>
                  </a:lnTo>
                  <a:lnTo>
                    <a:pt x="70" y="67"/>
                  </a:lnTo>
                  <a:lnTo>
                    <a:pt x="46" y="73"/>
                  </a:lnTo>
                  <a:lnTo>
                    <a:pt x="24" y="80"/>
                  </a:lnTo>
                  <a:lnTo>
                    <a:pt x="0" y="86"/>
                  </a:lnTo>
                  <a:lnTo>
                    <a:pt x="10" y="263"/>
                  </a:lnTo>
                  <a:lnTo>
                    <a:pt x="15" y="438"/>
                  </a:lnTo>
                  <a:lnTo>
                    <a:pt x="15" y="610"/>
                  </a:lnTo>
                  <a:lnTo>
                    <a:pt x="13" y="78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8" name="Freeform 52"/>
            <p:cNvSpPr>
              <a:spLocks/>
            </p:cNvSpPr>
            <p:nvPr/>
          </p:nvSpPr>
          <p:spPr bwMode="auto">
            <a:xfrm>
              <a:off x="5012" y="1970"/>
              <a:ext cx="178" cy="456"/>
            </a:xfrm>
            <a:custGeom>
              <a:avLst/>
              <a:gdLst>
                <a:gd name="T0" fmla="*/ 73 w 533"/>
                <a:gd name="T1" fmla="*/ 1363 h 1368"/>
                <a:gd name="T2" fmla="*/ 128 w 533"/>
                <a:gd name="T3" fmla="*/ 1356 h 1368"/>
                <a:gd name="T4" fmla="*/ 183 w 533"/>
                <a:gd name="T5" fmla="*/ 1349 h 1368"/>
                <a:gd name="T6" fmla="*/ 240 w 533"/>
                <a:gd name="T7" fmla="*/ 1344 h 1368"/>
                <a:gd name="T8" fmla="*/ 295 w 533"/>
                <a:gd name="T9" fmla="*/ 1339 h 1368"/>
                <a:gd name="T10" fmla="*/ 351 w 533"/>
                <a:gd name="T11" fmla="*/ 1337 h 1368"/>
                <a:gd name="T12" fmla="*/ 406 w 533"/>
                <a:gd name="T13" fmla="*/ 1334 h 1368"/>
                <a:gd name="T14" fmla="*/ 462 w 533"/>
                <a:gd name="T15" fmla="*/ 1332 h 1368"/>
                <a:gd name="T16" fmla="*/ 500 w 533"/>
                <a:gd name="T17" fmla="*/ 1332 h 1368"/>
                <a:gd name="T18" fmla="*/ 520 w 533"/>
                <a:gd name="T19" fmla="*/ 1332 h 1368"/>
                <a:gd name="T20" fmla="*/ 533 w 533"/>
                <a:gd name="T21" fmla="*/ 1170 h 1368"/>
                <a:gd name="T22" fmla="*/ 528 w 533"/>
                <a:gd name="T23" fmla="*/ 844 h 1368"/>
                <a:gd name="T24" fmla="*/ 507 w 533"/>
                <a:gd name="T25" fmla="*/ 513 h 1368"/>
                <a:gd name="T26" fmla="*/ 472 w 533"/>
                <a:gd name="T27" fmla="*/ 176 h 1368"/>
                <a:gd name="T28" fmla="*/ 447 w 533"/>
                <a:gd name="T29" fmla="*/ 4 h 1368"/>
                <a:gd name="T30" fmla="*/ 444 w 533"/>
                <a:gd name="T31" fmla="*/ 2 h 1368"/>
                <a:gd name="T32" fmla="*/ 416 w 533"/>
                <a:gd name="T33" fmla="*/ 18 h 1368"/>
                <a:gd name="T34" fmla="*/ 361 w 533"/>
                <a:gd name="T35" fmla="*/ 54 h 1368"/>
                <a:gd name="T36" fmla="*/ 306 w 533"/>
                <a:gd name="T37" fmla="*/ 90 h 1368"/>
                <a:gd name="T38" fmla="*/ 251 w 533"/>
                <a:gd name="T39" fmla="*/ 128 h 1368"/>
                <a:gd name="T40" fmla="*/ 197 w 533"/>
                <a:gd name="T41" fmla="*/ 166 h 1368"/>
                <a:gd name="T42" fmla="*/ 142 w 533"/>
                <a:gd name="T43" fmla="*/ 204 h 1368"/>
                <a:gd name="T44" fmla="*/ 87 w 533"/>
                <a:gd name="T45" fmla="*/ 244 h 1368"/>
                <a:gd name="T46" fmla="*/ 33 w 533"/>
                <a:gd name="T47" fmla="*/ 285 h 1368"/>
                <a:gd name="T48" fmla="*/ 16 w 533"/>
                <a:gd name="T49" fmla="*/ 400 h 1368"/>
                <a:gd name="T50" fmla="*/ 31 w 533"/>
                <a:gd name="T51" fmla="*/ 590 h 1368"/>
                <a:gd name="T52" fmla="*/ 28 w 533"/>
                <a:gd name="T53" fmla="*/ 683 h 1368"/>
                <a:gd name="T54" fmla="*/ 10 w 533"/>
                <a:gd name="T55" fmla="*/ 678 h 1368"/>
                <a:gd name="T56" fmla="*/ 10 w 533"/>
                <a:gd name="T57" fmla="*/ 678 h 1368"/>
                <a:gd name="T58" fmla="*/ 27 w 533"/>
                <a:gd name="T59" fmla="*/ 685 h 1368"/>
                <a:gd name="T60" fmla="*/ 45 w 533"/>
                <a:gd name="T61" fmla="*/ 861 h 1368"/>
                <a:gd name="T62" fmla="*/ 49 w 533"/>
                <a:gd name="T63" fmla="*/ 120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3" h="1368">
                  <a:moveTo>
                    <a:pt x="45" y="1368"/>
                  </a:moveTo>
                  <a:lnTo>
                    <a:pt x="73" y="1363"/>
                  </a:lnTo>
                  <a:lnTo>
                    <a:pt x="100" y="1359"/>
                  </a:lnTo>
                  <a:lnTo>
                    <a:pt x="128" y="1356"/>
                  </a:lnTo>
                  <a:lnTo>
                    <a:pt x="157" y="1352"/>
                  </a:lnTo>
                  <a:lnTo>
                    <a:pt x="183" y="1349"/>
                  </a:lnTo>
                  <a:lnTo>
                    <a:pt x="211" y="1346"/>
                  </a:lnTo>
                  <a:lnTo>
                    <a:pt x="240" y="1344"/>
                  </a:lnTo>
                  <a:lnTo>
                    <a:pt x="268" y="1341"/>
                  </a:lnTo>
                  <a:lnTo>
                    <a:pt x="295" y="1339"/>
                  </a:lnTo>
                  <a:lnTo>
                    <a:pt x="323" y="1338"/>
                  </a:lnTo>
                  <a:lnTo>
                    <a:pt x="351" y="1337"/>
                  </a:lnTo>
                  <a:lnTo>
                    <a:pt x="379" y="1335"/>
                  </a:lnTo>
                  <a:lnTo>
                    <a:pt x="406" y="1334"/>
                  </a:lnTo>
                  <a:lnTo>
                    <a:pt x="434" y="1332"/>
                  </a:lnTo>
                  <a:lnTo>
                    <a:pt x="462" y="1332"/>
                  </a:lnTo>
                  <a:lnTo>
                    <a:pt x="490" y="1332"/>
                  </a:lnTo>
                  <a:lnTo>
                    <a:pt x="500" y="1332"/>
                  </a:lnTo>
                  <a:lnTo>
                    <a:pt x="510" y="1332"/>
                  </a:lnTo>
                  <a:lnTo>
                    <a:pt x="520" y="1332"/>
                  </a:lnTo>
                  <a:lnTo>
                    <a:pt x="530" y="1332"/>
                  </a:lnTo>
                  <a:lnTo>
                    <a:pt x="533" y="1170"/>
                  </a:lnTo>
                  <a:lnTo>
                    <a:pt x="533" y="1007"/>
                  </a:lnTo>
                  <a:lnTo>
                    <a:pt x="528" y="844"/>
                  </a:lnTo>
                  <a:lnTo>
                    <a:pt x="520" y="679"/>
                  </a:lnTo>
                  <a:lnTo>
                    <a:pt x="507" y="513"/>
                  </a:lnTo>
                  <a:lnTo>
                    <a:pt x="492" y="345"/>
                  </a:lnTo>
                  <a:lnTo>
                    <a:pt x="472" y="176"/>
                  </a:lnTo>
                  <a:lnTo>
                    <a:pt x="448" y="6"/>
                  </a:lnTo>
                  <a:lnTo>
                    <a:pt x="447" y="4"/>
                  </a:lnTo>
                  <a:lnTo>
                    <a:pt x="445" y="3"/>
                  </a:lnTo>
                  <a:lnTo>
                    <a:pt x="444" y="2"/>
                  </a:lnTo>
                  <a:lnTo>
                    <a:pt x="443" y="0"/>
                  </a:lnTo>
                  <a:lnTo>
                    <a:pt x="416" y="18"/>
                  </a:lnTo>
                  <a:lnTo>
                    <a:pt x="388" y="35"/>
                  </a:lnTo>
                  <a:lnTo>
                    <a:pt x="361" y="54"/>
                  </a:lnTo>
                  <a:lnTo>
                    <a:pt x="333" y="72"/>
                  </a:lnTo>
                  <a:lnTo>
                    <a:pt x="306" y="90"/>
                  </a:lnTo>
                  <a:lnTo>
                    <a:pt x="279" y="109"/>
                  </a:lnTo>
                  <a:lnTo>
                    <a:pt x="251" y="128"/>
                  </a:lnTo>
                  <a:lnTo>
                    <a:pt x="224" y="147"/>
                  </a:lnTo>
                  <a:lnTo>
                    <a:pt x="197" y="166"/>
                  </a:lnTo>
                  <a:lnTo>
                    <a:pt x="169" y="185"/>
                  </a:lnTo>
                  <a:lnTo>
                    <a:pt x="142" y="204"/>
                  </a:lnTo>
                  <a:lnTo>
                    <a:pt x="114" y="224"/>
                  </a:lnTo>
                  <a:lnTo>
                    <a:pt x="87" y="244"/>
                  </a:lnTo>
                  <a:lnTo>
                    <a:pt x="59" y="263"/>
                  </a:lnTo>
                  <a:lnTo>
                    <a:pt x="33" y="285"/>
                  </a:lnTo>
                  <a:lnTo>
                    <a:pt x="4" y="304"/>
                  </a:lnTo>
                  <a:lnTo>
                    <a:pt x="16" y="400"/>
                  </a:lnTo>
                  <a:lnTo>
                    <a:pt x="24" y="496"/>
                  </a:lnTo>
                  <a:lnTo>
                    <a:pt x="31" y="590"/>
                  </a:lnTo>
                  <a:lnTo>
                    <a:pt x="38" y="686"/>
                  </a:lnTo>
                  <a:lnTo>
                    <a:pt x="28" y="683"/>
                  </a:lnTo>
                  <a:lnTo>
                    <a:pt x="20" y="680"/>
                  </a:lnTo>
                  <a:lnTo>
                    <a:pt x="10" y="678"/>
                  </a:lnTo>
                  <a:lnTo>
                    <a:pt x="0" y="675"/>
                  </a:lnTo>
                  <a:lnTo>
                    <a:pt x="10" y="678"/>
                  </a:lnTo>
                  <a:lnTo>
                    <a:pt x="18" y="680"/>
                  </a:lnTo>
                  <a:lnTo>
                    <a:pt x="27" y="685"/>
                  </a:lnTo>
                  <a:lnTo>
                    <a:pt x="37" y="687"/>
                  </a:lnTo>
                  <a:lnTo>
                    <a:pt x="45" y="861"/>
                  </a:lnTo>
                  <a:lnTo>
                    <a:pt x="49" y="1031"/>
                  </a:lnTo>
                  <a:lnTo>
                    <a:pt x="49" y="1200"/>
                  </a:lnTo>
                  <a:lnTo>
                    <a:pt x="45" y="1368"/>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49" name="Freeform 53"/>
            <p:cNvSpPr>
              <a:spLocks/>
            </p:cNvSpPr>
            <p:nvPr/>
          </p:nvSpPr>
          <p:spPr bwMode="auto">
            <a:xfrm>
              <a:off x="5332" y="2153"/>
              <a:ext cx="105" cy="295"/>
            </a:xfrm>
            <a:custGeom>
              <a:avLst/>
              <a:gdLst>
                <a:gd name="T0" fmla="*/ 307 w 315"/>
                <a:gd name="T1" fmla="*/ 204 h 883"/>
                <a:gd name="T2" fmla="*/ 287 w 315"/>
                <a:gd name="T3" fmla="*/ 191 h 883"/>
                <a:gd name="T4" fmla="*/ 267 w 315"/>
                <a:gd name="T5" fmla="*/ 179 h 883"/>
                <a:gd name="T6" fmla="*/ 249 w 315"/>
                <a:gd name="T7" fmla="*/ 166 h 883"/>
                <a:gd name="T8" fmla="*/ 229 w 315"/>
                <a:gd name="T9" fmla="*/ 153 h 883"/>
                <a:gd name="T10" fmla="*/ 209 w 315"/>
                <a:gd name="T11" fmla="*/ 141 h 883"/>
                <a:gd name="T12" fmla="*/ 191 w 315"/>
                <a:gd name="T13" fmla="*/ 128 h 883"/>
                <a:gd name="T14" fmla="*/ 171 w 315"/>
                <a:gd name="T15" fmla="*/ 115 h 883"/>
                <a:gd name="T16" fmla="*/ 153 w 315"/>
                <a:gd name="T17" fmla="*/ 101 h 883"/>
                <a:gd name="T18" fmla="*/ 133 w 315"/>
                <a:gd name="T19" fmla="*/ 88 h 883"/>
                <a:gd name="T20" fmla="*/ 115 w 315"/>
                <a:gd name="T21" fmla="*/ 76 h 883"/>
                <a:gd name="T22" fmla="*/ 95 w 315"/>
                <a:gd name="T23" fmla="*/ 63 h 883"/>
                <a:gd name="T24" fmla="*/ 76 w 315"/>
                <a:gd name="T25" fmla="*/ 50 h 883"/>
                <a:gd name="T26" fmla="*/ 57 w 315"/>
                <a:gd name="T27" fmla="*/ 38 h 883"/>
                <a:gd name="T28" fmla="*/ 38 w 315"/>
                <a:gd name="T29" fmla="*/ 25 h 883"/>
                <a:gd name="T30" fmla="*/ 19 w 315"/>
                <a:gd name="T31" fmla="*/ 12 h 883"/>
                <a:gd name="T32" fmla="*/ 0 w 315"/>
                <a:gd name="T33" fmla="*/ 0 h 883"/>
                <a:gd name="T34" fmla="*/ 18 w 315"/>
                <a:gd name="T35" fmla="*/ 208 h 883"/>
                <a:gd name="T36" fmla="*/ 26 w 315"/>
                <a:gd name="T37" fmla="*/ 414 h 883"/>
                <a:gd name="T38" fmla="*/ 23 w 315"/>
                <a:gd name="T39" fmla="*/ 617 h 883"/>
                <a:gd name="T40" fmla="*/ 9 w 315"/>
                <a:gd name="T41" fmla="*/ 818 h 883"/>
                <a:gd name="T42" fmla="*/ 26 w 315"/>
                <a:gd name="T43" fmla="*/ 821 h 883"/>
                <a:gd name="T44" fmla="*/ 43 w 315"/>
                <a:gd name="T45" fmla="*/ 825 h 883"/>
                <a:gd name="T46" fmla="*/ 60 w 315"/>
                <a:gd name="T47" fmla="*/ 828 h 883"/>
                <a:gd name="T48" fmla="*/ 77 w 315"/>
                <a:gd name="T49" fmla="*/ 832 h 883"/>
                <a:gd name="T50" fmla="*/ 94 w 315"/>
                <a:gd name="T51" fmla="*/ 835 h 883"/>
                <a:gd name="T52" fmla="*/ 111 w 315"/>
                <a:gd name="T53" fmla="*/ 839 h 883"/>
                <a:gd name="T54" fmla="*/ 128 w 315"/>
                <a:gd name="T55" fmla="*/ 843 h 883"/>
                <a:gd name="T56" fmla="*/ 143 w 315"/>
                <a:gd name="T57" fmla="*/ 846 h 883"/>
                <a:gd name="T58" fmla="*/ 160 w 315"/>
                <a:gd name="T59" fmla="*/ 850 h 883"/>
                <a:gd name="T60" fmla="*/ 176 w 315"/>
                <a:gd name="T61" fmla="*/ 855 h 883"/>
                <a:gd name="T62" fmla="*/ 191 w 315"/>
                <a:gd name="T63" fmla="*/ 859 h 883"/>
                <a:gd name="T64" fmla="*/ 208 w 315"/>
                <a:gd name="T65" fmla="*/ 863 h 883"/>
                <a:gd name="T66" fmla="*/ 224 w 315"/>
                <a:gd name="T67" fmla="*/ 869 h 883"/>
                <a:gd name="T68" fmla="*/ 239 w 315"/>
                <a:gd name="T69" fmla="*/ 873 h 883"/>
                <a:gd name="T70" fmla="*/ 254 w 315"/>
                <a:gd name="T71" fmla="*/ 877 h 883"/>
                <a:gd name="T72" fmla="*/ 270 w 315"/>
                <a:gd name="T73" fmla="*/ 883 h 883"/>
                <a:gd name="T74" fmla="*/ 285 w 315"/>
                <a:gd name="T75" fmla="*/ 800 h 883"/>
                <a:gd name="T76" fmla="*/ 297 w 315"/>
                <a:gd name="T77" fmla="*/ 717 h 883"/>
                <a:gd name="T78" fmla="*/ 305 w 315"/>
                <a:gd name="T79" fmla="*/ 634 h 883"/>
                <a:gd name="T80" fmla="*/ 312 w 315"/>
                <a:gd name="T81" fmla="*/ 549 h 883"/>
                <a:gd name="T82" fmla="*/ 315 w 315"/>
                <a:gd name="T83" fmla="*/ 463 h 883"/>
                <a:gd name="T84" fmla="*/ 315 w 315"/>
                <a:gd name="T85" fmla="*/ 377 h 883"/>
                <a:gd name="T86" fmla="*/ 312 w 315"/>
                <a:gd name="T87" fmla="*/ 291 h 883"/>
                <a:gd name="T88" fmla="*/ 307 w 315"/>
                <a:gd name="T89" fmla="*/ 204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 h="883">
                  <a:moveTo>
                    <a:pt x="307" y="204"/>
                  </a:moveTo>
                  <a:lnTo>
                    <a:pt x="287" y="191"/>
                  </a:lnTo>
                  <a:lnTo>
                    <a:pt x="267" y="179"/>
                  </a:lnTo>
                  <a:lnTo>
                    <a:pt x="249" y="166"/>
                  </a:lnTo>
                  <a:lnTo>
                    <a:pt x="229" y="153"/>
                  </a:lnTo>
                  <a:lnTo>
                    <a:pt x="209" y="141"/>
                  </a:lnTo>
                  <a:lnTo>
                    <a:pt x="191" y="128"/>
                  </a:lnTo>
                  <a:lnTo>
                    <a:pt x="171" y="115"/>
                  </a:lnTo>
                  <a:lnTo>
                    <a:pt x="153" y="101"/>
                  </a:lnTo>
                  <a:lnTo>
                    <a:pt x="133" y="88"/>
                  </a:lnTo>
                  <a:lnTo>
                    <a:pt x="115" y="76"/>
                  </a:lnTo>
                  <a:lnTo>
                    <a:pt x="95" y="63"/>
                  </a:lnTo>
                  <a:lnTo>
                    <a:pt x="76" y="50"/>
                  </a:lnTo>
                  <a:lnTo>
                    <a:pt x="57" y="38"/>
                  </a:lnTo>
                  <a:lnTo>
                    <a:pt x="38" y="25"/>
                  </a:lnTo>
                  <a:lnTo>
                    <a:pt x="19" y="12"/>
                  </a:lnTo>
                  <a:lnTo>
                    <a:pt x="0" y="0"/>
                  </a:lnTo>
                  <a:lnTo>
                    <a:pt x="18" y="208"/>
                  </a:lnTo>
                  <a:lnTo>
                    <a:pt x="26" y="414"/>
                  </a:lnTo>
                  <a:lnTo>
                    <a:pt x="23" y="617"/>
                  </a:lnTo>
                  <a:lnTo>
                    <a:pt x="9" y="818"/>
                  </a:lnTo>
                  <a:lnTo>
                    <a:pt x="26" y="821"/>
                  </a:lnTo>
                  <a:lnTo>
                    <a:pt x="43" y="825"/>
                  </a:lnTo>
                  <a:lnTo>
                    <a:pt x="60" y="828"/>
                  </a:lnTo>
                  <a:lnTo>
                    <a:pt x="77" y="832"/>
                  </a:lnTo>
                  <a:lnTo>
                    <a:pt x="94" y="835"/>
                  </a:lnTo>
                  <a:lnTo>
                    <a:pt x="111" y="839"/>
                  </a:lnTo>
                  <a:lnTo>
                    <a:pt x="128" y="843"/>
                  </a:lnTo>
                  <a:lnTo>
                    <a:pt x="143" y="846"/>
                  </a:lnTo>
                  <a:lnTo>
                    <a:pt x="160" y="850"/>
                  </a:lnTo>
                  <a:lnTo>
                    <a:pt x="176" y="855"/>
                  </a:lnTo>
                  <a:lnTo>
                    <a:pt x="191" y="859"/>
                  </a:lnTo>
                  <a:lnTo>
                    <a:pt x="208" y="863"/>
                  </a:lnTo>
                  <a:lnTo>
                    <a:pt x="224" y="869"/>
                  </a:lnTo>
                  <a:lnTo>
                    <a:pt x="239" y="873"/>
                  </a:lnTo>
                  <a:lnTo>
                    <a:pt x="254" y="877"/>
                  </a:lnTo>
                  <a:lnTo>
                    <a:pt x="270" y="883"/>
                  </a:lnTo>
                  <a:lnTo>
                    <a:pt x="285" y="800"/>
                  </a:lnTo>
                  <a:lnTo>
                    <a:pt x="297" y="717"/>
                  </a:lnTo>
                  <a:lnTo>
                    <a:pt x="305" y="634"/>
                  </a:lnTo>
                  <a:lnTo>
                    <a:pt x="312" y="549"/>
                  </a:lnTo>
                  <a:lnTo>
                    <a:pt x="315" y="463"/>
                  </a:lnTo>
                  <a:lnTo>
                    <a:pt x="315" y="377"/>
                  </a:lnTo>
                  <a:lnTo>
                    <a:pt x="312" y="291"/>
                  </a:lnTo>
                  <a:lnTo>
                    <a:pt x="307" y="20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0" name="Freeform 54"/>
            <p:cNvSpPr>
              <a:spLocks/>
            </p:cNvSpPr>
            <p:nvPr/>
          </p:nvSpPr>
          <p:spPr bwMode="auto">
            <a:xfrm>
              <a:off x="5005" y="2192"/>
              <a:ext cx="7" cy="2"/>
            </a:xfrm>
            <a:custGeom>
              <a:avLst/>
              <a:gdLst>
                <a:gd name="T0" fmla="*/ 21 w 21"/>
                <a:gd name="T1" fmla="*/ 7 h 7"/>
                <a:gd name="T2" fmla="*/ 16 w 21"/>
                <a:gd name="T3" fmla="*/ 6 h 7"/>
                <a:gd name="T4" fmla="*/ 11 w 21"/>
                <a:gd name="T5" fmla="*/ 3 h 7"/>
                <a:gd name="T6" fmla="*/ 6 w 21"/>
                <a:gd name="T7" fmla="*/ 2 h 7"/>
                <a:gd name="T8" fmla="*/ 0 w 21"/>
                <a:gd name="T9" fmla="*/ 0 h 7"/>
                <a:gd name="T10" fmla="*/ 0 w 21"/>
                <a:gd name="T11" fmla="*/ 0 h 7"/>
                <a:gd name="T12" fmla="*/ 0 w 21"/>
                <a:gd name="T13" fmla="*/ 0 h 7"/>
                <a:gd name="T14" fmla="*/ 0 w 21"/>
                <a:gd name="T15" fmla="*/ 0 h 7"/>
                <a:gd name="T16" fmla="*/ 0 w 21"/>
                <a:gd name="T17" fmla="*/ 0 h 7"/>
                <a:gd name="T18" fmla="*/ 0 w 21"/>
                <a:gd name="T19" fmla="*/ 0 h 7"/>
                <a:gd name="T20" fmla="*/ 0 w 21"/>
                <a:gd name="T21" fmla="*/ 0 h 7"/>
                <a:gd name="T22" fmla="*/ 0 w 21"/>
                <a:gd name="T23" fmla="*/ 0 h 7"/>
                <a:gd name="T24" fmla="*/ 0 w 21"/>
                <a:gd name="T25" fmla="*/ 0 h 7"/>
                <a:gd name="T26" fmla="*/ 6 w 21"/>
                <a:gd name="T27" fmla="*/ 2 h 7"/>
                <a:gd name="T28" fmla="*/ 11 w 21"/>
                <a:gd name="T29" fmla="*/ 3 h 7"/>
                <a:gd name="T30" fmla="*/ 16 w 21"/>
                <a:gd name="T31" fmla="*/ 6 h 7"/>
                <a:gd name="T32" fmla="*/ 21 w 21"/>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7">
                  <a:moveTo>
                    <a:pt x="21" y="7"/>
                  </a:moveTo>
                  <a:lnTo>
                    <a:pt x="16" y="6"/>
                  </a:lnTo>
                  <a:lnTo>
                    <a:pt x="11" y="3"/>
                  </a:lnTo>
                  <a:lnTo>
                    <a:pt x="6" y="2"/>
                  </a:lnTo>
                  <a:lnTo>
                    <a:pt x="0" y="0"/>
                  </a:lnTo>
                  <a:lnTo>
                    <a:pt x="0" y="0"/>
                  </a:lnTo>
                  <a:lnTo>
                    <a:pt x="0" y="0"/>
                  </a:lnTo>
                  <a:lnTo>
                    <a:pt x="0" y="0"/>
                  </a:lnTo>
                  <a:lnTo>
                    <a:pt x="0" y="0"/>
                  </a:lnTo>
                  <a:lnTo>
                    <a:pt x="0" y="0"/>
                  </a:lnTo>
                  <a:lnTo>
                    <a:pt x="0" y="0"/>
                  </a:lnTo>
                  <a:lnTo>
                    <a:pt x="0" y="0"/>
                  </a:lnTo>
                  <a:lnTo>
                    <a:pt x="0" y="0"/>
                  </a:lnTo>
                  <a:lnTo>
                    <a:pt x="6" y="2"/>
                  </a:lnTo>
                  <a:lnTo>
                    <a:pt x="11" y="3"/>
                  </a:lnTo>
                  <a:lnTo>
                    <a:pt x="16" y="6"/>
                  </a:lnTo>
                  <a:lnTo>
                    <a:pt x="21"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1" name="Freeform 55"/>
            <p:cNvSpPr>
              <a:spLocks/>
            </p:cNvSpPr>
            <p:nvPr/>
          </p:nvSpPr>
          <p:spPr bwMode="auto">
            <a:xfrm>
              <a:off x="5005" y="2192"/>
              <a:ext cx="24" cy="236"/>
            </a:xfrm>
            <a:custGeom>
              <a:avLst/>
              <a:gdLst>
                <a:gd name="T0" fmla="*/ 6 w 70"/>
                <a:gd name="T1" fmla="*/ 710 h 710"/>
                <a:gd name="T2" fmla="*/ 13 w 70"/>
                <a:gd name="T3" fmla="*/ 709 h 710"/>
                <a:gd name="T4" fmla="*/ 21 w 70"/>
                <a:gd name="T5" fmla="*/ 707 h 710"/>
                <a:gd name="T6" fmla="*/ 28 w 70"/>
                <a:gd name="T7" fmla="*/ 706 h 710"/>
                <a:gd name="T8" fmla="*/ 35 w 70"/>
                <a:gd name="T9" fmla="*/ 704 h 710"/>
                <a:gd name="T10" fmla="*/ 42 w 70"/>
                <a:gd name="T11" fmla="*/ 703 h 710"/>
                <a:gd name="T12" fmla="*/ 51 w 70"/>
                <a:gd name="T13" fmla="*/ 703 h 710"/>
                <a:gd name="T14" fmla="*/ 58 w 70"/>
                <a:gd name="T15" fmla="*/ 702 h 710"/>
                <a:gd name="T16" fmla="*/ 66 w 70"/>
                <a:gd name="T17" fmla="*/ 700 h 710"/>
                <a:gd name="T18" fmla="*/ 70 w 70"/>
                <a:gd name="T19" fmla="*/ 533 h 710"/>
                <a:gd name="T20" fmla="*/ 70 w 70"/>
                <a:gd name="T21" fmla="*/ 364 h 710"/>
                <a:gd name="T22" fmla="*/ 66 w 70"/>
                <a:gd name="T23" fmla="*/ 193 h 710"/>
                <a:gd name="T24" fmla="*/ 58 w 70"/>
                <a:gd name="T25" fmla="*/ 20 h 710"/>
                <a:gd name="T26" fmla="*/ 51 w 70"/>
                <a:gd name="T27" fmla="*/ 17 h 710"/>
                <a:gd name="T28" fmla="*/ 44 w 70"/>
                <a:gd name="T29" fmla="*/ 14 h 710"/>
                <a:gd name="T30" fmla="*/ 37 w 70"/>
                <a:gd name="T31" fmla="*/ 12 h 710"/>
                <a:gd name="T32" fmla="*/ 30 w 70"/>
                <a:gd name="T33" fmla="*/ 10 h 710"/>
                <a:gd name="T34" fmla="*/ 21 w 70"/>
                <a:gd name="T35" fmla="*/ 7 h 710"/>
                <a:gd name="T36" fmla="*/ 14 w 70"/>
                <a:gd name="T37" fmla="*/ 4 h 710"/>
                <a:gd name="T38" fmla="*/ 7 w 70"/>
                <a:gd name="T39" fmla="*/ 3 h 710"/>
                <a:gd name="T40" fmla="*/ 0 w 70"/>
                <a:gd name="T41" fmla="*/ 0 h 710"/>
                <a:gd name="T42" fmla="*/ 0 w 70"/>
                <a:gd name="T43" fmla="*/ 0 h 710"/>
                <a:gd name="T44" fmla="*/ 0 w 70"/>
                <a:gd name="T45" fmla="*/ 0 h 710"/>
                <a:gd name="T46" fmla="*/ 0 w 70"/>
                <a:gd name="T47" fmla="*/ 0 h 710"/>
                <a:gd name="T48" fmla="*/ 0 w 70"/>
                <a:gd name="T49" fmla="*/ 0 h 710"/>
                <a:gd name="T50" fmla="*/ 8 w 70"/>
                <a:gd name="T51" fmla="*/ 182 h 710"/>
                <a:gd name="T52" fmla="*/ 13 w 70"/>
                <a:gd name="T53" fmla="*/ 359 h 710"/>
                <a:gd name="T54" fmla="*/ 11 w 70"/>
                <a:gd name="T55" fmla="*/ 535 h 710"/>
                <a:gd name="T56" fmla="*/ 6 w 70"/>
                <a:gd name="T5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710">
                  <a:moveTo>
                    <a:pt x="6" y="710"/>
                  </a:moveTo>
                  <a:lnTo>
                    <a:pt x="13" y="709"/>
                  </a:lnTo>
                  <a:lnTo>
                    <a:pt x="21" y="707"/>
                  </a:lnTo>
                  <a:lnTo>
                    <a:pt x="28" y="706"/>
                  </a:lnTo>
                  <a:lnTo>
                    <a:pt x="35" y="704"/>
                  </a:lnTo>
                  <a:lnTo>
                    <a:pt x="42" y="703"/>
                  </a:lnTo>
                  <a:lnTo>
                    <a:pt x="51" y="703"/>
                  </a:lnTo>
                  <a:lnTo>
                    <a:pt x="58" y="702"/>
                  </a:lnTo>
                  <a:lnTo>
                    <a:pt x="66" y="700"/>
                  </a:lnTo>
                  <a:lnTo>
                    <a:pt x="70" y="533"/>
                  </a:lnTo>
                  <a:lnTo>
                    <a:pt x="70" y="364"/>
                  </a:lnTo>
                  <a:lnTo>
                    <a:pt x="66" y="193"/>
                  </a:lnTo>
                  <a:lnTo>
                    <a:pt x="58" y="20"/>
                  </a:lnTo>
                  <a:lnTo>
                    <a:pt x="51" y="17"/>
                  </a:lnTo>
                  <a:lnTo>
                    <a:pt x="44" y="14"/>
                  </a:lnTo>
                  <a:lnTo>
                    <a:pt x="37" y="12"/>
                  </a:lnTo>
                  <a:lnTo>
                    <a:pt x="30" y="10"/>
                  </a:lnTo>
                  <a:lnTo>
                    <a:pt x="21" y="7"/>
                  </a:lnTo>
                  <a:lnTo>
                    <a:pt x="14" y="4"/>
                  </a:lnTo>
                  <a:lnTo>
                    <a:pt x="7" y="3"/>
                  </a:lnTo>
                  <a:lnTo>
                    <a:pt x="0" y="0"/>
                  </a:lnTo>
                  <a:lnTo>
                    <a:pt x="0" y="0"/>
                  </a:lnTo>
                  <a:lnTo>
                    <a:pt x="0" y="0"/>
                  </a:lnTo>
                  <a:lnTo>
                    <a:pt x="0" y="0"/>
                  </a:lnTo>
                  <a:lnTo>
                    <a:pt x="0" y="0"/>
                  </a:lnTo>
                  <a:lnTo>
                    <a:pt x="8" y="182"/>
                  </a:lnTo>
                  <a:lnTo>
                    <a:pt x="13" y="359"/>
                  </a:lnTo>
                  <a:lnTo>
                    <a:pt x="11" y="535"/>
                  </a:lnTo>
                  <a:lnTo>
                    <a:pt x="6" y="71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2" name="Freeform 56"/>
            <p:cNvSpPr>
              <a:spLocks/>
            </p:cNvSpPr>
            <p:nvPr/>
          </p:nvSpPr>
          <p:spPr bwMode="auto">
            <a:xfrm>
              <a:off x="5162" y="1971"/>
              <a:ext cx="1" cy="2"/>
            </a:xfrm>
            <a:custGeom>
              <a:avLst/>
              <a:gdLst>
                <a:gd name="T0" fmla="*/ 0 w 4"/>
                <a:gd name="T1" fmla="*/ 0 h 5"/>
                <a:gd name="T2" fmla="*/ 0 w 4"/>
                <a:gd name="T3" fmla="*/ 0 h 5"/>
                <a:gd name="T4" fmla="*/ 0 w 4"/>
                <a:gd name="T5" fmla="*/ 0 h 5"/>
                <a:gd name="T6" fmla="*/ 0 w 4"/>
                <a:gd name="T7" fmla="*/ 0 h 5"/>
                <a:gd name="T8" fmla="*/ 0 w 4"/>
                <a:gd name="T9" fmla="*/ 0 h 5"/>
                <a:gd name="T10" fmla="*/ 2 w 4"/>
                <a:gd name="T11" fmla="*/ 2 h 5"/>
                <a:gd name="T12" fmla="*/ 3 w 4"/>
                <a:gd name="T13" fmla="*/ 2 h 5"/>
                <a:gd name="T14" fmla="*/ 3 w 4"/>
                <a:gd name="T15" fmla="*/ 3 h 5"/>
                <a:gd name="T16" fmla="*/ 4 w 4"/>
                <a:gd name="T17" fmla="*/ 5 h 5"/>
                <a:gd name="T18" fmla="*/ 3 w 4"/>
                <a:gd name="T19" fmla="*/ 3 h 5"/>
                <a:gd name="T20" fmla="*/ 3 w 4"/>
                <a:gd name="T21" fmla="*/ 2 h 5"/>
                <a:gd name="T22" fmla="*/ 2 w 4"/>
                <a:gd name="T23" fmla="*/ 2 h 5"/>
                <a:gd name="T24" fmla="*/ 0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0" y="0"/>
                  </a:moveTo>
                  <a:lnTo>
                    <a:pt x="0" y="0"/>
                  </a:lnTo>
                  <a:lnTo>
                    <a:pt x="0" y="0"/>
                  </a:lnTo>
                  <a:lnTo>
                    <a:pt x="0" y="0"/>
                  </a:lnTo>
                  <a:lnTo>
                    <a:pt x="0" y="0"/>
                  </a:lnTo>
                  <a:lnTo>
                    <a:pt x="2" y="2"/>
                  </a:lnTo>
                  <a:lnTo>
                    <a:pt x="3" y="2"/>
                  </a:lnTo>
                  <a:lnTo>
                    <a:pt x="3" y="3"/>
                  </a:lnTo>
                  <a:lnTo>
                    <a:pt x="4" y="5"/>
                  </a:lnTo>
                  <a:lnTo>
                    <a:pt x="3" y="3"/>
                  </a:lnTo>
                  <a:lnTo>
                    <a:pt x="3" y="2"/>
                  </a:lnTo>
                  <a:lnTo>
                    <a:pt x="2" y="2"/>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3" name="Freeform 57"/>
            <p:cNvSpPr>
              <a:spLocks/>
            </p:cNvSpPr>
            <p:nvPr/>
          </p:nvSpPr>
          <p:spPr bwMode="auto">
            <a:xfrm>
              <a:off x="5162" y="1971"/>
              <a:ext cx="102" cy="442"/>
            </a:xfrm>
            <a:custGeom>
              <a:avLst/>
              <a:gdLst>
                <a:gd name="T0" fmla="*/ 82 w 307"/>
                <a:gd name="T1" fmla="*/ 1327 h 1327"/>
                <a:gd name="T2" fmla="*/ 89 w 307"/>
                <a:gd name="T3" fmla="*/ 1327 h 1327"/>
                <a:gd name="T4" fmla="*/ 95 w 307"/>
                <a:gd name="T5" fmla="*/ 1327 h 1327"/>
                <a:gd name="T6" fmla="*/ 102 w 307"/>
                <a:gd name="T7" fmla="*/ 1327 h 1327"/>
                <a:gd name="T8" fmla="*/ 107 w 307"/>
                <a:gd name="T9" fmla="*/ 1327 h 1327"/>
                <a:gd name="T10" fmla="*/ 114 w 307"/>
                <a:gd name="T11" fmla="*/ 1327 h 1327"/>
                <a:gd name="T12" fmla="*/ 120 w 307"/>
                <a:gd name="T13" fmla="*/ 1327 h 1327"/>
                <a:gd name="T14" fmla="*/ 127 w 307"/>
                <a:gd name="T15" fmla="*/ 1327 h 1327"/>
                <a:gd name="T16" fmla="*/ 133 w 307"/>
                <a:gd name="T17" fmla="*/ 1327 h 1327"/>
                <a:gd name="T18" fmla="*/ 135 w 307"/>
                <a:gd name="T19" fmla="*/ 1157 h 1327"/>
                <a:gd name="T20" fmla="*/ 135 w 307"/>
                <a:gd name="T21" fmla="*/ 985 h 1327"/>
                <a:gd name="T22" fmla="*/ 130 w 307"/>
                <a:gd name="T23" fmla="*/ 810 h 1327"/>
                <a:gd name="T24" fmla="*/ 120 w 307"/>
                <a:gd name="T25" fmla="*/ 633 h 1327"/>
                <a:gd name="T26" fmla="*/ 144 w 307"/>
                <a:gd name="T27" fmla="*/ 627 h 1327"/>
                <a:gd name="T28" fmla="*/ 166 w 307"/>
                <a:gd name="T29" fmla="*/ 620 h 1327"/>
                <a:gd name="T30" fmla="*/ 190 w 307"/>
                <a:gd name="T31" fmla="*/ 614 h 1327"/>
                <a:gd name="T32" fmla="*/ 213 w 307"/>
                <a:gd name="T33" fmla="*/ 609 h 1327"/>
                <a:gd name="T34" fmla="*/ 237 w 307"/>
                <a:gd name="T35" fmla="*/ 603 h 1327"/>
                <a:gd name="T36" fmla="*/ 259 w 307"/>
                <a:gd name="T37" fmla="*/ 597 h 1327"/>
                <a:gd name="T38" fmla="*/ 283 w 307"/>
                <a:gd name="T39" fmla="*/ 592 h 1327"/>
                <a:gd name="T40" fmla="*/ 307 w 307"/>
                <a:gd name="T41" fmla="*/ 586 h 1327"/>
                <a:gd name="T42" fmla="*/ 299 w 307"/>
                <a:gd name="T43" fmla="*/ 500 h 1327"/>
                <a:gd name="T44" fmla="*/ 290 w 307"/>
                <a:gd name="T45" fmla="*/ 416 h 1327"/>
                <a:gd name="T46" fmla="*/ 279 w 307"/>
                <a:gd name="T47" fmla="*/ 333 h 1327"/>
                <a:gd name="T48" fmla="*/ 268 w 307"/>
                <a:gd name="T49" fmla="*/ 247 h 1327"/>
                <a:gd name="T50" fmla="*/ 251 w 307"/>
                <a:gd name="T51" fmla="*/ 231 h 1327"/>
                <a:gd name="T52" fmla="*/ 234 w 307"/>
                <a:gd name="T53" fmla="*/ 216 h 1327"/>
                <a:gd name="T54" fmla="*/ 217 w 307"/>
                <a:gd name="T55" fmla="*/ 200 h 1327"/>
                <a:gd name="T56" fmla="*/ 200 w 307"/>
                <a:gd name="T57" fmla="*/ 183 h 1327"/>
                <a:gd name="T58" fmla="*/ 183 w 307"/>
                <a:gd name="T59" fmla="*/ 169 h 1327"/>
                <a:gd name="T60" fmla="*/ 168 w 307"/>
                <a:gd name="T61" fmla="*/ 154 h 1327"/>
                <a:gd name="T62" fmla="*/ 151 w 307"/>
                <a:gd name="T63" fmla="*/ 138 h 1327"/>
                <a:gd name="T64" fmla="*/ 134 w 307"/>
                <a:gd name="T65" fmla="*/ 123 h 1327"/>
                <a:gd name="T66" fmla="*/ 117 w 307"/>
                <a:gd name="T67" fmla="*/ 107 h 1327"/>
                <a:gd name="T68" fmla="*/ 100 w 307"/>
                <a:gd name="T69" fmla="*/ 92 h 1327"/>
                <a:gd name="T70" fmla="*/ 85 w 307"/>
                <a:gd name="T71" fmla="*/ 76 h 1327"/>
                <a:gd name="T72" fmla="*/ 68 w 307"/>
                <a:gd name="T73" fmla="*/ 61 h 1327"/>
                <a:gd name="T74" fmla="*/ 51 w 307"/>
                <a:gd name="T75" fmla="*/ 47 h 1327"/>
                <a:gd name="T76" fmla="*/ 34 w 307"/>
                <a:gd name="T77" fmla="*/ 31 h 1327"/>
                <a:gd name="T78" fmla="*/ 17 w 307"/>
                <a:gd name="T79" fmla="*/ 16 h 1327"/>
                <a:gd name="T80" fmla="*/ 0 w 307"/>
                <a:gd name="T81" fmla="*/ 0 h 1327"/>
                <a:gd name="T82" fmla="*/ 24 w 307"/>
                <a:gd name="T83" fmla="*/ 171 h 1327"/>
                <a:gd name="T84" fmla="*/ 44 w 307"/>
                <a:gd name="T85" fmla="*/ 340 h 1327"/>
                <a:gd name="T86" fmla="*/ 59 w 307"/>
                <a:gd name="T87" fmla="*/ 507 h 1327"/>
                <a:gd name="T88" fmla="*/ 72 w 307"/>
                <a:gd name="T89" fmla="*/ 674 h 1327"/>
                <a:gd name="T90" fmla="*/ 80 w 307"/>
                <a:gd name="T91" fmla="*/ 838 h 1327"/>
                <a:gd name="T92" fmla="*/ 85 w 307"/>
                <a:gd name="T93" fmla="*/ 1002 h 1327"/>
                <a:gd name="T94" fmla="*/ 85 w 307"/>
                <a:gd name="T95" fmla="*/ 1165 h 1327"/>
                <a:gd name="T96" fmla="*/ 82 w 307"/>
                <a:gd name="T97" fmla="*/ 1327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7" h="1327">
                  <a:moveTo>
                    <a:pt x="82" y="1327"/>
                  </a:moveTo>
                  <a:lnTo>
                    <a:pt x="89" y="1327"/>
                  </a:lnTo>
                  <a:lnTo>
                    <a:pt x="95" y="1327"/>
                  </a:lnTo>
                  <a:lnTo>
                    <a:pt x="102" y="1327"/>
                  </a:lnTo>
                  <a:lnTo>
                    <a:pt x="107" y="1327"/>
                  </a:lnTo>
                  <a:lnTo>
                    <a:pt x="114" y="1327"/>
                  </a:lnTo>
                  <a:lnTo>
                    <a:pt x="120" y="1327"/>
                  </a:lnTo>
                  <a:lnTo>
                    <a:pt x="127" y="1327"/>
                  </a:lnTo>
                  <a:lnTo>
                    <a:pt x="133" y="1327"/>
                  </a:lnTo>
                  <a:lnTo>
                    <a:pt x="135" y="1157"/>
                  </a:lnTo>
                  <a:lnTo>
                    <a:pt x="135" y="985"/>
                  </a:lnTo>
                  <a:lnTo>
                    <a:pt x="130" y="810"/>
                  </a:lnTo>
                  <a:lnTo>
                    <a:pt x="120" y="633"/>
                  </a:lnTo>
                  <a:lnTo>
                    <a:pt x="144" y="627"/>
                  </a:lnTo>
                  <a:lnTo>
                    <a:pt x="166" y="620"/>
                  </a:lnTo>
                  <a:lnTo>
                    <a:pt x="190" y="614"/>
                  </a:lnTo>
                  <a:lnTo>
                    <a:pt x="213" y="609"/>
                  </a:lnTo>
                  <a:lnTo>
                    <a:pt x="237" y="603"/>
                  </a:lnTo>
                  <a:lnTo>
                    <a:pt x="259" y="597"/>
                  </a:lnTo>
                  <a:lnTo>
                    <a:pt x="283" y="592"/>
                  </a:lnTo>
                  <a:lnTo>
                    <a:pt x="307" y="586"/>
                  </a:lnTo>
                  <a:lnTo>
                    <a:pt x="299" y="500"/>
                  </a:lnTo>
                  <a:lnTo>
                    <a:pt x="290" y="416"/>
                  </a:lnTo>
                  <a:lnTo>
                    <a:pt x="279" y="333"/>
                  </a:lnTo>
                  <a:lnTo>
                    <a:pt x="268" y="247"/>
                  </a:lnTo>
                  <a:lnTo>
                    <a:pt x="251" y="231"/>
                  </a:lnTo>
                  <a:lnTo>
                    <a:pt x="234" y="216"/>
                  </a:lnTo>
                  <a:lnTo>
                    <a:pt x="217" y="200"/>
                  </a:lnTo>
                  <a:lnTo>
                    <a:pt x="200" y="183"/>
                  </a:lnTo>
                  <a:lnTo>
                    <a:pt x="183" y="169"/>
                  </a:lnTo>
                  <a:lnTo>
                    <a:pt x="168" y="154"/>
                  </a:lnTo>
                  <a:lnTo>
                    <a:pt x="151" y="138"/>
                  </a:lnTo>
                  <a:lnTo>
                    <a:pt x="134" y="123"/>
                  </a:lnTo>
                  <a:lnTo>
                    <a:pt x="117" y="107"/>
                  </a:lnTo>
                  <a:lnTo>
                    <a:pt x="100" y="92"/>
                  </a:lnTo>
                  <a:lnTo>
                    <a:pt x="85" y="76"/>
                  </a:lnTo>
                  <a:lnTo>
                    <a:pt x="68" y="61"/>
                  </a:lnTo>
                  <a:lnTo>
                    <a:pt x="51" y="47"/>
                  </a:lnTo>
                  <a:lnTo>
                    <a:pt x="34" y="31"/>
                  </a:lnTo>
                  <a:lnTo>
                    <a:pt x="17" y="16"/>
                  </a:lnTo>
                  <a:lnTo>
                    <a:pt x="0" y="0"/>
                  </a:lnTo>
                  <a:lnTo>
                    <a:pt x="24" y="171"/>
                  </a:lnTo>
                  <a:lnTo>
                    <a:pt x="44" y="340"/>
                  </a:lnTo>
                  <a:lnTo>
                    <a:pt x="59" y="507"/>
                  </a:lnTo>
                  <a:lnTo>
                    <a:pt x="72" y="674"/>
                  </a:lnTo>
                  <a:lnTo>
                    <a:pt x="80" y="838"/>
                  </a:lnTo>
                  <a:lnTo>
                    <a:pt x="85" y="1002"/>
                  </a:lnTo>
                  <a:lnTo>
                    <a:pt x="85" y="1165"/>
                  </a:lnTo>
                  <a:lnTo>
                    <a:pt x="82" y="132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4" name="Freeform 58"/>
            <p:cNvSpPr>
              <a:spLocks/>
            </p:cNvSpPr>
            <p:nvPr/>
          </p:nvSpPr>
          <p:spPr bwMode="auto">
            <a:xfrm>
              <a:off x="5045" y="2225"/>
              <a:ext cx="25" cy="40"/>
            </a:xfrm>
            <a:custGeom>
              <a:avLst/>
              <a:gdLst>
                <a:gd name="T0" fmla="*/ 69 w 73"/>
                <a:gd name="T1" fmla="*/ 0 h 122"/>
                <a:gd name="T2" fmla="*/ 60 w 73"/>
                <a:gd name="T3" fmla="*/ 3 h 122"/>
                <a:gd name="T4" fmla="*/ 50 w 73"/>
                <a:gd name="T5" fmla="*/ 5 h 122"/>
                <a:gd name="T6" fmla="*/ 42 w 73"/>
                <a:gd name="T7" fmla="*/ 8 h 122"/>
                <a:gd name="T8" fmla="*/ 34 w 73"/>
                <a:gd name="T9" fmla="*/ 11 h 122"/>
                <a:gd name="T10" fmla="*/ 25 w 73"/>
                <a:gd name="T11" fmla="*/ 15 h 122"/>
                <a:gd name="T12" fmla="*/ 17 w 73"/>
                <a:gd name="T13" fmla="*/ 18 h 122"/>
                <a:gd name="T14" fmla="*/ 8 w 73"/>
                <a:gd name="T15" fmla="*/ 21 h 122"/>
                <a:gd name="T16" fmla="*/ 0 w 73"/>
                <a:gd name="T17" fmla="*/ 24 h 122"/>
                <a:gd name="T18" fmla="*/ 1 w 73"/>
                <a:gd name="T19" fmla="*/ 49 h 122"/>
                <a:gd name="T20" fmla="*/ 1 w 73"/>
                <a:gd name="T21" fmla="*/ 73 h 122"/>
                <a:gd name="T22" fmla="*/ 3 w 73"/>
                <a:gd name="T23" fmla="*/ 98 h 122"/>
                <a:gd name="T24" fmla="*/ 3 w 73"/>
                <a:gd name="T25" fmla="*/ 122 h 122"/>
                <a:gd name="T26" fmla="*/ 11 w 73"/>
                <a:gd name="T27" fmla="*/ 120 h 122"/>
                <a:gd name="T28" fmla="*/ 21 w 73"/>
                <a:gd name="T29" fmla="*/ 117 h 122"/>
                <a:gd name="T30" fmla="*/ 29 w 73"/>
                <a:gd name="T31" fmla="*/ 115 h 122"/>
                <a:gd name="T32" fmla="*/ 38 w 73"/>
                <a:gd name="T33" fmla="*/ 112 h 122"/>
                <a:gd name="T34" fmla="*/ 46 w 73"/>
                <a:gd name="T35" fmla="*/ 110 h 122"/>
                <a:gd name="T36" fmla="*/ 55 w 73"/>
                <a:gd name="T37" fmla="*/ 108 h 122"/>
                <a:gd name="T38" fmla="*/ 65 w 73"/>
                <a:gd name="T39" fmla="*/ 105 h 122"/>
                <a:gd name="T40" fmla="*/ 73 w 73"/>
                <a:gd name="T41" fmla="*/ 103 h 122"/>
                <a:gd name="T42" fmla="*/ 72 w 73"/>
                <a:gd name="T43" fmla="*/ 77 h 122"/>
                <a:gd name="T44" fmla="*/ 72 w 73"/>
                <a:gd name="T45" fmla="*/ 51 h 122"/>
                <a:gd name="T46" fmla="*/ 70 w 73"/>
                <a:gd name="T47" fmla="*/ 25 h 122"/>
                <a:gd name="T48" fmla="*/ 69 w 73"/>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22">
                  <a:moveTo>
                    <a:pt x="69" y="0"/>
                  </a:moveTo>
                  <a:lnTo>
                    <a:pt x="60" y="3"/>
                  </a:lnTo>
                  <a:lnTo>
                    <a:pt x="50" y="5"/>
                  </a:lnTo>
                  <a:lnTo>
                    <a:pt x="42" y="8"/>
                  </a:lnTo>
                  <a:lnTo>
                    <a:pt x="34" y="11"/>
                  </a:lnTo>
                  <a:lnTo>
                    <a:pt x="25" y="15"/>
                  </a:lnTo>
                  <a:lnTo>
                    <a:pt x="17" y="18"/>
                  </a:lnTo>
                  <a:lnTo>
                    <a:pt x="8" y="21"/>
                  </a:lnTo>
                  <a:lnTo>
                    <a:pt x="0" y="24"/>
                  </a:lnTo>
                  <a:lnTo>
                    <a:pt x="1" y="49"/>
                  </a:lnTo>
                  <a:lnTo>
                    <a:pt x="1" y="73"/>
                  </a:lnTo>
                  <a:lnTo>
                    <a:pt x="3" y="98"/>
                  </a:lnTo>
                  <a:lnTo>
                    <a:pt x="3" y="122"/>
                  </a:lnTo>
                  <a:lnTo>
                    <a:pt x="11" y="120"/>
                  </a:lnTo>
                  <a:lnTo>
                    <a:pt x="21" y="117"/>
                  </a:lnTo>
                  <a:lnTo>
                    <a:pt x="29" y="115"/>
                  </a:lnTo>
                  <a:lnTo>
                    <a:pt x="38" y="112"/>
                  </a:lnTo>
                  <a:lnTo>
                    <a:pt x="46" y="110"/>
                  </a:lnTo>
                  <a:lnTo>
                    <a:pt x="55" y="108"/>
                  </a:lnTo>
                  <a:lnTo>
                    <a:pt x="65" y="105"/>
                  </a:lnTo>
                  <a:lnTo>
                    <a:pt x="73" y="103"/>
                  </a:lnTo>
                  <a:lnTo>
                    <a:pt x="72" y="77"/>
                  </a:lnTo>
                  <a:lnTo>
                    <a:pt x="72" y="51"/>
                  </a:lnTo>
                  <a:lnTo>
                    <a:pt x="70" y="25"/>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5" name="Freeform 59"/>
            <p:cNvSpPr>
              <a:spLocks/>
            </p:cNvSpPr>
            <p:nvPr/>
          </p:nvSpPr>
          <p:spPr bwMode="auto">
            <a:xfrm>
              <a:off x="5047" y="2357"/>
              <a:ext cx="24" cy="33"/>
            </a:xfrm>
            <a:custGeom>
              <a:avLst/>
              <a:gdLst>
                <a:gd name="T0" fmla="*/ 2 w 72"/>
                <a:gd name="T1" fmla="*/ 10 h 99"/>
                <a:gd name="T2" fmla="*/ 2 w 72"/>
                <a:gd name="T3" fmla="*/ 32 h 99"/>
                <a:gd name="T4" fmla="*/ 2 w 72"/>
                <a:gd name="T5" fmla="*/ 53 h 99"/>
                <a:gd name="T6" fmla="*/ 0 w 72"/>
                <a:gd name="T7" fmla="*/ 76 h 99"/>
                <a:gd name="T8" fmla="*/ 0 w 72"/>
                <a:gd name="T9" fmla="*/ 99 h 99"/>
                <a:gd name="T10" fmla="*/ 9 w 72"/>
                <a:gd name="T11" fmla="*/ 99 h 99"/>
                <a:gd name="T12" fmla="*/ 19 w 72"/>
                <a:gd name="T13" fmla="*/ 97 h 99"/>
                <a:gd name="T14" fmla="*/ 27 w 72"/>
                <a:gd name="T15" fmla="*/ 97 h 99"/>
                <a:gd name="T16" fmla="*/ 36 w 72"/>
                <a:gd name="T17" fmla="*/ 96 h 99"/>
                <a:gd name="T18" fmla="*/ 44 w 72"/>
                <a:gd name="T19" fmla="*/ 96 h 99"/>
                <a:gd name="T20" fmla="*/ 53 w 72"/>
                <a:gd name="T21" fmla="*/ 96 h 99"/>
                <a:gd name="T22" fmla="*/ 62 w 72"/>
                <a:gd name="T23" fmla="*/ 94 h 99"/>
                <a:gd name="T24" fmla="*/ 71 w 72"/>
                <a:gd name="T25" fmla="*/ 94 h 99"/>
                <a:gd name="T26" fmla="*/ 72 w 72"/>
                <a:gd name="T27" fmla="*/ 70 h 99"/>
                <a:gd name="T28" fmla="*/ 72 w 72"/>
                <a:gd name="T29" fmla="*/ 46 h 99"/>
                <a:gd name="T30" fmla="*/ 72 w 72"/>
                <a:gd name="T31" fmla="*/ 24 h 99"/>
                <a:gd name="T32" fmla="*/ 72 w 72"/>
                <a:gd name="T33" fmla="*/ 0 h 99"/>
                <a:gd name="T34" fmla="*/ 64 w 72"/>
                <a:gd name="T35" fmla="*/ 1 h 99"/>
                <a:gd name="T36" fmla="*/ 54 w 72"/>
                <a:gd name="T37" fmla="*/ 3 h 99"/>
                <a:gd name="T38" fmla="*/ 45 w 72"/>
                <a:gd name="T39" fmla="*/ 3 h 99"/>
                <a:gd name="T40" fmla="*/ 37 w 72"/>
                <a:gd name="T41" fmla="*/ 4 h 99"/>
                <a:gd name="T42" fmla="*/ 29 w 72"/>
                <a:gd name="T43" fmla="*/ 6 h 99"/>
                <a:gd name="T44" fmla="*/ 20 w 72"/>
                <a:gd name="T45" fmla="*/ 7 h 99"/>
                <a:gd name="T46" fmla="*/ 10 w 72"/>
                <a:gd name="T47" fmla="*/ 8 h 99"/>
                <a:gd name="T48" fmla="*/ 2 w 72"/>
                <a:gd name="T49"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9">
                  <a:moveTo>
                    <a:pt x="2" y="10"/>
                  </a:moveTo>
                  <a:lnTo>
                    <a:pt x="2" y="32"/>
                  </a:lnTo>
                  <a:lnTo>
                    <a:pt x="2" y="53"/>
                  </a:lnTo>
                  <a:lnTo>
                    <a:pt x="0" y="76"/>
                  </a:lnTo>
                  <a:lnTo>
                    <a:pt x="0" y="99"/>
                  </a:lnTo>
                  <a:lnTo>
                    <a:pt x="9" y="99"/>
                  </a:lnTo>
                  <a:lnTo>
                    <a:pt x="19" y="97"/>
                  </a:lnTo>
                  <a:lnTo>
                    <a:pt x="27" y="97"/>
                  </a:lnTo>
                  <a:lnTo>
                    <a:pt x="36" y="96"/>
                  </a:lnTo>
                  <a:lnTo>
                    <a:pt x="44" y="96"/>
                  </a:lnTo>
                  <a:lnTo>
                    <a:pt x="53" y="96"/>
                  </a:lnTo>
                  <a:lnTo>
                    <a:pt x="62" y="94"/>
                  </a:lnTo>
                  <a:lnTo>
                    <a:pt x="71" y="94"/>
                  </a:lnTo>
                  <a:lnTo>
                    <a:pt x="72" y="70"/>
                  </a:lnTo>
                  <a:lnTo>
                    <a:pt x="72" y="46"/>
                  </a:lnTo>
                  <a:lnTo>
                    <a:pt x="72" y="24"/>
                  </a:lnTo>
                  <a:lnTo>
                    <a:pt x="72" y="0"/>
                  </a:lnTo>
                  <a:lnTo>
                    <a:pt x="64" y="1"/>
                  </a:lnTo>
                  <a:lnTo>
                    <a:pt x="54" y="3"/>
                  </a:lnTo>
                  <a:lnTo>
                    <a:pt x="45" y="3"/>
                  </a:lnTo>
                  <a:lnTo>
                    <a:pt x="37" y="4"/>
                  </a:lnTo>
                  <a:lnTo>
                    <a:pt x="29" y="6"/>
                  </a:lnTo>
                  <a:lnTo>
                    <a:pt x="20" y="7"/>
                  </a:lnTo>
                  <a:lnTo>
                    <a:pt x="10" y="8"/>
                  </a:lnTo>
                  <a:lnTo>
                    <a:pt x="2" y="1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60"/>
            <p:cNvSpPr>
              <a:spLocks/>
            </p:cNvSpPr>
            <p:nvPr/>
          </p:nvSpPr>
          <p:spPr bwMode="auto">
            <a:xfrm>
              <a:off x="5041" y="2154"/>
              <a:ext cx="25" cy="45"/>
            </a:xfrm>
            <a:custGeom>
              <a:avLst/>
              <a:gdLst>
                <a:gd name="T0" fmla="*/ 69 w 76"/>
                <a:gd name="T1" fmla="*/ 0 h 137"/>
                <a:gd name="T2" fmla="*/ 61 w 76"/>
                <a:gd name="T3" fmla="*/ 4 h 137"/>
                <a:gd name="T4" fmla="*/ 52 w 76"/>
                <a:gd name="T5" fmla="*/ 9 h 137"/>
                <a:gd name="T6" fmla="*/ 44 w 76"/>
                <a:gd name="T7" fmla="*/ 13 h 137"/>
                <a:gd name="T8" fmla="*/ 35 w 76"/>
                <a:gd name="T9" fmla="*/ 16 h 137"/>
                <a:gd name="T10" fmla="*/ 25 w 76"/>
                <a:gd name="T11" fmla="*/ 20 h 137"/>
                <a:gd name="T12" fmla="*/ 17 w 76"/>
                <a:gd name="T13" fmla="*/ 24 h 137"/>
                <a:gd name="T14" fmla="*/ 9 w 76"/>
                <a:gd name="T15" fmla="*/ 28 h 137"/>
                <a:gd name="T16" fmla="*/ 0 w 76"/>
                <a:gd name="T17" fmla="*/ 33 h 137"/>
                <a:gd name="T18" fmla="*/ 1 w 76"/>
                <a:gd name="T19" fmla="*/ 59 h 137"/>
                <a:gd name="T20" fmla="*/ 4 w 76"/>
                <a:gd name="T21" fmla="*/ 85 h 137"/>
                <a:gd name="T22" fmla="*/ 6 w 76"/>
                <a:gd name="T23" fmla="*/ 110 h 137"/>
                <a:gd name="T24" fmla="*/ 7 w 76"/>
                <a:gd name="T25" fmla="*/ 137 h 137"/>
                <a:gd name="T26" fmla="*/ 16 w 76"/>
                <a:gd name="T27" fmla="*/ 133 h 137"/>
                <a:gd name="T28" fmla="*/ 24 w 76"/>
                <a:gd name="T29" fmla="*/ 130 h 137"/>
                <a:gd name="T30" fmla="*/ 32 w 76"/>
                <a:gd name="T31" fmla="*/ 126 h 137"/>
                <a:gd name="T32" fmla="*/ 41 w 76"/>
                <a:gd name="T33" fmla="*/ 121 h 137"/>
                <a:gd name="T34" fmla="*/ 49 w 76"/>
                <a:gd name="T35" fmla="*/ 118 h 137"/>
                <a:gd name="T36" fmla="*/ 58 w 76"/>
                <a:gd name="T37" fmla="*/ 114 h 137"/>
                <a:gd name="T38" fmla="*/ 68 w 76"/>
                <a:gd name="T39" fmla="*/ 111 h 137"/>
                <a:gd name="T40" fmla="*/ 76 w 76"/>
                <a:gd name="T41" fmla="*/ 107 h 137"/>
                <a:gd name="T42" fmla="*/ 75 w 76"/>
                <a:gd name="T43" fmla="*/ 80 h 137"/>
                <a:gd name="T44" fmla="*/ 73 w 76"/>
                <a:gd name="T45" fmla="*/ 54 h 137"/>
                <a:gd name="T46" fmla="*/ 71 w 76"/>
                <a:gd name="T47" fmla="*/ 27 h 137"/>
                <a:gd name="T48" fmla="*/ 69 w 76"/>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37">
                  <a:moveTo>
                    <a:pt x="69" y="0"/>
                  </a:moveTo>
                  <a:lnTo>
                    <a:pt x="61" y="4"/>
                  </a:lnTo>
                  <a:lnTo>
                    <a:pt x="52" y="9"/>
                  </a:lnTo>
                  <a:lnTo>
                    <a:pt x="44" y="13"/>
                  </a:lnTo>
                  <a:lnTo>
                    <a:pt x="35" y="16"/>
                  </a:lnTo>
                  <a:lnTo>
                    <a:pt x="25" y="20"/>
                  </a:lnTo>
                  <a:lnTo>
                    <a:pt x="17" y="24"/>
                  </a:lnTo>
                  <a:lnTo>
                    <a:pt x="9" y="28"/>
                  </a:lnTo>
                  <a:lnTo>
                    <a:pt x="0" y="33"/>
                  </a:lnTo>
                  <a:lnTo>
                    <a:pt x="1" y="59"/>
                  </a:lnTo>
                  <a:lnTo>
                    <a:pt x="4" y="85"/>
                  </a:lnTo>
                  <a:lnTo>
                    <a:pt x="6" y="110"/>
                  </a:lnTo>
                  <a:lnTo>
                    <a:pt x="7" y="137"/>
                  </a:lnTo>
                  <a:lnTo>
                    <a:pt x="16" y="133"/>
                  </a:lnTo>
                  <a:lnTo>
                    <a:pt x="24" y="130"/>
                  </a:lnTo>
                  <a:lnTo>
                    <a:pt x="32" y="126"/>
                  </a:lnTo>
                  <a:lnTo>
                    <a:pt x="41" y="121"/>
                  </a:lnTo>
                  <a:lnTo>
                    <a:pt x="49" y="118"/>
                  </a:lnTo>
                  <a:lnTo>
                    <a:pt x="58" y="114"/>
                  </a:lnTo>
                  <a:lnTo>
                    <a:pt x="68" y="111"/>
                  </a:lnTo>
                  <a:lnTo>
                    <a:pt x="76" y="107"/>
                  </a:lnTo>
                  <a:lnTo>
                    <a:pt x="75" y="80"/>
                  </a:lnTo>
                  <a:lnTo>
                    <a:pt x="73" y="54"/>
                  </a:lnTo>
                  <a:lnTo>
                    <a:pt x="71" y="27"/>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61"/>
            <p:cNvSpPr>
              <a:spLocks/>
            </p:cNvSpPr>
            <p:nvPr/>
          </p:nvSpPr>
          <p:spPr bwMode="auto">
            <a:xfrm>
              <a:off x="5047" y="2292"/>
              <a:ext cx="24" cy="37"/>
            </a:xfrm>
            <a:custGeom>
              <a:avLst/>
              <a:gdLst>
                <a:gd name="T0" fmla="*/ 71 w 72"/>
                <a:gd name="T1" fmla="*/ 0 h 111"/>
                <a:gd name="T2" fmla="*/ 62 w 72"/>
                <a:gd name="T3" fmla="*/ 1 h 111"/>
                <a:gd name="T4" fmla="*/ 53 w 72"/>
                <a:gd name="T5" fmla="*/ 4 h 111"/>
                <a:gd name="T6" fmla="*/ 44 w 72"/>
                <a:gd name="T7" fmla="*/ 5 h 111"/>
                <a:gd name="T8" fmla="*/ 36 w 72"/>
                <a:gd name="T9" fmla="*/ 8 h 111"/>
                <a:gd name="T10" fmla="*/ 27 w 72"/>
                <a:gd name="T11" fmla="*/ 9 h 111"/>
                <a:gd name="T12" fmla="*/ 19 w 72"/>
                <a:gd name="T13" fmla="*/ 12 h 111"/>
                <a:gd name="T14" fmla="*/ 9 w 72"/>
                <a:gd name="T15" fmla="*/ 14 h 111"/>
                <a:gd name="T16" fmla="*/ 0 w 72"/>
                <a:gd name="T17" fmla="*/ 17 h 111"/>
                <a:gd name="T18" fmla="*/ 2 w 72"/>
                <a:gd name="T19" fmla="*/ 40 h 111"/>
                <a:gd name="T20" fmla="*/ 2 w 72"/>
                <a:gd name="T21" fmla="*/ 63 h 111"/>
                <a:gd name="T22" fmla="*/ 2 w 72"/>
                <a:gd name="T23" fmla="*/ 87 h 111"/>
                <a:gd name="T24" fmla="*/ 2 w 72"/>
                <a:gd name="T25" fmla="*/ 111 h 111"/>
                <a:gd name="T26" fmla="*/ 10 w 72"/>
                <a:gd name="T27" fmla="*/ 109 h 111"/>
                <a:gd name="T28" fmla="*/ 20 w 72"/>
                <a:gd name="T29" fmla="*/ 108 h 111"/>
                <a:gd name="T30" fmla="*/ 29 w 72"/>
                <a:gd name="T31" fmla="*/ 107 h 111"/>
                <a:gd name="T32" fmla="*/ 37 w 72"/>
                <a:gd name="T33" fmla="*/ 104 h 111"/>
                <a:gd name="T34" fmla="*/ 45 w 72"/>
                <a:gd name="T35" fmla="*/ 102 h 111"/>
                <a:gd name="T36" fmla="*/ 54 w 72"/>
                <a:gd name="T37" fmla="*/ 101 h 111"/>
                <a:gd name="T38" fmla="*/ 64 w 72"/>
                <a:gd name="T39" fmla="*/ 100 h 111"/>
                <a:gd name="T40" fmla="*/ 72 w 72"/>
                <a:gd name="T41" fmla="*/ 98 h 111"/>
                <a:gd name="T42" fmla="*/ 72 w 72"/>
                <a:gd name="T43" fmla="*/ 73 h 111"/>
                <a:gd name="T44" fmla="*/ 72 w 72"/>
                <a:gd name="T45" fmla="*/ 49 h 111"/>
                <a:gd name="T46" fmla="*/ 71 w 72"/>
                <a:gd name="T47" fmla="*/ 25 h 111"/>
                <a:gd name="T48" fmla="*/ 71 w 72"/>
                <a:gd name="T4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11">
                  <a:moveTo>
                    <a:pt x="71" y="0"/>
                  </a:moveTo>
                  <a:lnTo>
                    <a:pt x="62" y="1"/>
                  </a:lnTo>
                  <a:lnTo>
                    <a:pt x="53" y="4"/>
                  </a:lnTo>
                  <a:lnTo>
                    <a:pt x="44" y="5"/>
                  </a:lnTo>
                  <a:lnTo>
                    <a:pt x="36" y="8"/>
                  </a:lnTo>
                  <a:lnTo>
                    <a:pt x="27" y="9"/>
                  </a:lnTo>
                  <a:lnTo>
                    <a:pt x="19" y="12"/>
                  </a:lnTo>
                  <a:lnTo>
                    <a:pt x="9" y="14"/>
                  </a:lnTo>
                  <a:lnTo>
                    <a:pt x="0" y="17"/>
                  </a:lnTo>
                  <a:lnTo>
                    <a:pt x="2" y="40"/>
                  </a:lnTo>
                  <a:lnTo>
                    <a:pt x="2" y="63"/>
                  </a:lnTo>
                  <a:lnTo>
                    <a:pt x="2" y="87"/>
                  </a:lnTo>
                  <a:lnTo>
                    <a:pt x="2" y="111"/>
                  </a:lnTo>
                  <a:lnTo>
                    <a:pt x="10" y="109"/>
                  </a:lnTo>
                  <a:lnTo>
                    <a:pt x="20" y="108"/>
                  </a:lnTo>
                  <a:lnTo>
                    <a:pt x="29" y="107"/>
                  </a:lnTo>
                  <a:lnTo>
                    <a:pt x="37" y="104"/>
                  </a:lnTo>
                  <a:lnTo>
                    <a:pt x="45" y="102"/>
                  </a:lnTo>
                  <a:lnTo>
                    <a:pt x="54" y="101"/>
                  </a:lnTo>
                  <a:lnTo>
                    <a:pt x="64" y="100"/>
                  </a:lnTo>
                  <a:lnTo>
                    <a:pt x="72" y="98"/>
                  </a:lnTo>
                  <a:lnTo>
                    <a:pt x="72" y="73"/>
                  </a:lnTo>
                  <a:lnTo>
                    <a:pt x="72" y="49"/>
                  </a:lnTo>
                  <a:lnTo>
                    <a:pt x="71" y="25"/>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62"/>
            <p:cNvSpPr>
              <a:spLocks/>
            </p:cNvSpPr>
            <p:nvPr/>
          </p:nvSpPr>
          <p:spPr bwMode="auto">
            <a:xfrm>
              <a:off x="5035" y="2080"/>
              <a:ext cx="26" cy="49"/>
            </a:xfrm>
            <a:custGeom>
              <a:avLst/>
              <a:gdLst>
                <a:gd name="T0" fmla="*/ 67 w 77"/>
                <a:gd name="T1" fmla="*/ 0 h 149"/>
                <a:gd name="T2" fmla="*/ 59 w 77"/>
                <a:gd name="T3" fmla="*/ 5 h 149"/>
                <a:gd name="T4" fmla="*/ 50 w 77"/>
                <a:gd name="T5" fmla="*/ 10 h 149"/>
                <a:gd name="T6" fmla="*/ 42 w 77"/>
                <a:gd name="T7" fmla="*/ 15 h 149"/>
                <a:gd name="T8" fmla="*/ 34 w 77"/>
                <a:gd name="T9" fmla="*/ 19 h 149"/>
                <a:gd name="T10" fmla="*/ 25 w 77"/>
                <a:gd name="T11" fmla="*/ 25 h 149"/>
                <a:gd name="T12" fmla="*/ 17 w 77"/>
                <a:gd name="T13" fmla="*/ 31 h 149"/>
                <a:gd name="T14" fmla="*/ 8 w 77"/>
                <a:gd name="T15" fmla="*/ 35 h 149"/>
                <a:gd name="T16" fmla="*/ 0 w 77"/>
                <a:gd name="T17" fmla="*/ 41 h 149"/>
                <a:gd name="T18" fmla="*/ 3 w 77"/>
                <a:gd name="T19" fmla="*/ 67 h 149"/>
                <a:gd name="T20" fmla="*/ 5 w 77"/>
                <a:gd name="T21" fmla="*/ 94 h 149"/>
                <a:gd name="T22" fmla="*/ 8 w 77"/>
                <a:gd name="T23" fmla="*/ 122 h 149"/>
                <a:gd name="T24" fmla="*/ 11 w 77"/>
                <a:gd name="T25" fmla="*/ 149 h 149"/>
                <a:gd name="T26" fmla="*/ 19 w 77"/>
                <a:gd name="T27" fmla="*/ 145 h 149"/>
                <a:gd name="T28" fmla="*/ 28 w 77"/>
                <a:gd name="T29" fmla="*/ 139 h 149"/>
                <a:gd name="T30" fmla="*/ 36 w 77"/>
                <a:gd name="T31" fmla="*/ 135 h 149"/>
                <a:gd name="T32" fmla="*/ 45 w 77"/>
                <a:gd name="T33" fmla="*/ 131 h 149"/>
                <a:gd name="T34" fmla="*/ 52 w 77"/>
                <a:gd name="T35" fmla="*/ 126 h 149"/>
                <a:gd name="T36" fmla="*/ 60 w 77"/>
                <a:gd name="T37" fmla="*/ 122 h 149"/>
                <a:gd name="T38" fmla="*/ 69 w 77"/>
                <a:gd name="T39" fmla="*/ 117 h 149"/>
                <a:gd name="T40" fmla="*/ 77 w 77"/>
                <a:gd name="T41" fmla="*/ 112 h 149"/>
                <a:gd name="T42" fmla="*/ 74 w 77"/>
                <a:gd name="T43" fmla="*/ 84 h 149"/>
                <a:gd name="T44" fmla="*/ 73 w 77"/>
                <a:gd name="T45" fmla="*/ 56 h 149"/>
                <a:gd name="T46" fmla="*/ 70 w 77"/>
                <a:gd name="T47" fmla="*/ 28 h 149"/>
                <a:gd name="T48" fmla="*/ 67 w 77"/>
                <a:gd name="T4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49">
                  <a:moveTo>
                    <a:pt x="67" y="0"/>
                  </a:moveTo>
                  <a:lnTo>
                    <a:pt x="59" y="5"/>
                  </a:lnTo>
                  <a:lnTo>
                    <a:pt x="50" y="10"/>
                  </a:lnTo>
                  <a:lnTo>
                    <a:pt x="42" y="15"/>
                  </a:lnTo>
                  <a:lnTo>
                    <a:pt x="34" y="19"/>
                  </a:lnTo>
                  <a:lnTo>
                    <a:pt x="25" y="25"/>
                  </a:lnTo>
                  <a:lnTo>
                    <a:pt x="17" y="31"/>
                  </a:lnTo>
                  <a:lnTo>
                    <a:pt x="8" y="35"/>
                  </a:lnTo>
                  <a:lnTo>
                    <a:pt x="0" y="41"/>
                  </a:lnTo>
                  <a:lnTo>
                    <a:pt x="3" y="67"/>
                  </a:lnTo>
                  <a:lnTo>
                    <a:pt x="5" y="94"/>
                  </a:lnTo>
                  <a:lnTo>
                    <a:pt x="8" y="122"/>
                  </a:lnTo>
                  <a:lnTo>
                    <a:pt x="11" y="149"/>
                  </a:lnTo>
                  <a:lnTo>
                    <a:pt x="19" y="145"/>
                  </a:lnTo>
                  <a:lnTo>
                    <a:pt x="28" y="139"/>
                  </a:lnTo>
                  <a:lnTo>
                    <a:pt x="36" y="135"/>
                  </a:lnTo>
                  <a:lnTo>
                    <a:pt x="45" y="131"/>
                  </a:lnTo>
                  <a:lnTo>
                    <a:pt x="52" y="126"/>
                  </a:lnTo>
                  <a:lnTo>
                    <a:pt x="60" y="122"/>
                  </a:lnTo>
                  <a:lnTo>
                    <a:pt x="69" y="117"/>
                  </a:lnTo>
                  <a:lnTo>
                    <a:pt x="77" y="112"/>
                  </a:lnTo>
                  <a:lnTo>
                    <a:pt x="74" y="84"/>
                  </a:lnTo>
                  <a:lnTo>
                    <a:pt x="73" y="56"/>
                  </a:lnTo>
                  <a:lnTo>
                    <a:pt x="70" y="28"/>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63"/>
            <p:cNvSpPr>
              <a:spLocks/>
            </p:cNvSpPr>
            <p:nvPr/>
          </p:nvSpPr>
          <p:spPr bwMode="auto">
            <a:xfrm>
              <a:off x="5085" y="2133"/>
              <a:ext cx="26" cy="48"/>
            </a:xfrm>
            <a:custGeom>
              <a:avLst/>
              <a:gdLst>
                <a:gd name="T0" fmla="*/ 69 w 77"/>
                <a:gd name="T1" fmla="*/ 0 h 144"/>
                <a:gd name="T2" fmla="*/ 60 w 77"/>
                <a:gd name="T3" fmla="*/ 4 h 144"/>
                <a:gd name="T4" fmla="*/ 52 w 77"/>
                <a:gd name="T5" fmla="*/ 7 h 144"/>
                <a:gd name="T6" fmla="*/ 43 w 77"/>
                <a:gd name="T7" fmla="*/ 11 h 144"/>
                <a:gd name="T8" fmla="*/ 35 w 77"/>
                <a:gd name="T9" fmla="*/ 16 h 144"/>
                <a:gd name="T10" fmla="*/ 26 w 77"/>
                <a:gd name="T11" fmla="*/ 20 h 144"/>
                <a:gd name="T12" fmla="*/ 18 w 77"/>
                <a:gd name="T13" fmla="*/ 24 h 144"/>
                <a:gd name="T14" fmla="*/ 8 w 77"/>
                <a:gd name="T15" fmla="*/ 27 h 144"/>
                <a:gd name="T16" fmla="*/ 0 w 77"/>
                <a:gd name="T17" fmla="*/ 31 h 144"/>
                <a:gd name="T18" fmla="*/ 2 w 77"/>
                <a:gd name="T19" fmla="*/ 59 h 144"/>
                <a:gd name="T20" fmla="*/ 4 w 77"/>
                <a:gd name="T21" fmla="*/ 88 h 144"/>
                <a:gd name="T22" fmla="*/ 7 w 77"/>
                <a:gd name="T23" fmla="*/ 116 h 144"/>
                <a:gd name="T24" fmla="*/ 8 w 77"/>
                <a:gd name="T25" fmla="*/ 144 h 144"/>
                <a:gd name="T26" fmla="*/ 16 w 77"/>
                <a:gd name="T27" fmla="*/ 140 h 144"/>
                <a:gd name="T28" fmla="*/ 25 w 77"/>
                <a:gd name="T29" fmla="*/ 137 h 144"/>
                <a:gd name="T30" fmla="*/ 33 w 77"/>
                <a:gd name="T31" fmla="*/ 133 h 144"/>
                <a:gd name="T32" fmla="*/ 42 w 77"/>
                <a:gd name="T33" fmla="*/ 130 h 144"/>
                <a:gd name="T34" fmla="*/ 50 w 77"/>
                <a:gd name="T35" fmla="*/ 127 h 144"/>
                <a:gd name="T36" fmla="*/ 59 w 77"/>
                <a:gd name="T37" fmla="*/ 123 h 144"/>
                <a:gd name="T38" fmla="*/ 69 w 77"/>
                <a:gd name="T39" fmla="*/ 120 h 144"/>
                <a:gd name="T40" fmla="*/ 77 w 77"/>
                <a:gd name="T41" fmla="*/ 116 h 144"/>
                <a:gd name="T42" fmla="*/ 76 w 77"/>
                <a:gd name="T43" fmla="*/ 86 h 144"/>
                <a:gd name="T44" fmla="*/ 74 w 77"/>
                <a:gd name="T45" fmla="*/ 58 h 144"/>
                <a:gd name="T46" fmla="*/ 71 w 77"/>
                <a:gd name="T47" fmla="*/ 30 h 144"/>
                <a:gd name="T48" fmla="*/ 69 w 77"/>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44">
                  <a:moveTo>
                    <a:pt x="69" y="0"/>
                  </a:moveTo>
                  <a:lnTo>
                    <a:pt x="60" y="4"/>
                  </a:lnTo>
                  <a:lnTo>
                    <a:pt x="52" y="7"/>
                  </a:lnTo>
                  <a:lnTo>
                    <a:pt x="43" y="11"/>
                  </a:lnTo>
                  <a:lnTo>
                    <a:pt x="35" y="16"/>
                  </a:lnTo>
                  <a:lnTo>
                    <a:pt x="26" y="20"/>
                  </a:lnTo>
                  <a:lnTo>
                    <a:pt x="18" y="24"/>
                  </a:lnTo>
                  <a:lnTo>
                    <a:pt x="8" y="27"/>
                  </a:lnTo>
                  <a:lnTo>
                    <a:pt x="0" y="31"/>
                  </a:lnTo>
                  <a:lnTo>
                    <a:pt x="2" y="59"/>
                  </a:lnTo>
                  <a:lnTo>
                    <a:pt x="4" y="88"/>
                  </a:lnTo>
                  <a:lnTo>
                    <a:pt x="7" y="116"/>
                  </a:lnTo>
                  <a:lnTo>
                    <a:pt x="8" y="144"/>
                  </a:lnTo>
                  <a:lnTo>
                    <a:pt x="16" y="140"/>
                  </a:lnTo>
                  <a:lnTo>
                    <a:pt x="25" y="137"/>
                  </a:lnTo>
                  <a:lnTo>
                    <a:pt x="33" y="133"/>
                  </a:lnTo>
                  <a:lnTo>
                    <a:pt x="42" y="130"/>
                  </a:lnTo>
                  <a:lnTo>
                    <a:pt x="50" y="127"/>
                  </a:lnTo>
                  <a:lnTo>
                    <a:pt x="59" y="123"/>
                  </a:lnTo>
                  <a:lnTo>
                    <a:pt x="69" y="120"/>
                  </a:lnTo>
                  <a:lnTo>
                    <a:pt x="77" y="116"/>
                  </a:lnTo>
                  <a:lnTo>
                    <a:pt x="76" y="86"/>
                  </a:lnTo>
                  <a:lnTo>
                    <a:pt x="74" y="58"/>
                  </a:lnTo>
                  <a:lnTo>
                    <a:pt x="71" y="3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64"/>
            <p:cNvSpPr>
              <a:spLocks/>
            </p:cNvSpPr>
            <p:nvPr/>
          </p:nvSpPr>
          <p:spPr bwMode="auto">
            <a:xfrm>
              <a:off x="5093" y="2282"/>
              <a:ext cx="24" cy="39"/>
            </a:xfrm>
            <a:custGeom>
              <a:avLst/>
              <a:gdLst>
                <a:gd name="T0" fmla="*/ 0 w 73"/>
                <a:gd name="T1" fmla="*/ 16 h 117"/>
                <a:gd name="T2" fmla="*/ 0 w 73"/>
                <a:gd name="T3" fmla="*/ 41 h 117"/>
                <a:gd name="T4" fmla="*/ 1 w 73"/>
                <a:gd name="T5" fmla="*/ 66 h 117"/>
                <a:gd name="T6" fmla="*/ 1 w 73"/>
                <a:gd name="T7" fmla="*/ 92 h 117"/>
                <a:gd name="T8" fmla="*/ 1 w 73"/>
                <a:gd name="T9" fmla="*/ 117 h 117"/>
                <a:gd name="T10" fmla="*/ 10 w 73"/>
                <a:gd name="T11" fmla="*/ 116 h 117"/>
                <a:gd name="T12" fmla="*/ 20 w 73"/>
                <a:gd name="T13" fmla="*/ 114 h 117"/>
                <a:gd name="T14" fmla="*/ 28 w 73"/>
                <a:gd name="T15" fmla="*/ 113 h 117"/>
                <a:gd name="T16" fmla="*/ 37 w 73"/>
                <a:gd name="T17" fmla="*/ 111 h 117"/>
                <a:gd name="T18" fmla="*/ 45 w 73"/>
                <a:gd name="T19" fmla="*/ 110 h 117"/>
                <a:gd name="T20" fmla="*/ 55 w 73"/>
                <a:gd name="T21" fmla="*/ 108 h 117"/>
                <a:gd name="T22" fmla="*/ 63 w 73"/>
                <a:gd name="T23" fmla="*/ 107 h 117"/>
                <a:gd name="T24" fmla="*/ 73 w 73"/>
                <a:gd name="T25" fmla="*/ 106 h 117"/>
                <a:gd name="T26" fmla="*/ 73 w 73"/>
                <a:gd name="T27" fmla="*/ 79 h 117"/>
                <a:gd name="T28" fmla="*/ 72 w 73"/>
                <a:gd name="T29" fmla="*/ 52 h 117"/>
                <a:gd name="T30" fmla="*/ 72 w 73"/>
                <a:gd name="T31" fmla="*/ 27 h 117"/>
                <a:gd name="T32" fmla="*/ 70 w 73"/>
                <a:gd name="T33" fmla="*/ 0 h 117"/>
                <a:gd name="T34" fmla="*/ 62 w 73"/>
                <a:gd name="T35" fmla="*/ 1 h 117"/>
                <a:gd name="T36" fmla="*/ 52 w 73"/>
                <a:gd name="T37" fmla="*/ 3 h 117"/>
                <a:gd name="T38" fmla="*/ 44 w 73"/>
                <a:gd name="T39" fmla="*/ 6 h 117"/>
                <a:gd name="T40" fmla="*/ 35 w 73"/>
                <a:gd name="T41" fmla="*/ 7 h 117"/>
                <a:gd name="T42" fmla="*/ 27 w 73"/>
                <a:gd name="T43" fmla="*/ 10 h 117"/>
                <a:gd name="T44" fmla="*/ 18 w 73"/>
                <a:gd name="T45" fmla="*/ 11 h 117"/>
                <a:gd name="T46" fmla="*/ 9 w 73"/>
                <a:gd name="T47" fmla="*/ 14 h 117"/>
                <a:gd name="T48" fmla="*/ 0 w 73"/>
                <a:gd name="T49"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17">
                  <a:moveTo>
                    <a:pt x="0" y="16"/>
                  </a:moveTo>
                  <a:lnTo>
                    <a:pt x="0" y="41"/>
                  </a:lnTo>
                  <a:lnTo>
                    <a:pt x="1" y="66"/>
                  </a:lnTo>
                  <a:lnTo>
                    <a:pt x="1" y="92"/>
                  </a:lnTo>
                  <a:lnTo>
                    <a:pt x="1" y="117"/>
                  </a:lnTo>
                  <a:lnTo>
                    <a:pt x="10" y="116"/>
                  </a:lnTo>
                  <a:lnTo>
                    <a:pt x="20" y="114"/>
                  </a:lnTo>
                  <a:lnTo>
                    <a:pt x="28" y="113"/>
                  </a:lnTo>
                  <a:lnTo>
                    <a:pt x="37" y="111"/>
                  </a:lnTo>
                  <a:lnTo>
                    <a:pt x="45" y="110"/>
                  </a:lnTo>
                  <a:lnTo>
                    <a:pt x="55" y="108"/>
                  </a:lnTo>
                  <a:lnTo>
                    <a:pt x="63" y="107"/>
                  </a:lnTo>
                  <a:lnTo>
                    <a:pt x="73" y="106"/>
                  </a:lnTo>
                  <a:lnTo>
                    <a:pt x="73" y="79"/>
                  </a:lnTo>
                  <a:lnTo>
                    <a:pt x="72" y="52"/>
                  </a:lnTo>
                  <a:lnTo>
                    <a:pt x="72" y="27"/>
                  </a:lnTo>
                  <a:lnTo>
                    <a:pt x="70" y="0"/>
                  </a:lnTo>
                  <a:lnTo>
                    <a:pt x="62" y="1"/>
                  </a:lnTo>
                  <a:lnTo>
                    <a:pt x="52" y="3"/>
                  </a:lnTo>
                  <a:lnTo>
                    <a:pt x="44" y="6"/>
                  </a:lnTo>
                  <a:lnTo>
                    <a:pt x="35" y="7"/>
                  </a:lnTo>
                  <a:lnTo>
                    <a:pt x="27" y="10"/>
                  </a:lnTo>
                  <a:lnTo>
                    <a:pt x="18" y="11"/>
                  </a:lnTo>
                  <a:lnTo>
                    <a:pt x="9" y="14"/>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65"/>
            <p:cNvSpPr>
              <a:spLocks/>
            </p:cNvSpPr>
            <p:nvPr/>
          </p:nvSpPr>
          <p:spPr bwMode="auto">
            <a:xfrm>
              <a:off x="5090" y="2209"/>
              <a:ext cx="25" cy="44"/>
            </a:xfrm>
            <a:custGeom>
              <a:avLst/>
              <a:gdLst>
                <a:gd name="T0" fmla="*/ 70 w 76"/>
                <a:gd name="T1" fmla="*/ 0 h 131"/>
                <a:gd name="T2" fmla="*/ 62 w 76"/>
                <a:gd name="T3" fmla="*/ 3 h 131"/>
                <a:gd name="T4" fmla="*/ 52 w 76"/>
                <a:gd name="T5" fmla="*/ 6 h 131"/>
                <a:gd name="T6" fmla="*/ 43 w 76"/>
                <a:gd name="T7" fmla="*/ 9 h 131"/>
                <a:gd name="T8" fmla="*/ 35 w 76"/>
                <a:gd name="T9" fmla="*/ 12 h 131"/>
                <a:gd name="T10" fmla="*/ 26 w 76"/>
                <a:gd name="T11" fmla="*/ 16 h 131"/>
                <a:gd name="T12" fmla="*/ 18 w 76"/>
                <a:gd name="T13" fmla="*/ 19 h 131"/>
                <a:gd name="T14" fmla="*/ 8 w 76"/>
                <a:gd name="T15" fmla="*/ 21 h 131"/>
                <a:gd name="T16" fmla="*/ 0 w 76"/>
                <a:gd name="T17" fmla="*/ 24 h 131"/>
                <a:gd name="T18" fmla="*/ 1 w 76"/>
                <a:gd name="T19" fmla="*/ 51 h 131"/>
                <a:gd name="T20" fmla="*/ 2 w 76"/>
                <a:gd name="T21" fmla="*/ 78 h 131"/>
                <a:gd name="T22" fmla="*/ 2 w 76"/>
                <a:gd name="T23" fmla="*/ 105 h 131"/>
                <a:gd name="T24" fmla="*/ 4 w 76"/>
                <a:gd name="T25" fmla="*/ 131 h 131"/>
                <a:gd name="T26" fmla="*/ 12 w 76"/>
                <a:gd name="T27" fmla="*/ 129 h 131"/>
                <a:gd name="T28" fmla="*/ 22 w 76"/>
                <a:gd name="T29" fmla="*/ 126 h 131"/>
                <a:gd name="T30" fmla="*/ 31 w 76"/>
                <a:gd name="T31" fmla="*/ 124 h 131"/>
                <a:gd name="T32" fmla="*/ 40 w 76"/>
                <a:gd name="T33" fmla="*/ 121 h 131"/>
                <a:gd name="T34" fmla="*/ 49 w 76"/>
                <a:gd name="T35" fmla="*/ 119 h 131"/>
                <a:gd name="T36" fmla="*/ 57 w 76"/>
                <a:gd name="T37" fmla="*/ 117 h 131"/>
                <a:gd name="T38" fmla="*/ 67 w 76"/>
                <a:gd name="T39" fmla="*/ 114 h 131"/>
                <a:gd name="T40" fmla="*/ 76 w 76"/>
                <a:gd name="T41" fmla="*/ 112 h 131"/>
                <a:gd name="T42" fmla="*/ 74 w 76"/>
                <a:gd name="T43" fmla="*/ 83 h 131"/>
                <a:gd name="T44" fmla="*/ 73 w 76"/>
                <a:gd name="T45" fmla="*/ 55 h 131"/>
                <a:gd name="T46" fmla="*/ 71 w 76"/>
                <a:gd name="T47" fmla="*/ 29 h 131"/>
                <a:gd name="T48" fmla="*/ 70 w 76"/>
                <a:gd name="T4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31">
                  <a:moveTo>
                    <a:pt x="70" y="0"/>
                  </a:moveTo>
                  <a:lnTo>
                    <a:pt x="62" y="3"/>
                  </a:lnTo>
                  <a:lnTo>
                    <a:pt x="52" y="6"/>
                  </a:lnTo>
                  <a:lnTo>
                    <a:pt x="43" y="9"/>
                  </a:lnTo>
                  <a:lnTo>
                    <a:pt x="35" y="12"/>
                  </a:lnTo>
                  <a:lnTo>
                    <a:pt x="26" y="16"/>
                  </a:lnTo>
                  <a:lnTo>
                    <a:pt x="18" y="19"/>
                  </a:lnTo>
                  <a:lnTo>
                    <a:pt x="8" y="21"/>
                  </a:lnTo>
                  <a:lnTo>
                    <a:pt x="0" y="24"/>
                  </a:lnTo>
                  <a:lnTo>
                    <a:pt x="1" y="51"/>
                  </a:lnTo>
                  <a:lnTo>
                    <a:pt x="2" y="78"/>
                  </a:lnTo>
                  <a:lnTo>
                    <a:pt x="2" y="105"/>
                  </a:lnTo>
                  <a:lnTo>
                    <a:pt x="4" y="131"/>
                  </a:lnTo>
                  <a:lnTo>
                    <a:pt x="12" y="129"/>
                  </a:lnTo>
                  <a:lnTo>
                    <a:pt x="22" y="126"/>
                  </a:lnTo>
                  <a:lnTo>
                    <a:pt x="31" y="124"/>
                  </a:lnTo>
                  <a:lnTo>
                    <a:pt x="40" y="121"/>
                  </a:lnTo>
                  <a:lnTo>
                    <a:pt x="49" y="119"/>
                  </a:lnTo>
                  <a:lnTo>
                    <a:pt x="57" y="117"/>
                  </a:lnTo>
                  <a:lnTo>
                    <a:pt x="67" y="114"/>
                  </a:lnTo>
                  <a:lnTo>
                    <a:pt x="76" y="112"/>
                  </a:lnTo>
                  <a:lnTo>
                    <a:pt x="74" y="83"/>
                  </a:lnTo>
                  <a:lnTo>
                    <a:pt x="73" y="55"/>
                  </a:lnTo>
                  <a:lnTo>
                    <a:pt x="71" y="29"/>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66"/>
            <p:cNvSpPr>
              <a:spLocks/>
            </p:cNvSpPr>
            <p:nvPr/>
          </p:nvSpPr>
          <p:spPr bwMode="auto">
            <a:xfrm>
              <a:off x="5093" y="2352"/>
              <a:ext cx="24" cy="35"/>
            </a:xfrm>
            <a:custGeom>
              <a:avLst/>
              <a:gdLst>
                <a:gd name="T0" fmla="*/ 0 w 72"/>
                <a:gd name="T1" fmla="*/ 9 h 106"/>
                <a:gd name="T2" fmla="*/ 0 w 72"/>
                <a:gd name="T3" fmla="*/ 33 h 106"/>
                <a:gd name="T4" fmla="*/ 0 w 72"/>
                <a:gd name="T5" fmla="*/ 57 h 106"/>
                <a:gd name="T6" fmla="*/ 0 w 72"/>
                <a:gd name="T7" fmla="*/ 81 h 106"/>
                <a:gd name="T8" fmla="*/ 0 w 72"/>
                <a:gd name="T9" fmla="*/ 106 h 106"/>
                <a:gd name="T10" fmla="*/ 9 w 72"/>
                <a:gd name="T11" fmla="*/ 105 h 106"/>
                <a:gd name="T12" fmla="*/ 19 w 72"/>
                <a:gd name="T13" fmla="*/ 105 h 106"/>
                <a:gd name="T14" fmla="*/ 27 w 72"/>
                <a:gd name="T15" fmla="*/ 103 h 106"/>
                <a:gd name="T16" fmla="*/ 36 w 72"/>
                <a:gd name="T17" fmla="*/ 103 h 106"/>
                <a:gd name="T18" fmla="*/ 44 w 72"/>
                <a:gd name="T19" fmla="*/ 102 h 106"/>
                <a:gd name="T20" fmla="*/ 54 w 72"/>
                <a:gd name="T21" fmla="*/ 102 h 106"/>
                <a:gd name="T22" fmla="*/ 62 w 72"/>
                <a:gd name="T23" fmla="*/ 100 h 106"/>
                <a:gd name="T24" fmla="*/ 72 w 72"/>
                <a:gd name="T25" fmla="*/ 100 h 106"/>
                <a:gd name="T26" fmla="*/ 72 w 72"/>
                <a:gd name="T27" fmla="*/ 75 h 106"/>
                <a:gd name="T28" fmla="*/ 72 w 72"/>
                <a:gd name="T29" fmla="*/ 50 h 106"/>
                <a:gd name="T30" fmla="*/ 72 w 72"/>
                <a:gd name="T31" fmla="*/ 26 h 106"/>
                <a:gd name="T32" fmla="*/ 72 w 72"/>
                <a:gd name="T33" fmla="*/ 0 h 106"/>
                <a:gd name="T34" fmla="*/ 64 w 72"/>
                <a:gd name="T35" fmla="*/ 2 h 106"/>
                <a:gd name="T36" fmla="*/ 54 w 72"/>
                <a:gd name="T37" fmla="*/ 2 h 106"/>
                <a:gd name="T38" fmla="*/ 46 w 72"/>
                <a:gd name="T39" fmla="*/ 3 h 106"/>
                <a:gd name="T40" fmla="*/ 37 w 72"/>
                <a:gd name="T41" fmla="*/ 5 h 106"/>
                <a:gd name="T42" fmla="*/ 27 w 72"/>
                <a:gd name="T43" fmla="*/ 6 h 106"/>
                <a:gd name="T44" fmla="*/ 19 w 72"/>
                <a:gd name="T45" fmla="*/ 6 h 106"/>
                <a:gd name="T46" fmla="*/ 9 w 72"/>
                <a:gd name="T47" fmla="*/ 8 h 106"/>
                <a:gd name="T48" fmla="*/ 0 w 72"/>
                <a:gd name="T4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06">
                  <a:moveTo>
                    <a:pt x="0" y="9"/>
                  </a:moveTo>
                  <a:lnTo>
                    <a:pt x="0" y="33"/>
                  </a:lnTo>
                  <a:lnTo>
                    <a:pt x="0" y="57"/>
                  </a:lnTo>
                  <a:lnTo>
                    <a:pt x="0" y="81"/>
                  </a:lnTo>
                  <a:lnTo>
                    <a:pt x="0" y="106"/>
                  </a:lnTo>
                  <a:lnTo>
                    <a:pt x="9" y="105"/>
                  </a:lnTo>
                  <a:lnTo>
                    <a:pt x="19" y="105"/>
                  </a:lnTo>
                  <a:lnTo>
                    <a:pt x="27" y="103"/>
                  </a:lnTo>
                  <a:lnTo>
                    <a:pt x="36" y="103"/>
                  </a:lnTo>
                  <a:lnTo>
                    <a:pt x="44" y="102"/>
                  </a:lnTo>
                  <a:lnTo>
                    <a:pt x="54" y="102"/>
                  </a:lnTo>
                  <a:lnTo>
                    <a:pt x="62" y="100"/>
                  </a:lnTo>
                  <a:lnTo>
                    <a:pt x="72" y="100"/>
                  </a:lnTo>
                  <a:lnTo>
                    <a:pt x="72" y="75"/>
                  </a:lnTo>
                  <a:lnTo>
                    <a:pt x="72" y="50"/>
                  </a:lnTo>
                  <a:lnTo>
                    <a:pt x="72" y="26"/>
                  </a:lnTo>
                  <a:lnTo>
                    <a:pt x="72" y="0"/>
                  </a:lnTo>
                  <a:lnTo>
                    <a:pt x="64" y="2"/>
                  </a:lnTo>
                  <a:lnTo>
                    <a:pt x="54" y="2"/>
                  </a:lnTo>
                  <a:lnTo>
                    <a:pt x="46" y="3"/>
                  </a:lnTo>
                  <a:lnTo>
                    <a:pt x="37" y="5"/>
                  </a:lnTo>
                  <a:lnTo>
                    <a:pt x="27" y="6"/>
                  </a:lnTo>
                  <a:lnTo>
                    <a:pt x="19" y="6"/>
                  </a:lnTo>
                  <a:lnTo>
                    <a:pt x="9" y="8"/>
                  </a:lnTo>
                  <a:lnTo>
                    <a:pt x="0" y="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67"/>
            <p:cNvSpPr>
              <a:spLocks/>
            </p:cNvSpPr>
            <p:nvPr/>
          </p:nvSpPr>
          <p:spPr bwMode="auto">
            <a:xfrm>
              <a:off x="5078" y="2053"/>
              <a:ext cx="27" cy="52"/>
            </a:xfrm>
            <a:custGeom>
              <a:avLst/>
              <a:gdLst>
                <a:gd name="T0" fmla="*/ 81 w 81"/>
                <a:gd name="T1" fmla="*/ 121 h 156"/>
                <a:gd name="T2" fmla="*/ 78 w 81"/>
                <a:gd name="T3" fmla="*/ 90 h 156"/>
                <a:gd name="T4" fmla="*/ 75 w 81"/>
                <a:gd name="T5" fmla="*/ 60 h 156"/>
                <a:gd name="T6" fmla="*/ 71 w 81"/>
                <a:gd name="T7" fmla="*/ 31 h 156"/>
                <a:gd name="T8" fmla="*/ 68 w 81"/>
                <a:gd name="T9" fmla="*/ 0 h 156"/>
                <a:gd name="T10" fmla="*/ 60 w 81"/>
                <a:gd name="T11" fmla="*/ 4 h 156"/>
                <a:gd name="T12" fmla="*/ 51 w 81"/>
                <a:gd name="T13" fmla="*/ 10 h 156"/>
                <a:gd name="T14" fmla="*/ 43 w 81"/>
                <a:gd name="T15" fmla="*/ 14 h 156"/>
                <a:gd name="T16" fmla="*/ 34 w 81"/>
                <a:gd name="T17" fmla="*/ 20 h 156"/>
                <a:gd name="T18" fmla="*/ 26 w 81"/>
                <a:gd name="T19" fmla="*/ 25 h 156"/>
                <a:gd name="T20" fmla="*/ 17 w 81"/>
                <a:gd name="T21" fmla="*/ 29 h 156"/>
                <a:gd name="T22" fmla="*/ 9 w 81"/>
                <a:gd name="T23" fmla="*/ 35 h 156"/>
                <a:gd name="T24" fmla="*/ 0 w 81"/>
                <a:gd name="T25" fmla="*/ 39 h 156"/>
                <a:gd name="T26" fmla="*/ 3 w 81"/>
                <a:gd name="T27" fmla="*/ 69 h 156"/>
                <a:gd name="T28" fmla="*/ 6 w 81"/>
                <a:gd name="T29" fmla="*/ 98 h 156"/>
                <a:gd name="T30" fmla="*/ 9 w 81"/>
                <a:gd name="T31" fmla="*/ 127 h 156"/>
                <a:gd name="T32" fmla="*/ 12 w 81"/>
                <a:gd name="T33" fmla="*/ 156 h 156"/>
                <a:gd name="T34" fmla="*/ 20 w 81"/>
                <a:gd name="T35" fmla="*/ 152 h 156"/>
                <a:gd name="T36" fmla="*/ 30 w 81"/>
                <a:gd name="T37" fmla="*/ 148 h 156"/>
                <a:gd name="T38" fmla="*/ 38 w 81"/>
                <a:gd name="T39" fmla="*/ 143 h 156"/>
                <a:gd name="T40" fmla="*/ 47 w 81"/>
                <a:gd name="T41" fmla="*/ 138 h 156"/>
                <a:gd name="T42" fmla="*/ 55 w 81"/>
                <a:gd name="T43" fmla="*/ 134 h 156"/>
                <a:gd name="T44" fmla="*/ 64 w 81"/>
                <a:gd name="T45" fmla="*/ 129 h 156"/>
                <a:gd name="T46" fmla="*/ 72 w 81"/>
                <a:gd name="T47" fmla="*/ 125 h 156"/>
                <a:gd name="T48" fmla="*/ 81 w 81"/>
                <a:gd name="T49" fmla="*/ 1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156">
                  <a:moveTo>
                    <a:pt x="81" y="121"/>
                  </a:moveTo>
                  <a:lnTo>
                    <a:pt x="78" y="90"/>
                  </a:lnTo>
                  <a:lnTo>
                    <a:pt x="75" y="60"/>
                  </a:lnTo>
                  <a:lnTo>
                    <a:pt x="71" y="31"/>
                  </a:lnTo>
                  <a:lnTo>
                    <a:pt x="68" y="0"/>
                  </a:lnTo>
                  <a:lnTo>
                    <a:pt x="60" y="4"/>
                  </a:lnTo>
                  <a:lnTo>
                    <a:pt x="51" y="10"/>
                  </a:lnTo>
                  <a:lnTo>
                    <a:pt x="43" y="14"/>
                  </a:lnTo>
                  <a:lnTo>
                    <a:pt x="34" y="20"/>
                  </a:lnTo>
                  <a:lnTo>
                    <a:pt x="26" y="25"/>
                  </a:lnTo>
                  <a:lnTo>
                    <a:pt x="17" y="29"/>
                  </a:lnTo>
                  <a:lnTo>
                    <a:pt x="9" y="35"/>
                  </a:lnTo>
                  <a:lnTo>
                    <a:pt x="0" y="39"/>
                  </a:lnTo>
                  <a:lnTo>
                    <a:pt x="3" y="69"/>
                  </a:lnTo>
                  <a:lnTo>
                    <a:pt x="6" y="98"/>
                  </a:lnTo>
                  <a:lnTo>
                    <a:pt x="9" y="127"/>
                  </a:lnTo>
                  <a:lnTo>
                    <a:pt x="12" y="156"/>
                  </a:lnTo>
                  <a:lnTo>
                    <a:pt x="20" y="152"/>
                  </a:lnTo>
                  <a:lnTo>
                    <a:pt x="30" y="148"/>
                  </a:lnTo>
                  <a:lnTo>
                    <a:pt x="38" y="143"/>
                  </a:lnTo>
                  <a:lnTo>
                    <a:pt x="47" y="138"/>
                  </a:lnTo>
                  <a:lnTo>
                    <a:pt x="55" y="134"/>
                  </a:lnTo>
                  <a:lnTo>
                    <a:pt x="64" y="129"/>
                  </a:lnTo>
                  <a:lnTo>
                    <a:pt x="72" y="125"/>
                  </a:lnTo>
                  <a:lnTo>
                    <a:pt x="81"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8"/>
            <p:cNvSpPr>
              <a:spLocks/>
            </p:cNvSpPr>
            <p:nvPr/>
          </p:nvSpPr>
          <p:spPr bwMode="auto">
            <a:xfrm>
              <a:off x="5130" y="2113"/>
              <a:ext cx="27" cy="50"/>
            </a:xfrm>
            <a:custGeom>
              <a:avLst/>
              <a:gdLst>
                <a:gd name="T0" fmla="*/ 10 w 82"/>
                <a:gd name="T1" fmla="*/ 149 h 149"/>
                <a:gd name="T2" fmla="*/ 19 w 82"/>
                <a:gd name="T3" fmla="*/ 147 h 149"/>
                <a:gd name="T4" fmla="*/ 29 w 82"/>
                <a:gd name="T5" fmla="*/ 142 h 149"/>
                <a:gd name="T6" fmla="*/ 37 w 82"/>
                <a:gd name="T7" fmla="*/ 139 h 149"/>
                <a:gd name="T8" fmla="*/ 45 w 82"/>
                <a:gd name="T9" fmla="*/ 137 h 149"/>
                <a:gd name="T10" fmla="*/ 54 w 82"/>
                <a:gd name="T11" fmla="*/ 134 h 149"/>
                <a:gd name="T12" fmla="*/ 64 w 82"/>
                <a:gd name="T13" fmla="*/ 130 h 149"/>
                <a:gd name="T14" fmla="*/ 72 w 82"/>
                <a:gd name="T15" fmla="*/ 127 h 149"/>
                <a:gd name="T16" fmla="*/ 82 w 82"/>
                <a:gd name="T17" fmla="*/ 124 h 149"/>
                <a:gd name="T18" fmla="*/ 79 w 82"/>
                <a:gd name="T19" fmla="*/ 93 h 149"/>
                <a:gd name="T20" fmla="*/ 76 w 82"/>
                <a:gd name="T21" fmla="*/ 62 h 149"/>
                <a:gd name="T22" fmla="*/ 74 w 82"/>
                <a:gd name="T23" fmla="*/ 31 h 149"/>
                <a:gd name="T24" fmla="*/ 71 w 82"/>
                <a:gd name="T25" fmla="*/ 0 h 149"/>
                <a:gd name="T26" fmla="*/ 62 w 82"/>
                <a:gd name="T27" fmla="*/ 4 h 149"/>
                <a:gd name="T28" fmla="*/ 52 w 82"/>
                <a:gd name="T29" fmla="*/ 7 h 149"/>
                <a:gd name="T30" fmla="*/ 44 w 82"/>
                <a:gd name="T31" fmla="*/ 11 h 149"/>
                <a:gd name="T32" fmla="*/ 36 w 82"/>
                <a:gd name="T33" fmla="*/ 14 h 149"/>
                <a:gd name="T34" fmla="*/ 27 w 82"/>
                <a:gd name="T35" fmla="*/ 18 h 149"/>
                <a:gd name="T36" fmla="*/ 19 w 82"/>
                <a:gd name="T37" fmla="*/ 23 h 149"/>
                <a:gd name="T38" fmla="*/ 9 w 82"/>
                <a:gd name="T39" fmla="*/ 25 h 149"/>
                <a:gd name="T40" fmla="*/ 0 w 82"/>
                <a:gd name="T41" fmla="*/ 30 h 149"/>
                <a:gd name="T42" fmla="*/ 3 w 82"/>
                <a:gd name="T43" fmla="*/ 61 h 149"/>
                <a:gd name="T44" fmla="*/ 6 w 82"/>
                <a:gd name="T45" fmla="*/ 90 h 149"/>
                <a:gd name="T46" fmla="*/ 7 w 82"/>
                <a:gd name="T47" fmla="*/ 120 h 149"/>
                <a:gd name="T48" fmla="*/ 10 w 82"/>
                <a:gd name="T4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49">
                  <a:moveTo>
                    <a:pt x="10" y="149"/>
                  </a:moveTo>
                  <a:lnTo>
                    <a:pt x="19" y="147"/>
                  </a:lnTo>
                  <a:lnTo>
                    <a:pt x="29" y="142"/>
                  </a:lnTo>
                  <a:lnTo>
                    <a:pt x="37" y="139"/>
                  </a:lnTo>
                  <a:lnTo>
                    <a:pt x="45" y="137"/>
                  </a:lnTo>
                  <a:lnTo>
                    <a:pt x="54" y="134"/>
                  </a:lnTo>
                  <a:lnTo>
                    <a:pt x="64" y="130"/>
                  </a:lnTo>
                  <a:lnTo>
                    <a:pt x="72" y="127"/>
                  </a:lnTo>
                  <a:lnTo>
                    <a:pt x="82" y="124"/>
                  </a:lnTo>
                  <a:lnTo>
                    <a:pt x="79" y="93"/>
                  </a:lnTo>
                  <a:lnTo>
                    <a:pt x="76" y="62"/>
                  </a:lnTo>
                  <a:lnTo>
                    <a:pt x="74" y="31"/>
                  </a:lnTo>
                  <a:lnTo>
                    <a:pt x="71" y="0"/>
                  </a:lnTo>
                  <a:lnTo>
                    <a:pt x="62" y="4"/>
                  </a:lnTo>
                  <a:lnTo>
                    <a:pt x="52" y="7"/>
                  </a:lnTo>
                  <a:lnTo>
                    <a:pt x="44" y="11"/>
                  </a:lnTo>
                  <a:lnTo>
                    <a:pt x="36" y="14"/>
                  </a:lnTo>
                  <a:lnTo>
                    <a:pt x="27" y="18"/>
                  </a:lnTo>
                  <a:lnTo>
                    <a:pt x="19" y="23"/>
                  </a:lnTo>
                  <a:lnTo>
                    <a:pt x="9" y="25"/>
                  </a:lnTo>
                  <a:lnTo>
                    <a:pt x="0" y="30"/>
                  </a:lnTo>
                  <a:lnTo>
                    <a:pt x="3" y="61"/>
                  </a:lnTo>
                  <a:lnTo>
                    <a:pt x="6" y="90"/>
                  </a:lnTo>
                  <a:lnTo>
                    <a:pt x="7" y="120"/>
                  </a:lnTo>
                  <a:lnTo>
                    <a:pt x="10"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69"/>
            <p:cNvSpPr>
              <a:spLocks/>
            </p:cNvSpPr>
            <p:nvPr/>
          </p:nvSpPr>
          <p:spPr bwMode="auto">
            <a:xfrm>
              <a:off x="5122" y="2028"/>
              <a:ext cx="28" cy="55"/>
            </a:xfrm>
            <a:custGeom>
              <a:avLst/>
              <a:gdLst>
                <a:gd name="T0" fmla="*/ 84 w 84"/>
                <a:gd name="T1" fmla="*/ 128 h 164"/>
                <a:gd name="T2" fmla="*/ 79 w 84"/>
                <a:gd name="T3" fmla="*/ 96 h 164"/>
                <a:gd name="T4" fmla="*/ 76 w 84"/>
                <a:gd name="T5" fmla="*/ 64 h 164"/>
                <a:gd name="T6" fmla="*/ 72 w 84"/>
                <a:gd name="T7" fmla="*/ 33 h 164"/>
                <a:gd name="T8" fmla="*/ 68 w 84"/>
                <a:gd name="T9" fmla="*/ 0 h 164"/>
                <a:gd name="T10" fmla="*/ 60 w 84"/>
                <a:gd name="T11" fmla="*/ 4 h 164"/>
                <a:gd name="T12" fmla="*/ 51 w 84"/>
                <a:gd name="T13" fmla="*/ 10 h 164"/>
                <a:gd name="T14" fmla="*/ 43 w 84"/>
                <a:gd name="T15" fmla="*/ 14 h 164"/>
                <a:gd name="T16" fmla="*/ 34 w 84"/>
                <a:gd name="T17" fmla="*/ 18 h 164"/>
                <a:gd name="T18" fmla="*/ 26 w 84"/>
                <a:gd name="T19" fmla="*/ 23 h 164"/>
                <a:gd name="T20" fmla="*/ 17 w 84"/>
                <a:gd name="T21" fmla="*/ 28 h 164"/>
                <a:gd name="T22" fmla="*/ 9 w 84"/>
                <a:gd name="T23" fmla="*/ 33 h 164"/>
                <a:gd name="T24" fmla="*/ 0 w 84"/>
                <a:gd name="T25" fmla="*/ 38 h 164"/>
                <a:gd name="T26" fmla="*/ 3 w 84"/>
                <a:gd name="T27" fmla="*/ 69 h 164"/>
                <a:gd name="T28" fmla="*/ 7 w 84"/>
                <a:gd name="T29" fmla="*/ 100 h 164"/>
                <a:gd name="T30" fmla="*/ 10 w 84"/>
                <a:gd name="T31" fmla="*/ 133 h 164"/>
                <a:gd name="T32" fmla="*/ 13 w 84"/>
                <a:gd name="T33" fmla="*/ 164 h 164"/>
                <a:gd name="T34" fmla="*/ 22 w 84"/>
                <a:gd name="T35" fmla="*/ 159 h 164"/>
                <a:gd name="T36" fmla="*/ 31 w 84"/>
                <a:gd name="T37" fmla="*/ 154 h 164"/>
                <a:gd name="T38" fmla="*/ 40 w 84"/>
                <a:gd name="T39" fmla="*/ 149 h 164"/>
                <a:gd name="T40" fmla="*/ 48 w 84"/>
                <a:gd name="T41" fmla="*/ 145 h 164"/>
                <a:gd name="T42" fmla="*/ 57 w 84"/>
                <a:gd name="T43" fmla="*/ 141 h 164"/>
                <a:gd name="T44" fmla="*/ 65 w 84"/>
                <a:gd name="T45" fmla="*/ 137 h 164"/>
                <a:gd name="T46" fmla="*/ 75 w 84"/>
                <a:gd name="T47" fmla="*/ 133 h 164"/>
                <a:gd name="T48" fmla="*/ 84 w 84"/>
                <a:gd name="T49" fmla="*/ 1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64">
                  <a:moveTo>
                    <a:pt x="84" y="128"/>
                  </a:moveTo>
                  <a:lnTo>
                    <a:pt x="79" y="96"/>
                  </a:lnTo>
                  <a:lnTo>
                    <a:pt x="76" y="64"/>
                  </a:lnTo>
                  <a:lnTo>
                    <a:pt x="72" y="33"/>
                  </a:lnTo>
                  <a:lnTo>
                    <a:pt x="68" y="0"/>
                  </a:lnTo>
                  <a:lnTo>
                    <a:pt x="60" y="4"/>
                  </a:lnTo>
                  <a:lnTo>
                    <a:pt x="51" y="10"/>
                  </a:lnTo>
                  <a:lnTo>
                    <a:pt x="43" y="14"/>
                  </a:lnTo>
                  <a:lnTo>
                    <a:pt x="34" y="18"/>
                  </a:lnTo>
                  <a:lnTo>
                    <a:pt x="26" y="23"/>
                  </a:lnTo>
                  <a:lnTo>
                    <a:pt x="17" y="28"/>
                  </a:lnTo>
                  <a:lnTo>
                    <a:pt x="9" y="33"/>
                  </a:lnTo>
                  <a:lnTo>
                    <a:pt x="0" y="38"/>
                  </a:lnTo>
                  <a:lnTo>
                    <a:pt x="3" y="69"/>
                  </a:lnTo>
                  <a:lnTo>
                    <a:pt x="7" y="100"/>
                  </a:lnTo>
                  <a:lnTo>
                    <a:pt x="10" y="133"/>
                  </a:lnTo>
                  <a:lnTo>
                    <a:pt x="13" y="164"/>
                  </a:lnTo>
                  <a:lnTo>
                    <a:pt x="22" y="159"/>
                  </a:lnTo>
                  <a:lnTo>
                    <a:pt x="31" y="154"/>
                  </a:lnTo>
                  <a:lnTo>
                    <a:pt x="40" y="149"/>
                  </a:lnTo>
                  <a:lnTo>
                    <a:pt x="48" y="145"/>
                  </a:lnTo>
                  <a:lnTo>
                    <a:pt x="57" y="141"/>
                  </a:lnTo>
                  <a:lnTo>
                    <a:pt x="65" y="137"/>
                  </a:lnTo>
                  <a:lnTo>
                    <a:pt x="75" y="133"/>
                  </a:lnTo>
                  <a:lnTo>
                    <a:pt x="8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70"/>
            <p:cNvSpPr>
              <a:spLocks/>
            </p:cNvSpPr>
            <p:nvPr/>
          </p:nvSpPr>
          <p:spPr bwMode="auto">
            <a:xfrm>
              <a:off x="5139" y="2273"/>
              <a:ext cx="25" cy="41"/>
            </a:xfrm>
            <a:custGeom>
              <a:avLst/>
              <a:gdLst>
                <a:gd name="T0" fmla="*/ 3 w 76"/>
                <a:gd name="T1" fmla="*/ 122 h 122"/>
                <a:gd name="T2" fmla="*/ 11 w 76"/>
                <a:gd name="T3" fmla="*/ 121 h 122"/>
                <a:gd name="T4" fmla="*/ 21 w 76"/>
                <a:gd name="T5" fmla="*/ 120 h 122"/>
                <a:gd name="T6" fmla="*/ 30 w 76"/>
                <a:gd name="T7" fmla="*/ 118 h 122"/>
                <a:gd name="T8" fmla="*/ 40 w 76"/>
                <a:gd name="T9" fmla="*/ 117 h 122"/>
                <a:gd name="T10" fmla="*/ 48 w 76"/>
                <a:gd name="T11" fmla="*/ 117 h 122"/>
                <a:gd name="T12" fmla="*/ 58 w 76"/>
                <a:gd name="T13" fmla="*/ 115 h 122"/>
                <a:gd name="T14" fmla="*/ 66 w 76"/>
                <a:gd name="T15" fmla="*/ 114 h 122"/>
                <a:gd name="T16" fmla="*/ 76 w 76"/>
                <a:gd name="T17" fmla="*/ 113 h 122"/>
                <a:gd name="T18" fmla="*/ 75 w 76"/>
                <a:gd name="T19" fmla="*/ 84 h 122"/>
                <a:gd name="T20" fmla="*/ 75 w 76"/>
                <a:gd name="T21" fmla="*/ 56 h 122"/>
                <a:gd name="T22" fmla="*/ 75 w 76"/>
                <a:gd name="T23" fmla="*/ 28 h 122"/>
                <a:gd name="T24" fmla="*/ 73 w 76"/>
                <a:gd name="T25" fmla="*/ 0 h 122"/>
                <a:gd name="T26" fmla="*/ 64 w 76"/>
                <a:gd name="T27" fmla="*/ 1 h 122"/>
                <a:gd name="T28" fmla="*/ 55 w 76"/>
                <a:gd name="T29" fmla="*/ 3 h 122"/>
                <a:gd name="T30" fmla="*/ 45 w 76"/>
                <a:gd name="T31" fmla="*/ 4 h 122"/>
                <a:gd name="T32" fmla="*/ 37 w 76"/>
                <a:gd name="T33" fmla="*/ 7 h 122"/>
                <a:gd name="T34" fmla="*/ 28 w 76"/>
                <a:gd name="T35" fmla="*/ 8 h 122"/>
                <a:gd name="T36" fmla="*/ 18 w 76"/>
                <a:gd name="T37" fmla="*/ 10 h 122"/>
                <a:gd name="T38" fmla="*/ 10 w 76"/>
                <a:gd name="T39" fmla="*/ 13 h 122"/>
                <a:gd name="T40" fmla="*/ 0 w 76"/>
                <a:gd name="T41" fmla="*/ 14 h 122"/>
                <a:gd name="T42" fmla="*/ 2 w 76"/>
                <a:gd name="T43" fmla="*/ 41 h 122"/>
                <a:gd name="T44" fmla="*/ 2 w 76"/>
                <a:gd name="T45" fmla="*/ 67 h 122"/>
                <a:gd name="T46" fmla="*/ 2 w 76"/>
                <a:gd name="T47" fmla="*/ 96 h 122"/>
                <a:gd name="T48" fmla="*/ 3 w 76"/>
                <a:gd name="T4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22">
                  <a:moveTo>
                    <a:pt x="3" y="122"/>
                  </a:moveTo>
                  <a:lnTo>
                    <a:pt x="11" y="121"/>
                  </a:lnTo>
                  <a:lnTo>
                    <a:pt x="21" y="120"/>
                  </a:lnTo>
                  <a:lnTo>
                    <a:pt x="30" y="118"/>
                  </a:lnTo>
                  <a:lnTo>
                    <a:pt x="40" y="117"/>
                  </a:lnTo>
                  <a:lnTo>
                    <a:pt x="48" y="117"/>
                  </a:lnTo>
                  <a:lnTo>
                    <a:pt x="58" y="115"/>
                  </a:lnTo>
                  <a:lnTo>
                    <a:pt x="66" y="114"/>
                  </a:lnTo>
                  <a:lnTo>
                    <a:pt x="76" y="113"/>
                  </a:lnTo>
                  <a:lnTo>
                    <a:pt x="75" y="84"/>
                  </a:lnTo>
                  <a:lnTo>
                    <a:pt x="75" y="56"/>
                  </a:lnTo>
                  <a:lnTo>
                    <a:pt x="75" y="28"/>
                  </a:lnTo>
                  <a:lnTo>
                    <a:pt x="73" y="0"/>
                  </a:lnTo>
                  <a:lnTo>
                    <a:pt x="64" y="1"/>
                  </a:lnTo>
                  <a:lnTo>
                    <a:pt x="55" y="3"/>
                  </a:lnTo>
                  <a:lnTo>
                    <a:pt x="45" y="4"/>
                  </a:lnTo>
                  <a:lnTo>
                    <a:pt x="37" y="7"/>
                  </a:lnTo>
                  <a:lnTo>
                    <a:pt x="28" y="8"/>
                  </a:lnTo>
                  <a:lnTo>
                    <a:pt x="18" y="10"/>
                  </a:lnTo>
                  <a:lnTo>
                    <a:pt x="10" y="13"/>
                  </a:lnTo>
                  <a:lnTo>
                    <a:pt x="0" y="14"/>
                  </a:lnTo>
                  <a:lnTo>
                    <a:pt x="2" y="41"/>
                  </a:lnTo>
                  <a:lnTo>
                    <a:pt x="2" y="67"/>
                  </a:lnTo>
                  <a:lnTo>
                    <a:pt x="2" y="96"/>
                  </a:lnTo>
                  <a:lnTo>
                    <a:pt x="3" y="122"/>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71"/>
            <p:cNvSpPr>
              <a:spLocks/>
            </p:cNvSpPr>
            <p:nvPr/>
          </p:nvSpPr>
          <p:spPr bwMode="auto">
            <a:xfrm>
              <a:off x="5135" y="2195"/>
              <a:ext cx="27" cy="46"/>
            </a:xfrm>
            <a:custGeom>
              <a:avLst/>
              <a:gdLst>
                <a:gd name="T0" fmla="*/ 6 w 79"/>
                <a:gd name="T1" fmla="*/ 137 h 137"/>
                <a:gd name="T2" fmla="*/ 16 w 79"/>
                <a:gd name="T3" fmla="*/ 134 h 137"/>
                <a:gd name="T4" fmla="*/ 24 w 79"/>
                <a:gd name="T5" fmla="*/ 131 h 137"/>
                <a:gd name="T6" fmla="*/ 34 w 79"/>
                <a:gd name="T7" fmla="*/ 130 h 137"/>
                <a:gd name="T8" fmla="*/ 43 w 79"/>
                <a:gd name="T9" fmla="*/ 127 h 137"/>
                <a:gd name="T10" fmla="*/ 51 w 79"/>
                <a:gd name="T11" fmla="*/ 125 h 137"/>
                <a:gd name="T12" fmla="*/ 61 w 79"/>
                <a:gd name="T13" fmla="*/ 123 h 137"/>
                <a:gd name="T14" fmla="*/ 69 w 79"/>
                <a:gd name="T15" fmla="*/ 121 h 137"/>
                <a:gd name="T16" fmla="*/ 79 w 79"/>
                <a:gd name="T17" fmla="*/ 118 h 137"/>
                <a:gd name="T18" fmla="*/ 78 w 79"/>
                <a:gd name="T19" fmla="*/ 89 h 137"/>
                <a:gd name="T20" fmla="*/ 76 w 79"/>
                <a:gd name="T21" fmla="*/ 59 h 137"/>
                <a:gd name="T22" fmla="*/ 74 w 79"/>
                <a:gd name="T23" fmla="*/ 30 h 137"/>
                <a:gd name="T24" fmla="*/ 72 w 79"/>
                <a:gd name="T25" fmla="*/ 0 h 137"/>
                <a:gd name="T26" fmla="*/ 64 w 79"/>
                <a:gd name="T27" fmla="*/ 3 h 137"/>
                <a:gd name="T28" fmla="*/ 54 w 79"/>
                <a:gd name="T29" fmla="*/ 6 h 137"/>
                <a:gd name="T30" fmla="*/ 45 w 79"/>
                <a:gd name="T31" fmla="*/ 9 h 137"/>
                <a:gd name="T32" fmla="*/ 37 w 79"/>
                <a:gd name="T33" fmla="*/ 10 h 137"/>
                <a:gd name="T34" fmla="*/ 28 w 79"/>
                <a:gd name="T35" fmla="*/ 13 h 137"/>
                <a:gd name="T36" fmla="*/ 19 w 79"/>
                <a:gd name="T37" fmla="*/ 16 h 137"/>
                <a:gd name="T38" fmla="*/ 10 w 79"/>
                <a:gd name="T39" fmla="*/ 18 h 137"/>
                <a:gd name="T40" fmla="*/ 0 w 79"/>
                <a:gd name="T41" fmla="*/ 21 h 137"/>
                <a:gd name="T42" fmla="*/ 2 w 79"/>
                <a:gd name="T43" fmla="*/ 51 h 137"/>
                <a:gd name="T44" fmla="*/ 3 w 79"/>
                <a:gd name="T45" fmla="*/ 79 h 137"/>
                <a:gd name="T46" fmla="*/ 4 w 79"/>
                <a:gd name="T47" fmla="*/ 107 h 137"/>
                <a:gd name="T48" fmla="*/ 6 w 79"/>
                <a:gd name="T4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7">
                  <a:moveTo>
                    <a:pt x="6" y="137"/>
                  </a:moveTo>
                  <a:lnTo>
                    <a:pt x="16" y="134"/>
                  </a:lnTo>
                  <a:lnTo>
                    <a:pt x="24" y="131"/>
                  </a:lnTo>
                  <a:lnTo>
                    <a:pt x="34" y="130"/>
                  </a:lnTo>
                  <a:lnTo>
                    <a:pt x="43" y="127"/>
                  </a:lnTo>
                  <a:lnTo>
                    <a:pt x="51" y="125"/>
                  </a:lnTo>
                  <a:lnTo>
                    <a:pt x="61" y="123"/>
                  </a:lnTo>
                  <a:lnTo>
                    <a:pt x="69" y="121"/>
                  </a:lnTo>
                  <a:lnTo>
                    <a:pt x="79" y="118"/>
                  </a:lnTo>
                  <a:lnTo>
                    <a:pt x="78" y="89"/>
                  </a:lnTo>
                  <a:lnTo>
                    <a:pt x="76" y="59"/>
                  </a:lnTo>
                  <a:lnTo>
                    <a:pt x="74" y="30"/>
                  </a:lnTo>
                  <a:lnTo>
                    <a:pt x="72" y="0"/>
                  </a:lnTo>
                  <a:lnTo>
                    <a:pt x="64" y="3"/>
                  </a:lnTo>
                  <a:lnTo>
                    <a:pt x="54" y="6"/>
                  </a:lnTo>
                  <a:lnTo>
                    <a:pt x="45" y="9"/>
                  </a:lnTo>
                  <a:lnTo>
                    <a:pt x="37" y="10"/>
                  </a:lnTo>
                  <a:lnTo>
                    <a:pt x="28" y="13"/>
                  </a:lnTo>
                  <a:lnTo>
                    <a:pt x="19" y="16"/>
                  </a:lnTo>
                  <a:lnTo>
                    <a:pt x="10" y="18"/>
                  </a:lnTo>
                  <a:lnTo>
                    <a:pt x="0" y="21"/>
                  </a:lnTo>
                  <a:lnTo>
                    <a:pt x="2" y="51"/>
                  </a:lnTo>
                  <a:lnTo>
                    <a:pt x="3" y="79"/>
                  </a:lnTo>
                  <a:lnTo>
                    <a:pt x="4" y="107"/>
                  </a:lnTo>
                  <a:lnTo>
                    <a:pt x="6"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72"/>
            <p:cNvSpPr>
              <a:spLocks/>
            </p:cNvSpPr>
            <p:nvPr/>
          </p:nvSpPr>
          <p:spPr bwMode="auto">
            <a:xfrm>
              <a:off x="5140" y="2347"/>
              <a:ext cx="25" cy="37"/>
            </a:xfrm>
            <a:custGeom>
              <a:avLst/>
              <a:gdLst>
                <a:gd name="T0" fmla="*/ 75 w 75"/>
                <a:gd name="T1" fmla="*/ 0 h 112"/>
                <a:gd name="T2" fmla="*/ 65 w 75"/>
                <a:gd name="T3" fmla="*/ 0 h 112"/>
                <a:gd name="T4" fmla="*/ 56 w 75"/>
                <a:gd name="T5" fmla="*/ 2 h 112"/>
                <a:gd name="T6" fmla="*/ 46 w 75"/>
                <a:gd name="T7" fmla="*/ 2 h 112"/>
                <a:gd name="T8" fmla="*/ 38 w 75"/>
                <a:gd name="T9" fmla="*/ 3 h 112"/>
                <a:gd name="T10" fmla="*/ 28 w 75"/>
                <a:gd name="T11" fmla="*/ 5 h 112"/>
                <a:gd name="T12" fmla="*/ 18 w 75"/>
                <a:gd name="T13" fmla="*/ 6 h 112"/>
                <a:gd name="T14" fmla="*/ 10 w 75"/>
                <a:gd name="T15" fmla="*/ 6 h 112"/>
                <a:gd name="T16" fmla="*/ 0 w 75"/>
                <a:gd name="T17" fmla="*/ 7 h 112"/>
                <a:gd name="T18" fmla="*/ 0 w 75"/>
                <a:gd name="T19" fmla="*/ 34 h 112"/>
                <a:gd name="T20" fmla="*/ 0 w 75"/>
                <a:gd name="T21" fmla="*/ 60 h 112"/>
                <a:gd name="T22" fmla="*/ 0 w 75"/>
                <a:gd name="T23" fmla="*/ 85 h 112"/>
                <a:gd name="T24" fmla="*/ 0 w 75"/>
                <a:gd name="T25" fmla="*/ 112 h 112"/>
                <a:gd name="T26" fmla="*/ 8 w 75"/>
                <a:gd name="T27" fmla="*/ 112 h 112"/>
                <a:gd name="T28" fmla="*/ 18 w 75"/>
                <a:gd name="T29" fmla="*/ 110 h 112"/>
                <a:gd name="T30" fmla="*/ 27 w 75"/>
                <a:gd name="T31" fmla="*/ 110 h 112"/>
                <a:gd name="T32" fmla="*/ 37 w 75"/>
                <a:gd name="T33" fmla="*/ 109 h 112"/>
                <a:gd name="T34" fmla="*/ 45 w 75"/>
                <a:gd name="T35" fmla="*/ 109 h 112"/>
                <a:gd name="T36" fmla="*/ 55 w 75"/>
                <a:gd name="T37" fmla="*/ 109 h 112"/>
                <a:gd name="T38" fmla="*/ 63 w 75"/>
                <a:gd name="T39" fmla="*/ 107 h 112"/>
                <a:gd name="T40" fmla="*/ 73 w 75"/>
                <a:gd name="T41" fmla="*/ 107 h 112"/>
                <a:gd name="T42" fmla="*/ 73 w 75"/>
                <a:gd name="T43" fmla="*/ 81 h 112"/>
                <a:gd name="T44" fmla="*/ 75 w 75"/>
                <a:gd name="T45" fmla="*/ 54 h 112"/>
                <a:gd name="T46" fmla="*/ 75 w 75"/>
                <a:gd name="T47" fmla="*/ 27 h 112"/>
                <a:gd name="T48" fmla="*/ 75 w 75"/>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112">
                  <a:moveTo>
                    <a:pt x="75" y="0"/>
                  </a:moveTo>
                  <a:lnTo>
                    <a:pt x="65" y="0"/>
                  </a:lnTo>
                  <a:lnTo>
                    <a:pt x="56" y="2"/>
                  </a:lnTo>
                  <a:lnTo>
                    <a:pt x="46" y="2"/>
                  </a:lnTo>
                  <a:lnTo>
                    <a:pt x="38" y="3"/>
                  </a:lnTo>
                  <a:lnTo>
                    <a:pt x="28" y="5"/>
                  </a:lnTo>
                  <a:lnTo>
                    <a:pt x="18" y="6"/>
                  </a:lnTo>
                  <a:lnTo>
                    <a:pt x="10" y="6"/>
                  </a:lnTo>
                  <a:lnTo>
                    <a:pt x="0" y="7"/>
                  </a:lnTo>
                  <a:lnTo>
                    <a:pt x="0" y="34"/>
                  </a:lnTo>
                  <a:lnTo>
                    <a:pt x="0" y="60"/>
                  </a:lnTo>
                  <a:lnTo>
                    <a:pt x="0" y="85"/>
                  </a:lnTo>
                  <a:lnTo>
                    <a:pt x="0" y="112"/>
                  </a:lnTo>
                  <a:lnTo>
                    <a:pt x="8" y="112"/>
                  </a:lnTo>
                  <a:lnTo>
                    <a:pt x="18" y="110"/>
                  </a:lnTo>
                  <a:lnTo>
                    <a:pt x="27" y="110"/>
                  </a:lnTo>
                  <a:lnTo>
                    <a:pt x="37" y="109"/>
                  </a:lnTo>
                  <a:lnTo>
                    <a:pt x="45" y="109"/>
                  </a:lnTo>
                  <a:lnTo>
                    <a:pt x="55" y="109"/>
                  </a:lnTo>
                  <a:lnTo>
                    <a:pt x="63" y="107"/>
                  </a:lnTo>
                  <a:lnTo>
                    <a:pt x="73" y="107"/>
                  </a:lnTo>
                  <a:lnTo>
                    <a:pt x="73" y="81"/>
                  </a:lnTo>
                  <a:lnTo>
                    <a:pt x="75" y="54"/>
                  </a:lnTo>
                  <a:lnTo>
                    <a:pt x="75" y="27"/>
                  </a:lnTo>
                  <a:lnTo>
                    <a:pt x="7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73"/>
            <p:cNvSpPr>
              <a:spLocks/>
            </p:cNvSpPr>
            <p:nvPr/>
          </p:nvSpPr>
          <p:spPr bwMode="auto">
            <a:xfrm>
              <a:off x="5227" y="2211"/>
              <a:ext cx="27" cy="42"/>
            </a:xfrm>
            <a:custGeom>
              <a:avLst/>
              <a:gdLst>
                <a:gd name="T0" fmla="*/ 74 w 79"/>
                <a:gd name="T1" fmla="*/ 0 h 126"/>
                <a:gd name="T2" fmla="*/ 64 w 79"/>
                <a:gd name="T3" fmla="*/ 1 h 126"/>
                <a:gd name="T4" fmla="*/ 55 w 79"/>
                <a:gd name="T5" fmla="*/ 4 h 126"/>
                <a:gd name="T6" fmla="*/ 45 w 79"/>
                <a:gd name="T7" fmla="*/ 5 h 126"/>
                <a:gd name="T8" fmla="*/ 37 w 79"/>
                <a:gd name="T9" fmla="*/ 7 h 126"/>
                <a:gd name="T10" fmla="*/ 27 w 79"/>
                <a:gd name="T11" fmla="*/ 9 h 126"/>
                <a:gd name="T12" fmla="*/ 19 w 79"/>
                <a:gd name="T13" fmla="*/ 11 h 126"/>
                <a:gd name="T14" fmla="*/ 9 w 79"/>
                <a:gd name="T15" fmla="*/ 14 h 126"/>
                <a:gd name="T16" fmla="*/ 0 w 79"/>
                <a:gd name="T17" fmla="*/ 15 h 126"/>
                <a:gd name="T18" fmla="*/ 2 w 79"/>
                <a:gd name="T19" fmla="*/ 43 h 126"/>
                <a:gd name="T20" fmla="*/ 3 w 79"/>
                <a:gd name="T21" fmla="*/ 70 h 126"/>
                <a:gd name="T22" fmla="*/ 5 w 79"/>
                <a:gd name="T23" fmla="*/ 98 h 126"/>
                <a:gd name="T24" fmla="*/ 6 w 79"/>
                <a:gd name="T25" fmla="*/ 126 h 126"/>
                <a:gd name="T26" fmla="*/ 14 w 79"/>
                <a:gd name="T27" fmla="*/ 125 h 126"/>
                <a:gd name="T28" fmla="*/ 24 w 79"/>
                <a:gd name="T29" fmla="*/ 124 h 126"/>
                <a:gd name="T30" fmla="*/ 33 w 79"/>
                <a:gd name="T31" fmla="*/ 122 h 126"/>
                <a:gd name="T32" fmla="*/ 43 w 79"/>
                <a:gd name="T33" fmla="*/ 121 h 126"/>
                <a:gd name="T34" fmla="*/ 51 w 79"/>
                <a:gd name="T35" fmla="*/ 119 h 126"/>
                <a:gd name="T36" fmla="*/ 61 w 79"/>
                <a:gd name="T37" fmla="*/ 118 h 126"/>
                <a:gd name="T38" fmla="*/ 69 w 79"/>
                <a:gd name="T39" fmla="*/ 116 h 126"/>
                <a:gd name="T40" fmla="*/ 79 w 79"/>
                <a:gd name="T41" fmla="*/ 115 h 126"/>
                <a:gd name="T42" fmla="*/ 78 w 79"/>
                <a:gd name="T43" fmla="*/ 85 h 126"/>
                <a:gd name="T44" fmla="*/ 76 w 79"/>
                <a:gd name="T45" fmla="*/ 57 h 126"/>
                <a:gd name="T46" fmla="*/ 75 w 79"/>
                <a:gd name="T47" fmla="*/ 29 h 126"/>
                <a:gd name="T48" fmla="*/ 74 w 79"/>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26">
                  <a:moveTo>
                    <a:pt x="74" y="0"/>
                  </a:moveTo>
                  <a:lnTo>
                    <a:pt x="64" y="1"/>
                  </a:lnTo>
                  <a:lnTo>
                    <a:pt x="55" y="4"/>
                  </a:lnTo>
                  <a:lnTo>
                    <a:pt x="45" y="5"/>
                  </a:lnTo>
                  <a:lnTo>
                    <a:pt x="37" y="7"/>
                  </a:lnTo>
                  <a:lnTo>
                    <a:pt x="27" y="9"/>
                  </a:lnTo>
                  <a:lnTo>
                    <a:pt x="19" y="11"/>
                  </a:lnTo>
                  <a:lnTo>
                    <a:pt x="9" y="14"/>
                  </a:lnTo>
                  <a:lnTo>
                    <a:pt x="0" y="15"/>
                  </a:lnTo>
                  <a:lnTo>
                    <a:pt x="2" y="43"/>
                  </a:lnTo>
                  <a:lnTo>
                    <a:pt x="3" y="70"/>
                  </a:lnTo>
                  <a:lnTo>
                    <a:pt x="5" y="98"/>
                  </a:lnTo>
                  <a:lnTo>
                    <a:pt x="6" y="126"/>
                  </a:lnTo>
                  <a:lnTo>
                    <a:pt x="14" y="125"/>
                  </a:lnTo>
                  <a:lnTo>
                    <a:pt x="24" y="124"/>
                  </a:lnTo>
                  <a:lnTo>
                    <a:pt x="33" y="122"/>
                  </a:lnTo>
                  <a:lnTo>
                    <a:pt x="43" y="121"/>
                  </a:lnTo>
                  <a:lnTo>
                    <a:pt x="51" y="119"/>
                  </a:lnTo>
                  <a:lnTo>
                    <a:pt x="61" y="118"/>
                  </a:lnTo>
                  <a:lnTo>
                    <a:pt x="69" y="116"/>
                  </a:lnTo>
                  <a:lnTo>
                    <a:pt x="79" y="115"/>
                  </a:lnTo>
                  <a:lnTo>
                    <a:pt x="78" y="85"/>
                  </a:lnTo>
                  <a:lnTo>
                    <a:pt x="76" y="57"/>
                  </a:lnTo>
                  <a:lnTo>
                    <a:pt x="75" y="29"/>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74"/>
            <p:cNvSpPr>
              <a:spLocks/>
            </p:cNvSpPr>
            <p:nvPr/>
          </p:nvSpPr>
          <p:spPr bwMode="auto">
            <a:xfrm>
              <a:off x="5230" y="2287"/>
              <a:ext cx="26" cy="40"/>
            </a:xfrm>
            <a:custGeom>
              <a:avLst/>
              <a:gdLst>
                <a:gd name="T0" fmla="*/ 74 w 76"/>
                <a:gd name="T1" fmla="*/ 0 h 120"/>
                <a:gd name="T2" fmla="*/ 65 w 76"/>
                <a:gd name="T3" fmla="*/ 2 h 120"/>
                <a:gd name="T4" fmla="*/ 55 w 76"/>
                <a:gd name="T5" fmla="*/ 2 h 120"/>
                <a:gd name="T6" fmla="*/ 45 w 76"/>
                <a:gd name="T7" fmla="*/ 3 h 120"/>
                <a:gd name="T8" fmla="*/ 36 w 76"/>
                <a:gd name="T9" fmla="*/ 4 h 120"/>
                <a:gd name="T10" fmla="*/ 27 w 76"/>
                <a:gd name="T11" fmla="*/ 6 h 120"/>
                <a:gd name="T12" fmla="*/ 18 w 76"/>
                <a:gd name="T13" fmla="*/ 6 h 120"/>
                <a:gd name="T14" fmla="*/ 8 w 76"/>
                <a:gd name="T15" fmla="*/ 7 h 120"/>
                <a:gd name="T16" fmla="*/ 0 w 76"/>
                <a:gd name="T17" fmla="*/ 9 h 120"/>
                <a:gd name="T18" fmla="*/ 1 w 76"/>
                <a:gd name="T19" fmla="*/ 37 h 120"/>
                <a:gd name="T20" fmla="*/ 1 w 76"/>
                <a:gd name="T21" fmla="*/ 64 h 120"/>
                <a:gd name="T22" fmla="*/ 1 w 76"/>
                <a:gd name="T23" fmla="*/ 92 h 120"/>
                <a:gd name="T24" fmla="*/ 1 w 76"/>
                <a:gd name="T25" fmla="*/ 120 h 120"/>
                <a:gd name="T26" fmla="*/ 10 w 76"/>
                <a:gd name="T27" fmla="*/ 118 h 120"/>
                <a:gd name="T28" fmla="*/ 20 w 76"/>
                <a:gd name="T29" fmla="*/ 118 h 120"/>
                <a:gd name="T30" fmla="*/ 28 w 76"/>
                <a:gd name="T31" fmla="*/ 117 h 120"/>
                <a:gd name="T32" fmla="*/ 38 w 76"/>
                <a:gd name="T33" fmla="*/ 116 h 120"/>
                <a:gd name="T34" fmla="*/ 46 w 76"/>
                <a:gd name="T35" fmla="*/ 116 h 120"/>
                <a:gd name="T36" fmla="*/ 56 w 76"/>
                <a:gd name="T37" fmla="*/ 114 h 120"/>
                <a:gd name="T38" fmla="*/ 66 w 76"/>
                <a:gd name="T39" fmla="*/ 114 h 120"/>
                <a:gd name="T40" fmla="*/ 76 w 76"/>
                <a:gd name="T41" fmla="*/ 113 h 120"/>
                <a:gd name="T42" fmla="*/ 76 w 76"/>
                <a:gd name="T43" fmla="*/ 85 h 120"/>
                <a:gd name="T44" fmla="*/ 76 w 76"/>
                <a:gd name="T45" fmla="*/ 56 h 120"/>
                <a:gd name="T46" fmla="*/ 74 w 76"/>
                <a:gd name="T47" fmla="*/ 28 h 120"/>
                <a:gd name="T48" fmla="*/ 74 w 76"/>
                <a:gd name="T4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20">
                  <a:moveTo>
                    <a:pt x="74" y="0"/>
                  </a:moveTo>
                  <a:lnTo>
                    <a:pt x="65" y="2"/>
                  </a:lnTo>
                  <a:lnTo>
                    <a:pt x="55" y="2"/>
                  </a:lnTo>
                  <a:lnTo>
                    <a:pt x="45" y="3"/>
                  </a:lnTo>
                  <a:lnTo>
                    <a:pt x="36" y="4"/>
                  </a:lnTo>
                  <a:lnTo>
                    <a:pt x="27" y="6"/>
                  </a:lnTo>
                  <a:lnTo>
                    <a:pt x="18" y="6"/>
                  </a:lnTo>
                  <a:lnTo>
                    <a:pt x="8" y="7"/>
                  </a:lnTo>
                  <a:lnTo>
                    <a:pt x="0" y="9"/>
                  </a:lnTo>
                  <a:lnTo>
                    <a:pt x="1" y="37"/>
                  </a:lnTo>
                  <a:lnTo>
                    <a:pt x="1" y="64"/>
                  </a:lnTo>
                  <a:lnTo>
                    <a:pt x="1" y="92"/>
                  </a:lnTo>
                  <a:lnTo>
                    <a:pt x="1" y="120"/>
                  </a:lnTo>
                  <a:lnTo>
                    <a:pt x="10" y="118"/>
                  </a:lnTo>
                  <a:lnTo>
                    <a:pt x="20" y="118"/>
                  </a:lnTo>
                  <a:lnTo>
                    <a:pt x="28" y="117"/>
                  </a:lnTo>
                  <a:lnTo>
                    <a:pt x="38" y="116"/>
                  </a:lnTo>
                  <a:lnTo>
                    <a:pt x="46" y="116"/>
                  </a:lnTo>
                  <a:lnTo>
                    <a:pt x="56" y="114"/>
                  </a:lnTo>
                  <a:lnTo>
                    <a:pt x="66" y="114"/>
                  </a:lnTo>
                  <a:lnTo>
                    <a:pt x="76" y="113"/>
                  </a:lnTo>
                  <a:lnTo>
                    <a:pt x="76" y="85"/>
                  </a:lnTo>
                  <a:lnTo>
                    <a:pt x="76" y="56"/>
                  </a:lnTo>
                  <a:lnTo>
                    <a:pt x="74" y="28"/>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75"/>
            <p:cNvSpPr>
              <a:spLocks/>
            </p:cNvSpPr>
            <p:nvPr/>
          </p:nvSpPr>
          <p:spPr bwMode="auto">
            <a:xfrm>
              <a:off x="5230" y="2363"/>
              <a:ext cx="25" cy="37"/>
            </a:xfrm>
            <a:custGeom>
              <a:avLst/>
              <a:gdLst>
                <a:gd name="T0" fmla="*/ 3 w 76"/>
                <a:gd name="T1" fmla="*/ 3 h 111"/>
                <a:gd name="T2" fmla="*/ 3 w 76"/>
                <a:gd name="T3" fmla="*/ 29 h 111"/>
                <a:gd name="T4" fmla="*/ 2 w 76"/>
                <a:gd name="T5" fmla="*/ 56 h 111"/>
                <a:gd name="T6" fmla="*/ 2 w 76"/>
                <a:gd name="T7" fmla="*/ 84 h 111"/>
                <a:gd name="T8" fmla="*/ 0 w 76"/>
                <a:gd name="T9" fmla="*/ 111 h 111"/>
                <a:gd name="T10" fmla="*/ 9 w 76"/>
                <a:gd name="T11" fmla="*/ 111 h 111"/>
                <a:gd name="T12" fmla="*/ 19 w 76"/>
                <a:gd name="T13" fmla="*/ 111 h 111"/>
                <a:gd name="T14" fmla="*/ 27 w 76"/>
                <a:gd name="T15" fmla="*/ 111 h 111"/>
                <a:gd name="T16" fmla="*/ 37 w 76"/>
                <a:gd name="T17" fmla="*/ 111 h 111"/>
                <a:gd name="T18" fmla="*/ 45 w 76"/>
                <a:gd name="T19" fmla="*/ 111 h 111"/>
                <a:gd name="T20" fmla="*/ 55 w 76"/>
                <a:gd name="T21" fmla="*/ 111 h 111"/>
                <a:gd name="T22" fmla="*/ 64 w 76"/>
                <a:gd name="T23" fmla="*/ 111 h 111"/>
                <a:gd name="T24" fmla="*/ 74 w 76"/>
                <a:gd name="T25" fmla="*/ 111 h 111"/>
                <a:gd name="T26" fmla="*/ 75 w 76"/>
                <a:gd name="T27" fmla="*/ 83 h 111"/>
                <a:gd name="T28" fmla="*/ 75 w 76"/>
                <a:gd name="T29" fmla="*/ 55 h 111"/>
                <a:gd name="T30" fmla="*/ 76 w 76"/>
                <a:gd name="T31" fmla="*/ 28 h 111"/>
                <a:gd name="T32" fmla="*/ 76 w 76"/>
                <a:gd name="T33" fmla="*/ 0 h 111"/>
                <a:gd name="T34" fmla="*/ 67 w 76"/>
                <a:gd name="T35" fmla="*/ 0 h 111"/>
                <a:gd name="T36" fmla="*/ 58 w 76"/>
                <a:gd name="T37" fmla="*/ 0 h 111"/>
                <a:gd name="T38" fmla="*/ 48 w 76"/>
                <a:gd name="T39" fmla="*/ 0 h 111"/>
                <a:gd name="T40" fmla="*/ 40 w 76"/>
                <a:gd name="T41" fmla="*/ 1 h 111"/>
                <a:gd name="T42" fmla="*/ 30 w 76"/>
                <a:gd name="T43" fmla="*/ 1 h 111"/>
                <a:gd name="T44" fmla="*/ 22 w 76"/>
                <a:gd name="T45" fmla="*/ 1 h 111"/>
                <a:gd name="T46" fmla="*/ 12 w 76"/>
                <a:gd name="T47" fmla="*/ 3 h 111"/>
                <a:gd name="T48" fmla="*/ 3 w 76"/>
                <a:gd name="T4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11">
                  <a:moveTo>
                    <a:pt x="3" y="3"/>
                  </a:moveTo>
                  <a:lnTo>
                    <a:pt x="3" y="29"/>
                  </a:lnTo>
                  <a:lnTo>
                    <a:pt x="2" y="56"/>
                  </a:lnTo>
                  <a:lnTo>
                    <a:pt x="2" y="84"/>
                  </a:lnTo>
                  <a:lnTo>
                    <a:pt x="0" y="111"/>
                  </a:lnTo>
                  <a:lnTo>
                    <a:pt x="9" y="111"/>
                  </a:lnTo>
                  <a:lnTo>
                    <a:pt x="19" y="111"/>
                  </a:lnTo>
                  <a:lnTo>
                    <a:pt x="27" y="111"/>
                  </a:lnTo>
                  <a:lnTo>
                    <a:pt x="37" y="111"/>
                  </a:lnTo>
                  <a:lnTo>
                    <a:pt x="45" y="111"/>
                  </a:lnTo>
                  <a:lnTo>
                    <a:pt x="55" y="111"/>
                  </a:lnTo>
                  <a:lnTo>
                    <a:pt x="64" y="111"/>
                  </a:lnTo>
                  <a:lnTo>
                    <a:pt x="74" y="111"/>
                  </a:lnTo>
                  <a:lnTo>
                    <a:pt x="75" y="83"/>
                  </a:lnTo>
                  <a:lnTo>
                    <a:pt x="75" y="55"/>
                  </a:lnTo>
                  <a:lnTo>
                    <a:pt x="76" y="28"/>
                  </a:lnTo>
                  <a:lnTo>
                    <a:pt x="76" y="0"/>
                  </a:lnTo>
                  <a:lnTo>
                    <a:pt x="67" y="0"/>
                  </a:lnTo>
                  <a:lnTo>
                    <a:pt x="58" y="0"/>
                  </a:lnTo>
                  <a:lnTo>
                    <a:pt x="48" y="0"/>
                  </a:lnTo>
                  <a:lnTo>
                    <a:pt x="40" y="1"/>
                  </a:lnTo>
                  <a:lnTo>
                    <a:pt x="30" y="1"/>
                  </a:lnTo>
                  <a:lnTo>
                    <a:pt x="22" y="1"/>
                  </a:lnTo>
                  <a:lnTo>
                    <a:pt x="12" y="3"/>
                  </a:lnTo>
                  <a:lnTo>
                    <a:pt x="3" y="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76"/>
            <p:cNvSpPr>
              <a:spLocks/>
            </p:cNvSpPr>
            <p:nvPr/>
          </p:nvSpPr>
          <p:spPr bwMode="auto">
            <a:xfrm>
              <a:off x="5281" y="2361"/>
              <a:ext cx="26" cy="39"/>
            </a:xfrm>
            <a:custGeom>
              <a:avLst/>
              <a:gdLst>
                <a:gd name="T0" fmla="*/ 78 w 78"/>
                <a:gd name="T1" fmla="*/ 0 h 119"/>
                <a:gd name="T2" fmla="*/ 69 w 78"/>
                <a:gd name="T3" fmla="*/ 0 h 119"/>
                <a:gd name="T4" fmla="*/ 60 w 78"/>
                <a:gd name="T5" fmla="*/ 2 h 119"/>
                <a:gd name="T6" fmla="*/ 50 w 78"/>
                <a:gd name="T7" fmla="*/ 2 h 119"/>
                <a:gd name="T8" fmla="*/ 40 w 78"/>
                <a:gd name="T9" fmla="*/ 2 h 119"/>
                <a:gd name="T10" fmla="*/ 32 w 78"/>
                <a:gd name="T11" fmla="*/ 2 h 119"/>
                <a:gd name="T12" fmla="*/ 22 w 78"/>
                <a:gd name="T13" fmla="*/ 2 h 119"/>
                <a:gd name="T14" fmla="*/ 12 w 78"/>
                <a:gd name="T15" fmla="*/ 3 h 119"/>
                <a:gd name="T16" fmla="*/ 2 w 78"/>
                <a:gd name="T17" fmla="*/ 3 h 119"/>
                <a:gd name="T18" fmla="*/ 2 w 78"/>
                <a:gd name="T19" fmla="*/ 31 h 119"/>
                <a:gd name="T20" fmla="*/ 1 w 78"/>
                <a:gd name="T21" fmla="*/ 61 h 119"/>
                <a:gd name="T22" fmla="*/ 1 w 78"/>
                <a:gd name="T23" fmla="*/ 89 h 119"/>
                <a:gd name="T24" fmla="*/ 0 w 78"/>
                <a:gd name="T25" fmla="*/ 119 h 119"/>
                <a:gd name="T26" fmla="*/ 9 w 78"/>
                <a:gd name="T27" fmla="*/ 119 h 119"/>
                <a:gd name="T28" fmla="*/ 18 w 78"/>
                <a:gd name="T29" fmla="*/ 119 h 119"/>
                <a:gd name="T30" fmla="*/ 28 w 78"/>
                <a:gd name="T31" fmla="*/ 119 h 119"/>
                <a:gd name="T32" fmla="*/ 38 w 78"/>
                <a:gd name="T33" fmla="*/ 119 h 119"/>
                <a:gd name="T34" fmla="*/ 46 w 78"/>
                <a:gd name="T35" fmla="*/ 119 h 119"/>
                <a:gd name="T36" fmla="*/ 56 w 78"/>
                <a:gd name="T37" fmla="*/ 119 h 119"/>
                <a:gd name="T38" fmla="*/ 64 w 78"/>
                <a:gd name="T39" fmla="*/ 119 h 119"/>
                <a:gd name="T40" fmla="*/ 74 w 78"/>
                <a:gd name="T41" fmla="*/ 119 h 119"/>
                <a:gd name="T42" fmla="*/ 76 w 78"/>
                <a:gd name="T43" fmla="*/ 89 h 119"/>
                <a:gd name="T44" fmla="*/ 77 w 78"/>
                <a:gd name="T45" fmla="*/ 59 h 119"/>
                <a:gd name="T46" fmla="*/ 78 w 78"/>
                <a:gd name="T47" fmla="*/ 30 h 119"/>
                <a:gd name="T48" fmla="*/ 78 w 78"/>
                <a:gd name="T4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119">
                  <a:moveTo>
                    <a:pt x="78" y="0"/>
                  </a:moveTo>
                  <a:lnTo>
                    <a:pt x="69" y="0"/>
                  </a:lnTo>
                  <a:lnTo>
                    <a:pt x="60" y="2"/>
                  </a:lnTo>
                  <a:lnTo>
                    <a:pt x="50" y="2"/>
                  </a:lnTo>
                  <a:lnTo>
                    <a:pt x="40" y="2"/>
                  </a:lnTo>
                  <a:lnTo>
                    <a:pt x="32" y="2"/>
                  </a:lnTo>
                  <a:lnTo>
                    <a:pt x="22" y="2"/>
                  </a:lnTo>
                  <a:lnTo>
                    <a:pt x="12" y="3"/>
                  </a:lnTo>
                  <a:lnTo>
                    <a:pt x="2" y="3"/>
                  </a:lnTo>
                  <a:lnTo>
                    <a:pt x="2" y="31"/>
                  </a:lnTo>
                  <a:lnTo>
                    <a:pt x="1" y="61"/>
                  </a:lnTo>
                  <a:lnTo>
                    <a:pt x="1" y="89"/>
                  </a:lnTo>
                  <a:lnTo>
                    <a:pt x="0" y="119"/>
                  </a:lnTo>
                  <a:lnTo>
                    <a:pt x="9" y="119"/>
                  </a:lnTo>
                  <a:lnTo>
                    <a:pt x="18" y="119"/>
                  </a:lnTo>
                  <a:lnTo>
                    <a:pt x="28" y="119"/>
                  </a:lnTo>
                  <a:lnTo>
                    <a:pt x="38" y="119"/>
                  </a:lnTo>
                  <a:lnTo>
                    <a:pt x="46" y="119"/>
                  </a:lnTo>
                  <a:lnTo>
                    <a:pt x="56" y="119"/>
                  </a:lnTo>
                  <a:lnTo>
                    <a:pt x="64" y="119"/>
                  </a:lnTo>
                  <a:lnTo>
                    <a:pt x="74" y="119"/>
                  </a:lnTo>
                  <a:lnTo>
                    <a:pt x="76" y="89"/>
                  </a:lnTo>
                  <a:lnTo>
                    <a:pt x="77" y="59"/>
                  </a:lnTo>
                  <a:lnTo>
                    <a:pt x="78" y="30"/>
                  </a:lnTo>
                  <a:lnTo>
                    <a:pt x="78"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77"/>
            <p:cNvSpPr>
              <a:spLocks/>
            </p:cNvSpPr>
            <p:nvPr/>
          </p:nvSpPr>
          <p:spPr bwMode="auto">
            <a:xfrm>
              <a:off x="5282" y="2281"/>
              <a:ext cx="26" cy="42"/>
            </a:xfrm>
            <a:custGeom>
              <a:avLst/>
              <a:gdLst>
                <a:gd name="T0" fmla="*/ 0 w 77"/>
                <a:gd name="T1" fmla="*/ 124 h 124"/>
                <a:gd name="T2" fmla="*/ 10 w 77"/>
                <a:gd name="T3" fmla="*/ 124 h 124"/>
                <a:gd name="T4" fmla="*/ 19 w 77"/>
                <a:gd name="T5" fmla="*/ 123 h 124"/>
                <a:gd name="T6" fmla="*/ 29 w 77"/>
                <a:gd name="T7" fmla="*/ 123 h 124"/>
                <a:gd name="T8" fmla="*/ 39 w 77"/>
                <a:gd name="T9" fmla="*/ 121 h 124"/>
                <a:gd name="T10" fmla="*/ 48 w 77"/>
                <a:gd name="T11" fmla="*/ 121 h 124"/>
                <a:gd name="T12" fmla="*/ 58 w 77"/>
                <a:gd name="T13" fmla="*/ 121 h 124"/>
                <a:gd name="T14" fmla="*/ 67 w 77"/>
                <a:gd name="T15" fmla="*/ 120 h 124"/>
                <a:gd name="T16" fmla="*/ 77 w 77"/>
                <a:gd name="T17" fmla="*/ 120 h 124"/>
                <a:gd name="T18" fmla="*/ 77 w 77"/>
                <a:gd name="T19" fmla="*/ 89 h 124"/>
                <a:gd name="T20" fmla="*/ 77 w 77"/>
                <a:gd name="T21" fmla="*/ 59 h 124"/>
                <a:gd name="T22" fmla="*/ 77 w 77"/>
                <a:gd name="T23" fmla="*/ 30 h 124"/>
                <a:gd name="T24" fmla="*/ 76 w 77"/>
                <a:gd name="T25" fmla="*/ 0 h 124"/>
                <a:gd name="T26" fmla="*/ 66 w 77"/>
                <a:gd name="T27" fmla="*/ 0 h 124"/>
                <a:gd name="T28" fmla="*/ 58 w 77"/>
                <a:gd name="T29" fmla="*/ 2 h 124"/>
                <a:gd name="T30" fmla="*/ 48 w 77"/>
                <a:gd name="T31" fmla="*/ 2 h 124"/>
                <a:gd name="T32" fmla="*/ 38 w 77"/>
                <a:gd name="T33" fmla="*/ 3 h 124"/>
                <a:gd name="T34" fmla="*/ 28 w 77"/>
                <a:gd name="T35" fmla="*/ 4 h 124"/>
                <a:gd name="T36" fmla="*/ 19 w 77"/>
                <a:gd name="T37" fmla="*/ 6 h 124"/>
                <a:gd name="T38" fmla="*/ 10 w 77"/>
                <a:gd name="T39" fmla="*/ 6 h 124"/>
                <a:gd name="T40" fmla="*/ 0 w 77"/>
                <a:gd name="T41" fmla="*/ 7 h 124"/>
                <a:gd name="T42" fmla="*/ 0 w 77"/>
                <a:gd name="T43" fmla="*/ 37 h 124"/>
                <a:gd name="T44" fmla="*/ 0 w 77"/>
                <a:gd name="T45" fmla="*/ 65 h 124"/>
                <a:gd name="T46" fmla="*/ 0 w 77"/>
                <a:gd name="T47" fmla="*/ 95 h 124"/>
                <a:gd name="T48" fmla="*/ 0 w 77"/>
                <a:gd name="T4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124">
                  <a:moveTo>
                    <a:pt x="0" y="124"/>
                  </a:moveTo>
                  <a:lnTo>
                    <a:pt x="10" y="124"/>
                  </a:lnTo>
                  <a:lnTo>
                    <a:pt x="19" y="123"/>
                  </a:lnTo>
                  <a:lnTo>
                    <a:pt x="29" y="123"/>
                  </a:lnTo>
                  <a:lnTo>
                    <a:pt x="39" y="121"/>
                  </a:lnTo>
                  <a:lnTo>
                    <a:pt x="48" y="121"/>
                  </a:lnTo>
                  <a:lnTo>
                    <a:pt x="58" y="121"/>
                  </a:lnTo>
                  <a:lnTo>
                    <a:pt x="67" y="120"/>
                  </a:lnTo>
                  <a:lnTo>
                    <a:pt x="77" y="120"/>
                  </a:lnTo>
                  <a:lnTo>
                    <a:pt x="77" y="89"/>
                  </a:lnTo>
                  <a:lnTo>
                    <a:pt x="77" y="59"/>
                  </a:lnTo>
                  <a:lnTo>
                    <a:pt x="77" y="30"/>
                  </a:lnTo>
                  <a:lnTo>
                    <a:pt x="76" y="0"/>
                  </a:lnTo>
                  <a:lnTo>
                    <a:pt x="66" y="0"/>
                  </a:lnTo>
                  <a:lnTo>
                    <a:pt x="58" y="2"/>
                  </a:lnTo>
                  <a:lnTo>
                    <a:pt x="48" y="2"/>
                  </a:lnTo>
                  <a:lnTo>
                    <a:pt x="38" y="3"/>
                  </a:lnTo>
                  <a:lnTo>
                    <a:pt x="28" y="4"/>
                  </a:lnTo>
                  <a:lnTo>
                    <a:pt x="19" y="6"/>
                  </a:lnTo>
                  <a:lnTo>
                    <a:pt x="10" y="6"/>
                  </a:lnTo>
                  <a:lnTo>
                    <a:pt x="0" y="7"/>
                  </a:lnTo>
                  <a:lnTo>
                    <a:pt x="0" y="37"/>
                  </a:lnTo>
                  <a:lnTo>
                    <a:pt x="0" y="65"/>
                  </a:lnTo>
                  <a:lnTo>
                    <a:pt x="0" y="95"/>
                  </a:lnTo>
                  <a:lnTo>
                    <a:pt x="0" y="12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 name="Freeform 78"/>
            <p:cNvSpPr>
              <a:spLocks/>
            </p:cNvSpPr>
            <p:nvPr/>
          </p:nvSpPr>
          <p:spPr bwMode="auto">
            <a:xfrm>
              <a:off x="5278" y="2201"/>
              <a:ext cx="28" cy="44"/>
            </a:xfrm>
            <a:custGeom>
              <a:avLst/>
              <a:gdLst>
                <a:gd name="T0" fmla="*/ 83 w 83"/>
                <a:gd name="T1" fmla="*/ 120 h 131"/>
                <a:gd name="T2" fmla="*/ 81 w 83"/>
                <a:gd name="T3" fmla="*/ 91 h 131"/>
                <a:gd name="T4" fmla="*/ 80 w 83"/>
                <a:gd name="T5" fmla="*/ 60 h 131"/>
                <a:gd name="T6" fmla="*/ 77 w 83"/>
                <a:gd name="T7" fmla="*/ 30 h 131"/>
                <a:gd name="T8" fmla="*/ 76 w 83"/>
                <a:gd name="T9" fmla="*/ 0 h 131"/>
                <a:gd name="T10" fmla="*/ 66 w 83"/>
                <a:gd name="T11" fmla="*/ 2 h 131"/>
                <a:gd name="T12" fmla="*/ 57 w 83"/>
                <a:gd name="T13" fmla="*/ 3 h 131"/>
                <a:gd name="T14" fmla="*/ 47 w 83"/>
                <a:gd name="T15" fmla="*/ 5 h 131"/>
                <a:gd name="T16" fmla="*/ 38 w 83"/>
                <a:gd name="T17" fmla="*/ 6 h 131"/>
                <a:gd name="T18" fmla="*/ 28 w 83"/>
                <a:gd name="T19" fmla="*/ 9 h 131"/>
                <a:gd name="T20" fmla="*/ 19 w 83"/>
                <a:gd name="T21" fmla="*/ 10 h 131"/>
                <a:gd name="T22" fmla="*/ 9 w 83"/>
                <a:gd name="T23" fmla="*/ 12 h 131"/>
                <a:gd name="T24" fmla="*/ 0 w 83"/>
                <a:gd name="T25" fmla="*/ 13 h 131"/>
                <a:gd name="T26" fmla="*/ 1 w 83"/>
                <a:gd name="T27" fmla="*/ 43 h 131"/>
                <a:gd name="T28" fmla="*/ 4 w 83"/>
                <a:gd name="T29" fmla="*/ 72 h 131"/>
                <a:gd name="T30" fmla="*/ 5 w 83"/>
                <a:gd name="T31" fmla="*/ 102 h 131"/>
                <a:gd name="T32" fmla="*/ 7 w 83"/>
                <a:gd name="T33" fmla="*/ 131 h 131"/>
                <a:gd name="T34" fmla="*/ 16 w 83"/>
                <a:gd name="T35" fmla="*/ 130 h 131"/>
                <a:gd name="T36" fmla="*/ 26 w 83"/>
                <a:gd name="T37" fmla="*/ 129 h 131"/>
                <a:gd name="T38" fmla="*/ 35 w 83"/>
                <a:gd name="T39" fmla="*/ 127 h 131"/>
                <a:gd name="T40" fmla="*/ 45 w 83"/>
                <a:gd name="T41" fmla="*/ 126 h 131"/>
                <a:gd name="T42" fmla="*/ 54 w 83"/>
                <a:gd name="T43" fmla="*/ 124 h 131"/>
                <a:gd name="T44" fmla="*/ 64 w 83"/>
                <a:gd name="T45" fmla="*/ 123 h 131"/>
                <a:gd name="T46" fmla="*/ 73 w 83"/>
                <a:gd name="T47" fmla="*/ 122 h 131"/>
                <a:gd name="T48" fmla="*/ 83 w 83"/>
                <a:gd name="T49"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31">
                  <a:moveTo>
                    <a:pt x="83" y="120"/>
                  </a:moveTo>
                  <a:lnTo>
                    <a:pt x="81" y="91"/>
                  </a:lnTo>
                  <a:lnTo>
                    <a:pt x="80" y="60"/>
                  </a:lnTo>
                  <a:lnTo>
                    <a:pt x="77" y="30"/>
                  </a:lnTo>
                  <a:lnTo>
                    <a:pt x="76" y="0"/>
                  </a:lnTo>
                  <a:lnTo>
                    <a:pt x="66" y="2"/>
                  </a:lnTo>
                  <a:lnTo>
                    <a:pt x="57" y="3"/>
                  </a:lnTo>
                  <a:lnTo>
                    <a:pt x="47" y="5"/>
                  </a:lnTo>
                  <a:lnTo>
                    <a:pt x="38" y="6"/>
                  </a:lnTo>
                  <a:lnTo>
                    <a:pt x="28" y="9"/>
                  </a:lnTo>
                  <a:lnTo>
                    <a:pt x="19" y="10"/>
                  </a:lnTo>
                  <a:lnTo>
                    <a:pt x="9" y="12"/>
                  </a:lnTo>
                  <a:lnTo>
                    <a:pt x="0" y="13"/>
                  </a:lnTo>
                  <a:lnTo>
                    <a:pt x="1" y="43"/>
                  </a:lnTo>
                  <a:lnTo>
                    <a:pt x="4" y="72"/>
                  </a:lnTo>
                  <a:lnTo>
                    <a:pt x="5" y="102"/>
                  </a:lnTo>
                  <a:lnTo>
                    <a:pt x="7" y="131"/>
                  </a:lnTo>
                  <a:lnTo>
                    <a:pt x="16" y="130"/>
                  </a:lnTo>
                  <a:lnTo>
                    <a:pt x="26" y="129"/>
                  </a:lnTo>
                  <a:lnTo>
                    <a:pt x="35" y="127"/>
                  </a:lnTo>
                  <a:lnTo>
                    <a:pt x="45" y="126"/>
                  </a:lnTo>
                  <a:lnTo>
                    <a:pt x="54" y="124"/>
                  </a:lnTo>
                  <a:lnTo>
                    <a:pt x="64" y="123"/>
                  </a:lnTo>
                  <a:lnTo>
                    <a:pt x="73" y="122"/>
                  </a:lnTo>
                  <a:lnTo>
                    <a:pt x="8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 name="Freeform 79"/>
            <p:cNvSpPr>
              <a:spLocks/>
            </p:cNvSpPr>
            <p:nvPr/>
          </p:nvSpPr>
          <p:spPr bwMode="auto">
            <a:xfrm>
              <a:off x="4943" y="2344"/>
              <a:ext cx="18" cy="27"/>
            </a:xfrm>
            <a:custGeom>
              <a:avLst/>
              <a:gdLst>
                <a:gd name="T0" fmla="*/ 55 w 55"/>
                <a:gd name="T1" fmla="*/ 0 h 80"/>
                <a:gd name="T2" fmla="*/ 48 w 55"/>
                <a:gd name="T3" fmla="*/ 1 h 80"/>
                <a:gd name="T4" fmla="*/ 41 w 55"/>
                <a:gd name="T5" fmla="*/ 2 h 80"/>
                <a:gd name="T6" fmla="*/ 35 w 55"/>
                <a:gd name="T7" fmla="*/ 4 h 80"/>
                <a:gd name="T8" fmla="*/ 28 w 55"/>
                <a:gd name="T9" fmla="*/ 5 h 80"/>
                <a:gd name="T10" fmla="*/ 21 w 55"/>
                <a:gd name="T11" fmla="*/ 8 h 80"/>
                <a:gd name="T12" fmla="*/ 15 w 55"/>
                <a:gd name="T13" fmla="*/ 9 h 80"/>
                <a:gd name="T14" fmla="*/ 8 w 55"/>
                <a:gd name="T15" fmla="*/ 11 h 80"/>
                <a:gd name="T16" fmla="*/ 1 w 55"/>
                <a:gd name="T17" fmla="*/ 12 h 80"/>
                <a:gd name="T18" fmla="*/ 1 w 55"/>
                <a:gd name="T19" fmla="*/ 29 h 80"/>
                <a:gd name="T20" fmla="*/ 1 w 55"/>
                <a:gd name="T21" fmla="*/ 46 h 80"/>
                <a:gd name="T22" fmla="*/ 0 w 55"/>
                <a:gd name="T23" fmla="*/ 63 h 80"/>
                <a:gd name="T24" fmla="*/ 0 w 55"/>
                <a:gd name="T25" fmla="*/ 80 h 80"/>
                <a:gd name="T26" fmla="*/ 7 w 55"/>
                <a:gd name="T27" fmla="*/ 78 h 80"/>
                <a:gd name="T28" fmla="*/ 14 w 55"/>
                <a:gd name="T29" fmla="*/ 77 h 80"/>
                <a:gd name="T30" fmla="*/ 19 w 55"/>
                <a:gd name="T31" fmla="*/ 77 h 80"/>
                <a:gd name="T32" fmla="*/ 26 w 55"/>
                <a:gd name="T33" fmla="*/ 76 h 80"/>
                <a:gd name="T34" fmla="*/ 33 w 55"/>
                <a:gd name="T35" fmla="*/ 74 h 80"/>
                <a:gd name="T36" fmla="*/ 39 w 55"/>
                <a:gd name="T37" fmla="*/ 73 h 80"/>
                <a:gd name="T38" fmla="*/ 46 w 55"/>
                <a:gd name="T39" fmla="*/ 73 h 80"/>
                <a:gd name="T40" fmla="*/ 53 w 55"/>
                <a:gd name="T41" fmla="*/ 71 h 80"/>
                <a:gd name="T42" fmla="*/ 55 w 55"/>
                <a:gd name="T43" fmla="*/ 53 h 80"/>
                <a:gd name="T44" fmla="*/ 55 w 55"/>
                <a:gd name="T45" fmla="*/ 35 h 80"/>
                <a:gd name="T46" fmla="*/ 55 w 55"/>
                <a:gd name="T47" fmla="*/ 18 h 80"/>
                <a:gd name="T48" fmla="*/ 55 w 55"/>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80">
                  <a:moveTo>
                    <a:pt x="55" y="0"/>
                  </a:moveTo>
                  <a:lnTo>
                    <a:pt x="48" y="1"/>
                  </a:lnTo>
                  <a:lnTo>
                    <a:pt x="41" y="2"/>
                  </a:lnTo>
                  <a:lnTo>
                    <a:pt x="35" y="4"/>
                  </a:lnTo>
                  <a:lnTo>
                    <a:pt x="28" y="5"/>
                  </a:lnTo>
                  <a:lnTo>
                    <a:pt x="21" y="8"/>
                  </a:lnTo>
                  <a:lnTo>
                    <a:pt x="15" y="9"/>
                  </a:lnTo>
                  <a:lnTo>
                    <a:pt x="8" y="11"/>
                  </a:lnTo>
                  <a:lnTo>
                    <a:pt x="1" y="12"/>
                  </a:lnTo>
                  <a:lnTo>
                    <a:pt x="1" y="29"/>
                  </a:lnTo>
                  <a:lnTo>
                    <a:pt x="1" y="46"/>
                  </a:lnTo>
                  <a:lnTo>
                    <a:pt x="0" y="63"/>
                  </a:lnTo>
                  <a:lnTo>
                    <a:pt x="0" y="80"/>
                  </a:lnTo>
                  <a:lnTo>
                    <a:pt x="7" y="78"/>
                  </a:lnTo>
                  <a:lnTo>
                    <a:pt x="14" y="77"/>
                  </a:lnTo>
                  <a:lnTo>
                    <a:pt x="19" y="77"/>
                  </a:lnTo>
                  <a:lnTo>
                    <a:pt x="26" y="76"/>
                  </a:lnTo>
                  <a:lnTo>
                    <a:pt x="33" y="74"/>
                  </a:lnTo>
                  <a:lnTo>
                    <a:pt x="39" y="73"/>
                  </a:lnTo>
                  <a:lnTo>
                    <a:pt x="46" y="73"/>
                  </a:lnTo>
                  <a:lnTo>
                    <a:pt x="53" y="71"/>
                  </a:lnTo>
                  <a:lnTo>
                    <a:pt x="55" y="53"/>
                  </a:lnTo>
                  <a:lnTo>
                    <a:pt x="55" y="35"/>
                  </a:lnTo>
                  <a:lnTo>
                    <a:pt x="55" y="18"/>
                  </a:lnTo>
                  <a:lnTo>
                    <a:pt x="5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80"/>
            <p:cNvSpPr>
              <a:spLocks/>
            </p:cNvSpPr>
            <p:nvPr/>
          </p:nvSpPr>
          <p:spPr bwMode="auto">
            <a:xfrm>
              <a:off x="4941" y="2391"/>
              <a:ext cx="19" cy="23"/>
            </a:xfrm>
            <a:custGeom>
              <a:avLst/>
              <a:gdLst>
                <a:gd name="T0" fmla="*/ 3 w 58"/>
                <a:gd name="T1" fmla="*/ 7 h 71"/>
                <a:gd name="T2" fmla="*/ 3 w 58"/>
                <a:gd name="T3" fmla="*/ 23 h 71"/>
                <a:gd name="T4" fmla="*/ 1 w 58"/>
                <a:gd name="T5" fmla="*/ 38 h 71"/>
                <a:gd name="T6" fmla="*/ 1 w 58"/>
                <a:gd name="T7" fmla="*/ 54 h 71"/>
                <a:gd name="T8" fmla="*/ 0 w 58"/>
                <a:gd name="T9" fmla="*/ 71 h 71"/>
                <a:gd name="T10" fmla="*/ 7 w 58"/>
                <a:gd name="T11" fmla="*/ 71 h 71"/>
                <a:gd name="T12" fmla="*/ 14 w 58"/>
                <a:gd name="T13" fmla="*/ 69 h 71"/>
                <a:gd name="T14" fmla="*/ 20 w 58"/>
                <a:gd name="T15" fmla="*/ 69 h 71"/>
                <a:gd name="T16" fmla="*/ 27 w 58"/>
                <a:gd name="T17" fmla="*/ 68 h 71"/>
                <a:gd name="T18" fmla="*/ 34 w 58"/>
                <a:gd name="T19" fmla="*/ 68 h 71"/>
                <a:gd name="T20" fmla="*/ 41 w 58"/>
                <a:gd name="T21" fmla="*/ 68 h 71"/>
                <a:gd name="T22" fmla="*/ 48 w 58"/>
                <a:gd name="T23" fmla="*/ 67 h 71"/>
                <a:gd name="T24" fmla="*/ 55 w 58"/>
                <a:gd name="T25" fmla="*/ 67 h 71"/>
                <a:gd name="T26" fmla="*/ 55 w 58"/>
                <a:gd name="T27" fmla="*/ 50 h 71"/>
                <a:gd name="T28" fmla="*/ 56 w 58"/>
                <a:gd name="T29" fmla="*/ 33 h 71"/>
                <a:gd name="T30" fmla="*/ 56 w 58"/>
                <a:gd name="T31" fmla="*/ 17 h 71"/>
                <a:gd name="T32" fmla="*/ 58 w 58"/>
                <a:gd name="T33" fmla="*/ 0 h 71"/>
                <a:gd name="T34" fmla="*/ 51 w 58"/>
                <a:gd name="T35" fmla="*/ 2 h 71"/>
                <a:gd name="T36" fmla="*/ 44 w 58"/>
                <a:gd name="T37" fmla="*/ 2 h 71"/>
                <a:gd name="T38" fmla="*/ 37 w 58"/>
                <a:gd name="T39" fmla="*/ 3 h 71"/>
                <a:gd name="T40" fmla="*/ 31 w 58"/>
                <a:gd name="T41" fmla="*/ 3 h 71"/>
                <a:gd name="T42" fmla="*/ 24 w 58"/>
                <a:gd name="T43" fmla="*/ 5 h 71"/>
                <a:gd name="T44" fmla="*/ 17 w 58"/>
                <a:gd name="T45" fmla="*/ 6 h 71"/>
                <a:gd name="T46" fmla="*/ 10 w 58"/>
                <a:gd name="T47" fmla="*/ 6 h 71"/>
                <a:gd name="T48" fmla="*/ 3 w 58"/>
                <a:gd name="T49"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1">
                  <a:moveTo>
                    <a:pt x="3" y="7"/>
                  </a:moveTo>
                  <a:lnTo>
                    <a:pt x="3" y="23"/>
                  </a:lnTo>
                  <a:lnTo>
                    <a:pt x="1" y="38"/>
                  </a:lnTo>
                  <a:lnTo>
                    <a:pt x="1" y="54"/>
                  </a:lnTo>
                  <a:lnTo>
                    <a:pt x="0" y="71"/>
                  </a:lnTo>
                  <a:lnTo>
                    <a:pt x="7" y="71"/>
                  </a:lnTo>
                  <a:lnTo>
                    <a:pt x="14" y="69"/>
                  </a:lnTo>
                  <a:lnTo>
                    <a:pt x="20" y="69"/>
                  </a:lnTo>
                  <a:lnTo>
                    <a:pt x="27" y="68"/>
                  </a:lnTo>
                  <a:lnTo>
                    <a:pt x="34" y="68"/>
                  </a:lnTo>
                  <a:lnTo>
                    <a:pt x="41" y="68"/>
                  </a:lnTo>
                  <a:lnTo>
                    <a:pt x="48" y="67"/>
                  </a:lnTo>
                  <a:lnTo>
                    <a:pt x="55" y="67"/>
                  </a:lnTo>
                  <a:lnTo>
                    <a:pt x="55" y="50"/>
                  </a:lnTo>
                  <a:lnTo>
                    <a:pt x="56" y="33"/>
                  </a:lnTo>
                  <a:lnTo>
                    <a:pt x="56" y="17"/>
                  </a:lnTo>
                  <a:lnTo>
                    <a:pt x="58" y="0"/>
                  </a:lnTo>
                  <a:lnTo>
                    <a:pt x="51" y="2"/>
                  </a:lnTo>
                  <a:lnTo>
                    <a:pt x="44" y="2"/>
                  </a:lnTo>
                  <a:lnTo>
                    <a:pt x="37" y="3"/>
                  </a:lnTo>
                  <a:lnTo>
                    <a:pt x="31" y="3"/>
                  </a:lnTo>
                  <a:lnTo>
                    <a:pt x="24" y="5"/>
                  </a:lnTo>
                  <a:lnTo>
                    <a:pt x="17" y="6"/>
                  </a:lnTo>
                  <a:lnTo>
                    <a:pt x="10" y="6"/>
                  </a:lnTo>
                  <a:lnTo>
                    <a:pt x="3"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81"/>
            <p:cNvSpPr>
              <a:spLocks/>
            </p:cNvSpPr>
            <p:nvPr/>
          </p:nvSpPr>
          <p:spPr bwMode="auto">
            <a:xfrm>
              <a:off x="4943" y="2295"/>
              <a:ext cx="18" cy="30"/>
            </a:xfrm>
            <a:custGeom>
              <a:avLst/>
              <a:gdLst>
                <a:gd name="T0" fmla="*/ 54 w 54"/>
                <a:gd name="T1" fmla="*/ 0 h 89"/>
                <a:gd name="T2" fmla="*/ 47 w 54"/>
                <a:gd name="T3" fmla="*/ 3 h 89"/>
                <a:gd name="T4" fmla="*/ 40 w 54"/>
                <a:gd name="T5" fmla="*/ 4 h 89"/>
                <a:gd name="T6" fmla="*/ 34 w 54"/>
                <a:gd name="T7" fmla="*/ 7 h 89"/>
                <a:gd name="T8" fmla="*/ 27 w 54"/>
                <a:gd name="T9" fmla="*/ 9 h 89"/>
                <a:gd name="T10" fmla="*/ 20 w 54"/>
                <a:gd name="T11" fmla="*/ 11 h 89"/>
                <a:gd name="T12" fmla="*/ 14 w 54"/>
                <a:gd name="T13" fmla="*/ 13 h 89"/>
                <a:gd name="T14" fmla="*/ 7 w 54"/>
                <a:gd name="T15" fmla="*/ 16 h 89"/>
                <a:gd name="T16" fmla="*/ 0 w 54"/>
                <a:gd name="T17" fmla="*/ 18 h 89"/>
                <a:gd name="T18" fmla="*/ 0 w 54"/>
                <a:gd name="T19" fmla="*/ 37 h 89"/>
                <a:gd name="T20" fmla="*/ 0 w 54"/>
                <a:gd name="T21" fmla="*/ 54 h 89"/>
                <a:gd name="T22" fmla="*/ 0 w 54"/>
                <a:gd name="T23" fmla="*/ 70 h 89"/>
                <a:gd name="T24" fmla="*/ 0 w 54"/>
                <a:gd name="T25" fmla="*/ 89 h 89"/>
                <a:gd name="T26" fmla="*/ 7 w 54"/>
                <a:gd name="T27" fmla="*/ 87 h 89"/>
                <a:gd name="T28" fmla="*/ 14 w 54"/>
                <a:gd name="T29" fmla="*/ 86 h 89"/>
                <a:gd name="T30" fmla="*/ 20 w 54"/>
                <a:gd name="T31" fmla="*/ 83 h 89"/>
                <a:gd name="T32" fmla="*/ 27 w 54"/>
                <a:gd name="T33" fmla="*/ 82 h 89"/>
                <a:gd name="T34" fmla="*/ 34 w 54"/>
                <a:gd name="T35" fmla="*/ 80 h 89"/>
                <a:gd name="T36" fmla="*/ 40 w 54"/>
                <a:gd name="T37" fmla="*/ 78 h 89"/>
                <a:gd name="T38" fmla="*/ 47 w 54"/>
                <a:gd name="T39" fmla="*/ 76 h 89"/>
                <a:gd name="T40" fmla="*/ 54 w 54"/>
                <a:gd name="T41" fmla="*/ 75 h 89"/>
                <a:gd name="T42" fmla="*/ 54 w 54"/>
                <a:gd name="T43" fmla="*/ 56 h 89"/>
                <a:gd name="T44" fmla="*/ 54 w 54"/>
                <a:gd name="T45" fmla="*/ 37 h 89"/>
                <a:gd name="T46" fmla="*/ 54 w 54"/>
                <a:gd name="T47" fmla="*/ 18 h 89"/>
                <a:gd name="T48" fmla="*/ 54 w 54"/>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89">
                  <a:moveTo>
                    <a:pt x="54" y="0"/>
                  </a:moveTo>
                  <a:lnTo>
                    <a:pt x="47" y="3"/>
                  </a:lnTo>
                  <a:lnTo>
                    <a:pt x="40" y="4"/>
                  </a:lnTo>
                  <a:lnTo>
                    <a:pt x="34" y="7"/>
                  </a:lnTo>
                  <a:lnTo>
                    <a:pt x="27" y="9"/>
                  </a:lnTo>
                  <a:lnTo>
                    <a:pt x="20" y="11"/>
                  </a:lnTo>
                  <a:lnTo>
                    <a:pt x="14" y="13"/>
                  </a:lnTo>
                  <a:lnTo>
                    <a:pt x="7" y="16"/>
                  </a:lnTo>
                  <a:lnTo>
                    <a:pt x="0" y="18"/>
                  </a:lnTo>
                  <a:lnTo>
                    <a:pt x="0" y="37"/>
                  </a:lnTo>
                  <a:lnTo>
                    <a:pt x="0" y="54"/>
                  </a:lnTo>
                  <a:lnTo>
                    <a:pt x="0" y="70"/>
                  </a:lnTo>
                  <a:lnTo>
                    <a:pt x="0" y="89"/>
                  </a:lnTo>
                  <a:lnTo>
                    <a:pt x="7" y="87"/>
                  </a:lnTo>
                  <a:lnTo>
                    <a:pt x="14" y="86"/>
                  </a:lnTo>
                  <a:lnTo>
                    <a:pt x="20" y="83"/>
                  </a:lnTo>
                  <a:lnTo>
                    <a:pt x="27" y="82"/>
                  </a:lnTo>
                  <a:lnTo>
                    <a:pt x="34" y="80"/>
                  </a:lnTo>
                  <a:lnTo>
                    <a:pt x="40" y="78"/>
                  </a:lnTo>
                  <a:lnTo>
                    <a:pt x="47" y="76"/>
                  </a:lnTo>
                  <a:lnTo>
                    <a:pt x="54" y="75"/>
                  </a:lnTo>
                  <a:lnTo>
                    <a:pt x="54" y="56"/>
                  </a:lnTo>
                  <a:lnTo>
                    <a:pt x="54" y="37"/>
                  </a:lnTo>
                  <a:lnTo>
                    <a:pt x="54" y="18"/>
                  </a:lnTo>
                  <a:lnTo>
                    <a:pt x="54"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82"/>
            <p:cNvSpPr>
              <a:spLocks/>
            </p:cNvSpPr>
            <p:nvPr/>
          </p:nvSpPr>
          <p:spPr bwMode="auto">
            <a:xfrm>
              <a:off x="4942" y="2244"/>
              <a:ext cx="19" cy="33"/>
            </a:xfrm>
            <a:custGeom>
              <a:avLst/>
              <a:gdLst>
                <a:gd name="T0" fmla="*/ 52 w 56"/>
                <a:gd name="T1" fmla="*/ 0 h 98"/>
                <a:gd name="T2" fmla="*/ 45 w 56"/>
                <a:gd name="T3" fmla="*/ 2 h 98"/>
                <a:gd name="T4" fmla="*/ 39 w 56"/>
                <a:gd name="T5" fmla="*/ 5 h 98"/>
                <a:gd name="T6" fmla="*/ 32 w 56"/>
                <a:gd name="T7" fmla="*/ 8 h 98"/>
                <a:gd name="T8" fmla="*/ 27 w 56"/>
                <a:gd name="T9" fmla="*/ 11 h 98"/>
                <a:gd name="T10" fmla="*/ 20 w 56"/>
                <a:gd name="T11" fmla="*/ 15 h 98"/>
                <a:gd name="T12" fmla="*/ 14 w 56"/>
                <a:gd name="T13" fmla="*/ 18 h 98"/>
                <a:gd name="T14" fmla="*/ 7 w 56"/>
                <a:gd name="T15" fmla="*/ 21 h 98"/>
                <a:gd name="T16" fmla="*/ 0 w 56"/>
                <a:gd name="T17" fmla="*/ 24 h 98"/>
                <a:gd name="T18" fmla="*/ 1 w 56"/>
                <a:gd name="T19" fmla="*/ 42 h 98"/>
                <a:gd name="T20" fmla="*/ 1 w 56"/>
                <a:gd name="T21" fmla="*/ 60 h 98"/>
                <a:gd name="T22" fmla="*/ 3 w 56"/>
                <a:gd name="T23" fmla="*/ 80 h 98"/>
                <a:gd name="T24" fmla="*/ 3 w 56"/>
                <a:gd name="T25" fmla="*/ 98 h 98"/>
                <a:gd name="T26" fmla="*/ 10 w 56"/>
                <a:gd name="T27" fmla="*/ 95 h 98"/>
                <a:gd name="T28" fmla="*/ 17 w 56"/>
                <a:gd name="T29" fmla="*/ 93 h 98"/>
                <a:gd name="T30" fmla="*/ 22 w 56"/>
                <a:gd name="T31" fmla="*/ 90 h 98"/>
                <a:gd name="T32" fmla="*/ 29 w 56"/>
                <a:gd name="T33" fmla="*/ 87 h 98"/>
                <a:gd name="T34" fmla="*/ 36 w 56"/>
                <a:gd name="T35" fmla="*/ 85 h 98"/>
                <a:gd name="T36" fmla="*/ 42 w 56"/>
                <a:gd name="T37" fmla="*/ 83 h 98"/>
                <a:gd name="T38" fmla="*/ 49 w 56"/>
                <a:gd name="T39" fmla="*/ 80 h 98"/>
                <a:gd name="T40" fmla="*/ 56 w 56"/>
                <a:gd name="T41" fmla="*/ 77 h 98"/>
                <a:gd name="T42" fmla="*/ 55 w 56"/>
                <a:gd name="T43" fmla="*/ 57 h 98"/>
                <a:gd name="T44" fmla="*/ 55 w 56"/>
                <a:gd name="T45" fmla="*/ 39 h 98"/>
                <a:gd name="T46" fmla="*/ 53 w 56"/>
                <a:gd name="T47" fmla="*/ 19 h 98"/>
                <a:gd name="T48" fmla="*/ 52 w 56"/>
                <a:gd name="T4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98">
                  <a:moveTo>
                    <a:pt x="52" y="0"/>
                  </a:moveTo>
                  <a:lnTo>
                    <a:pt x="45" y="2"/>
                  </a:lnTo>
                  <a:lnTo>
                    <a:pt x="39" y="5"/>
                  </a:lnTo>
                  <a:lnTo>
                    <a:pt x="32" y="8"/>
                  </a:lnTo>
                  <a:lnTo>
                    <a:pt x="27" y="11"/>
                  </a:lnTo>
                  <a:lnTo>
                    <a:pt x="20" y="15"/>
                  </a:lnTo>
                  <a:lnTo>
                    <a:pt x="14" y="18"/>
                  </a:lnTo>
                  <a:lnTo>
                    <a:pt x="7" y="21"/>
                  </a:lnTo>
                  <a:lnTo>
                    <a:pt x="0" y="24"/>
                  </a:lnTo>
                  <a:lnTo>
                    <a:pt x="1" y="42"/>
                  </a:lnTo>
                  <a:lnTo>
                    <a:pt x="1" y="60"/>
                  </a:lnTo>
                  <a:lnTo>
                    <a:pt x="3" y="80"/>
                  </a:lnTo>
                  <a:lnTo>
                    <a:pt x="3" y="98"/>
                  </a:lnTo>
                  <a:lnTo>
                    <a:pt x="10" y="95"/>
                  </a:lnTo>
                  <a:lnTo>
                    <a:pt x="17" y="93"/>
                  </a:lnTo>
                  <a:lnTo>
                    <a:pt x="22" y="90"/>
                  </a:lnTo>
                  <a:lnTo>
                    <a:pt x="29" y="87"/>
                  </a:lnTo>
                  <a:lnTo>
                    <a:pt x="36" y="85"/>
                  </a:lnTo>
                  <a:lnTo>
                    <a:pt x="42" y="83"/>
                  </a:lnTo>
                  <a:lnTo>
                    <a:pt x="49" y="80"/>
                  </a:lnTo>
                  <a:lnTo>
                    <a:pt x="56" y="77"/>
                  </a:lnTo>
                  <a:lnTo>
                    <a:pt x="55" y="57"/>
                  </a:lnTo>
                  <a:lnTo>
                    <a:pt x="55" y="39"/>
                  </a:lnTo>
                  <a:lnTo>
                    <a:pt x="53" y="19"/>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83"/>
            <p:cNvSpPr>
              <a:spLocks/>
            </p:cNvSpPr>
            <p:nvPr/>
          </p:nvSpPr>
          <p:spPr bwMode="auto">
            <a:xfrm>
              <a:off x="4972" y="2231"/>
              <a:ext cx="19" cy="34"/>
            </a:xfrm>
            <a:custGeom>
              <a:avLst/>
              <a:gdLst>
                <a:gd name="T0" fmla="*/ 56 w 56"/>
                <a:gd name="T1" fmla="*/ 82 h 103"/>
                <a:gd name="T2" fmla="*/ 56 w 56"/>
                <a:gd name="T3" fmla="*/ 61 h 103"/>
                <a:gd name="T4" fmla="*/ 55 w 56"/>
                <a:gd name="T5" fmla="*/ 41 h 103"/>
                <a:gd name="T6" fmla="*/ 55 w 56"/>
                <a:gd name="T7" fmla="*/ 20 h 103"/>
                <a:gd name="T8" fmla="*/ 54 w 56"/>
                <a:gd name="T9" fmla="*/ 0 h 103"/>
                <a:gd name="T10" fmla="*/ 46 w 56"/>
                <a:gd name="T11" fmla="*/ 3 h 103"/>
                <a:gd name="T12" fmla="*/ 39 w 56"/>
                <a:gd name="T13" fmla="*/ 6 h 103"/>
                <a:gd name="T14" fmla="*/ 34 w 56"/>
                <a:gd name="T15" fmla="*/ 9 h 103"/>
                <a:gd name="T16" fmla="*/ 27 w 56"/>
                <a:gd name="T17" fmla="*/ 11 h 103"/>
                <a:gd name="T18" fmla="*/ 20 w 56"/>
                <a:gd name="T19" fmla="*/ 14 h 103"/>
                <a:gd name="T20" fmla="*/ 14 w 56"/>
                <a:gd name="T21" fmla="*/ 17 h 103"/>
                <a:gd name="T22" fmla="*/ 7 w 56"/>
                <a:gd name="T23" fmla="*/ 20 h 103"/>
                <a:gd name="T24" fmla="*/ 0 w 56"/>
                <a:gd name="T25" fmla="*/ 23 h 103"/>
                <a:gd name="T26" fmla="*/ 1 w 56"/>
                <a:gd name="T27" fmla="*/ 42 h 103"/>
                <a:gd name="T28" fmla="*/ 1 w 56"/>
                <a:gd name="T29" fmla="*/ 62 h 103"/>
                <a:gd name="T30" fmla="*/ 3 w 56"/>
                <a:gd name="T31" fmla="*/ 83 h 103"/>
                <a:gd name="T32" fmla="*/ 3 w 56"/>
                <a:gd name="T33" fmla="*/ 103 h 103"/>
                <a:gd name="T34" fmla="*/ 10 w 56"/>
                <a:gd name="T35" fmla="*/ 100 h 103"/>
                <a:gd name="T36" fmla="*/ 17 w 56"/>
                <a:gd name="T37" fmla="*/ 97 h 103"/>
                <a:gd name="T38" fmla="*/ 24 w 56"/>
                <a:gd name="T39" fmla="*/ 94 h 103"/>
                <a:gd name="T40" fmla="*/ 30 w 56"/>
                <a:gd name="T41" fmla="*/ 92 h 103"/>
                <a:gd name="T42" fmla="*/ 37 w 56"/>
                <a:gd name="T43" fmla="*/ 90 h 103"/>
                <a:gd name="T44" fmla="*/ 44 w 56"/>
                <a:gd name="T45" fmla="*/ 87 h 103"/>
                <a:gd name="T46" fmla="*/ 49 w 56"/>
                <a:gd name="T47" fmla="*/ 85 h 103"/>
                <a:gd name="T48" fmla="*/ 56 w 56"/>
                <a:gd name="T49"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03">
                  <a:moveTo>
                    <a:pt x="56" y="82"/>
                  </a:moveTo>
                  <a:lnTo>
                    <a:pt x="56" y="61"/>
                  </a:lnTo>
                  <a:lnTo>
                    <a:pt x="55" y="41"/>
                  </a:lnTo>
                  <a:lnTo>
                    <a:pt x="55" y="20"/>
                  </a:lnTo>
                  <a:lnTo>
                    <a:pt x="54" y="0"/>
                  </a:lnTo>
                  <a:lnTo>
                    <a:pt x="46" y="3"/>
                  </a:lnTo>
                  <a:lnTo>
                    <a:pt x="39" y="6"/>
                  </a:lnTo>
                  <a:lnTo>
                    <a:pt x="34" y="9"/>
                  </a:lnTo>
                  <a:lnTo>
                    <a:pt x="27" y="11"/>
                  </a:lnTo>
                  <a:lnTo>
                    <a:pt x="20" y="14"/>
                  </a:lnTo>
                  <a:lnTo>
                    <a:pt x="14" y="17"/>
                  </a:lnTo>
                  <a:lnTo>
                    <a:pt x="7" y="20"/>
                  </a:lnTo>
                  <a:lnTo>
                    <a:pt x="0" y="23"/>
                  </a:lnTo>
                  <a:lnTo>
                    <a:pt x="1" y="42"/>
                  </a:lnTo>
                  <a:lnTo>
                    <a:pt x="1" y="62"/>
                  </a:lnTo>
                  <a:lnTo>
                    <a:pt x="3" y="83"/>
                  </a:lnTo>
                  <a:lnTo>
                    <a:pt x="3" y="103"/>
                  </a:lnTo>
                  <a:lnTo>
                    <a:pt x="10" y="100"/>
                  </a:lnTo>
                  <a:lnTo>
                    <a:pt x="17" y="97"/>
                  </a:lnTo>
                  <a:lnTo>
                    <a:pt x="24" y="94"/>
                  </a:lnTo>
                  <a:lnTo>
                    <a:pt x="30" y="92"/>
                  </a:lnTo>
                  <a:lnTo>
                    <a:pt x="37" y="90"/>
                  </a:lnTo>
                  <a:lnTo>
                    <a:pt x="44" y="87"/>
                  </a:lnTo>
                  <a:lnTo>
                    <a:pt x="49" y="85"/>
                  </a:lnTo>
                  <a:lnTo>
                    <a:pt x="5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84"/>
            <p:cNvSpPr>
              <a:spLocks/>
            </p:cNvSpPr>
            <p:nvPr/>
          </p:nvSpPr>
          <p:spPr bwMode="auto">
            <a:xfrm>
              <a:off x="4974" y="2285"/>
              <a:ext cx="18" cy="31"/>
            </a:xfrm>
            <a:custGeom>
              <a:avLst/>
              <a:gdLst>
                <a:gd name="T0" fmla="*/ 1 w 55"/>
                <a:gd name="T1" fmla="*/ 92 h 92"/>
                <a:gd name="T2" fmla="*/ 8 w 55"/>
                <a:gd name="T3" fmla="*/ 91 h 92"/>
                <a:gd name="T4" fmla="*/ 14 w 55"/>
                <a:gd name="T5" fmla="*/ 90 h 92"/>
                <a:gd name="T6" fmla="*/ 21 w 55"/>
                <a:gd name="T7" fmla="*/ 88 h 92"/>
                <a:gd name="T8" fmla="*/ 28 w 55"/>
                <a:gd name="T9" fmla="*/ 85 h 92"/>
                <a:gd name="T10" fmla="*/ 33 w 55"/>
                <a:gd name="T11" fmla="*/ 84 h 92"/>
                <a:gd name="T12" fmla="*/ 40 w 55"/>
                <a:gd name="T13" fmla="*/ 83 h 92"/>
                <a:gd name="T14" fmla="*/ 48 w 55"/>
                <a:gd name="T15" fmla="*/ 80 h 92"/>
                <a:gd name="T16" fmla="*/ 55 w 55"/>
                <a:gd name="T17" fmla="*/ 78 h 92"/>
                <a:gd name="T18" fmla="*/ 55 w 55"/>
                <a:gd name="T19" fmla="*/ 59 h 92"/>
                <a:gd name="T20" fmla="*/ 55 w 55"/>
                <a:gd name="T21" fmla="*/ 39 h 92"/>
                <a:gd name="T22" fmla="*/ 55 w 55"/>
                <a:gd name="T23" fmla="*/ 19 h 92"/>
                <a:gd name="T24" fmla="*/ 53 w 55"/>
                <a:gd name="T25" fmla="*/ 0 h 92"/>
                <a:gd name="T26" fmla="*/ 46 w 55"/>
                <a:gd name="T27" fmla="*/ 1 h 92"/>
                <a:gd name="T28" fmla="*/ 39 w 55"/>
                <a:gd name="T29" fmla="*/ 4 h 92"/>
                <a:gd name="T30" fmla="*/ 33 w 55"/>
                <a:gd name="T31" fmla="*/ 5 h 92"/>
                <a:gd name="T32" fmla="*/ 26 w 55"/>
                <a:gd name="T33" fmla="*/ 8 h 92"/>
                <a:gd name="T34" fmla="*/ 19 w 55"/>
                <a:gd name="T35" fmla="*/ 9 h 92"/>
                <a:gd name="T36" fmla="*/ 14 w 55"/>
                <a:gd name="T37" fmla="*/ 12 h 92"/>
                <a:gd name="T38" fmla="*/ 7 w 55"/>
                <a:gd name="T39" fmla="*/ 14 h 92"/>
                <a:gd name="T40" fmla="*/ 0 w 55"/>
                <a:gd name="T41" fmla="*/ 16 h 92"/>
                <a:gd name="T42" fmla="*/ 0 w 55"/>
                <a:gd name="T43" fmla="*/ 35 h 92"/>
                <a:gd name="T44" fmla="*/ 0 w 55"/>
                <a:gd name="T45" fmla="*/ 54 h 92"/>
                <a:gd name="T46" fmla="*/ 0 w 55"/>
                <a:gd name="T47" fmla="*/ 73 h 92"/>
                <a:gd name="T48" fmla="*/ 1 w 55"/>
                <a:gd name="T4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92">
                  <a:moveTo>
                    <a:pt x="1" y="92"/>
                  </a:moveTo>
                  <a:lnTo>
                    <a:pt x="8" y="91"/>
                  </a:lnTo>
                  <a:lnTo>
                    <a:pt x="14" y="90"/>
                  </a:lnTo>
                  <a:lnTo>
                    <a:pt x="21" y="88"/>
                  </a:lnTo>
                  <a:lnTo>
                    <a:pt x="28" y="85"/>
                  </a:lnTo>
                  <a:lnTo>
                    <a:pt x="33" y="84"/>
                  </a:lnTo>
                  <a:lnTo>
                    <a:pt x="40" y="83"/>
                  </a:lnTo>
                  <a:lnTo>
                    <a:pt x="48" y="80"/>
                  </a:lnTo>
                  <a:lnTo>
                    <a:pt x="55" y="78"/>
                  </a:lnTo>
                  <a:lnTo>
                    <a:pt x="55" y="59"/>
                  </a:lnTo>
                  <a:lnTo>
                    <a:pt x="55" y="39"/>
                  </a:lnTo>
                  <a:lnTo>
                    <a:pt x="55" y="19"/>
                  </a:lnTo>
                  <a:lnTo>
                    <a:pt x="53" y="0"/>
                  </a:lnTo>
                  <a:lnTo>
                    <a:pt x="46" y="1"/>
                  </a:lnTo>
                  <a:lnTo>
                    <a:pt x="39" y="4"/>
                  </a:lnTo>
                  <a:lnTo>
                    <a:pt x="33" y="5"/>
                  </a:lnTo>
                  <a:lnTo>
                    <a:pt x="26" y="8"/>
                  </a:lnTo>
                  <a:lnTo>
                    <a:pt x="19" y="9"/>
                  </a:lnTo>
                  <a:lnTo>
                    <a:pt x="14" y="12"/>
                  </a:lnTo>
                  <a:lnTo>
                    <a:pt x="7" y="14"/>
                  </a:lnTo>
                  <a:lnTo>
                    <a:pt x="0" y="16"/>
                  </a:lnTo>
                  <a:lnTo>
                    <a:pt x="0" y="35"/>
                  </a:lnTo>
                  <a:lnTo>
                    <a:pt x="0" y="54"/>
                  </a:lnTo>
                  <a:lnTo>
                    <a:pt x="0" y="73"/>
                  </a:lnTo>
                  <a:lnTo>
                    <a:pt x="1"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85"/>
            <p:cNvSpPr>
              <a:spLocks/>
            </p:cNvSpPr>
            <p:nvPr/>
          </p:nvSpPr>
          <p:spPr bwMode="auto">
            <a:xfrm>
              <a:off x="4972" y="2388"/>
              <a:ext cx="20" cy="24"/>
            </a:xfrm>
            <a:custGeom>
              <a:avLst/>
              <a:gdLst>
                <a:gd name="T0" fmla="*/ 59 w 59"/>
                <a:gd name="T1" fmla="*/ 0 h 74"/>
                <a:gd name="T2" fmla="*/ 52 w 59"/>
                <a:gd name="T3" fmla="*/ 0 h 74"/>
                <a:gd name="T4" fmla="*/ 45 w 59"/>
                <a:gd name="T5" fmla="*/ 1 h 74"/>
                <a:gd name="T6" fmla="*/ 38 w 59"/>
                <a:gd name="T7" fmla="*/ 1 h 74"/>
                <a:gd name="T8" fmla="*/ 31 w 59"/>
                <a:gd name="T9" fmla="*/ 2 h 74"/>
                <a:gd name="T10" fmla="*/ 24 w 59"/>
                <a:gd name="T11" fmla="*/ 2 h 74"/>
                <a:gd name="T12" fmla="*/ 17 w 59"/>
                <a:gd name="T13" fmla="*/ 4 h 74"/>
                <a:gd name="T14" fmla="*/ 10 w 59"/>
                <a:gd name="T15" fmla="*/ 4 h 74"/>
                <a:gd name="T16" fmla="*/ 3 w 59"/>
                <a:gd name="T17" fmla="*/ 5 h 74"/>
                <a:gd name="T18" fmla="*/ 3 w 59"/>
                <a:gd name="T19" fmla="*/ 22 h 74"/>
                <a:gd name="T20" fmla="*/ 1 w 59"/>
                <a:gd name="T21" fmla="*/ 39 h 74"/>
                <a:gd name="T22" fmla="*/ 1 w 59"/>
                <a:gd name="T23" fmla="*/ 57 h 74"/>
                <a:gd name="T24" fmla="*/ 0 w 59"/>
                <a:gd name="T25" fmla="*/ 74 h 74"/>
                <a:gd name="T26" fmla="*/ 7 w 59"/>
                <a:gd name="T27" fmla="*/ 74 h 74"/>
                <a:gd name="T28" fmla="*/ 14 w 59"/>
                <a:gd name="T29" fmla="*/ 73 h 74"/>
                <a:gd name="T30" fmla="*/ 21 w 59"/>
                <a:gd name="T31" fmla="*/ 73 h 74"/>
                <a:gd name="T32" fmla="*/ 28 w 59"/>
                <a:gd name="T33" fmla="*/ 71 h 74"/>
                <a:gd name="T34" fmla="*/ 35 w 59"/>
                <a:gd name="T35" fmla="*/ 71 h 74"/>
                <a:gd name="T36" fmla="*/ 42 w 59"/>
                <a:gd name="T37" fmla="*/ 71 h 74"/>
                <a:gd name="T38" fmla="*/ 49 w 59"/>
                <a:gd name="T39" fmla="*/ 70 h 74"/>
                <a:gd name="T40" fmla="*/ 56 w 59"/>
                <a:gd name="T41" fmla="*/ 70 h 74"/>
                <a:gd name="T42" fmla="*/ 56 w 59"/>
                <a:gd name="T43" fmla="*/ 52 h 74"/>
                <a:gd name="T44" fmla="*/ 58 w 59"/>
                <a:gd name="T45" fmla="*/ 35 h 74"/>
                <a:gd name="T46" fmla="*/ 58 w 59"/>
                <a:gd name="T47" fmla="*/ 18 h 74"/>
                <a:gd name="T48" fmla="*/ 59 w 59"/>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74">
                  <a:moveTo>
                    <a:pt x="59" y="0"/>
                  </a:moveTo>
                  <a:lnTo>
                    <a:pt x="52" y="0"/>
                  </a:lnTo>
                  <a:lnTo>
                    <a:pt x="45" y="1"/>
                  </a:lnTo>
                  <a:lnTo>
                    <a:pt x="38" y="1"/>
                  </a:lnTo>
                  <a:lnTo>
                    <a:pt x="31" y="2"/>
                  </a:lnTo>
                  <a:lnTo>
                    <a:pt x="24" y="2"/>
                  </a:lnTo>
                  <a:lnTo>
                    <a:pt x="17" y="4"/>
                  </a:lnTo>
                  <a:lnTo>
                    <a:pt x="10" y="4"/>
                  </a:lnTo>
                  <a:lnTo>
                    <a:pt x="3" y="5"/>
                  </a:lnTo>
                  <a:lnTo>
                    <a:pt x="3" y="22"/>
                  </a:lnTo>
                  <a:lnTo>
                    <a:pt x="1" y="39"/>
                  </a:lnTo>
                  <a:lnTo>
                    <a:pt x="1" y="57"/>
                  </a:lnTo>
                  <a:lnTo>
                    <a:pt x="0" y="74"/>
                  </a:lnTo>
                  <a:lnTo>
                    <a:pt x="7" y="74"/>
                  </a:lnTo>
                  <a:lnTo>
                    <a:pt x="14" y="73"/>
                  </a:lnTo>
                  <a:lnTo>
                    <a:pt x="21" y="73"/>
                  </a:lnTo>
                  <a:lnTo>
                    <a:pt x="28" y="71"/>
                  </a:lnTo>
                  <a:lnTo>
                    <a:pt x="35" y="71"/>
                  </a:lnTo>
                  <a:lnTo>
                    <a:pt x="42" y="71"/>
                  </a:lnTo>
                  <a:lnTo>
                    <a:pt x="49" y="70"/>
                  </a:lnTo>
                  <a:lnTo>
                    <a:pt x="56" y="70"/>
                  </a:lnTo>
                  <a:lnTo>
                    <a:pt x="56" y="52"/>
                  </a:lnTo>
                  <a:lnTo>
                    <a:pt x="58" y="35"/>
                  </a:lnTo>
                  <a:lnTo>
                    <a:pt x="58" y="18"/>
                  </a:lnTo>
                  <a:lnTo>
                    <a:pt x="5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86"/>
            <p:cNvSpPr>
              <a:spLocks/>
            </p:cNvSpPr>
            <p:nvPr/>
          </p:nvSpPr>
          <p:spPr bwMode="auto">
            <a:xfrm>
              <a:off x="4974" y="2337"/>
              <a:ext cx="18" cy="28"/>
            </a:xfrm>
            <a:custGeom>
              <a:avLst/>
              <a:gdLst>
                <a:gd name="T0" fmla="*/ 0 w 55"/>
                <a:gd name="T1" fmla="*/ 84 h 84"/>
                <a:gd name="T2" fmla="*/ 7 w 55"/>
                <a:gd name="T3" fmla="*/ 83 h 84"/>
                <a:gd name="T4" fmla="*/ 14 w 55"/>
                <a:gd name="T5" fmla="*/ 82 h 84"/>
                <a:gd name="T6" fmla="*/ 19 w 55"/>
                <a:gd name="T7" fmla="*/ 82 h 84"/>
                <a:gd name="T8" fmla="*/ 26 w 55"/>
                <a:gd name="T9" fmla="*/ 80 h 84"/>
                <a:gd name="T10" fmla="*/ 33 w 55"/>
                <a:gd name="T11" fmla="*/ 79 h 84"/>
                <a:gd name="T12" fmla="*/ 40 w 55"/>
                <a:gd name="T13" fmla="*/ 77 h 84"/>
                <a:gd name="T14" fmla="*/ 48 w 55"/>
                <a:gd name="T15" fmla="*/ 77 h 84"/>
                <a:gd name="T16" fmla="*/ 55 w 55"/>
                <a:gd name="T17" fmla="*/ 76 h 84"/>
                <a:gd name="T18" fmla="*/ 55 w 55"/>
                <a:gd name="T19" fmla="*/ 56 h 84"/>
                <a:gd name="T20" fmla="*/ 55 w 55"/>
                <a:gd name="T21" fmla="*/ 38 h 84"/>
                <a:gd name="T22" fmla="*/ 55 w 55"/>
                <a:gd name="T23" fmla="*/ 18 h 84"/>
                <a:gd name="T24" fmla="*/ 55 w 55"/>
                <a:gd name="T25" fmla="*/ 0 h 84"/>
                <a:gd name="T26" fmla="*/ 48 w 55"/>
                <a:gd name="T27" fmla="*/ 1 h 84"/>
                <a:gd name="T28" fmla="*/ 40 w 55"/>
                <a:gd name="T29" fmla="*/ 3 h 84"/>
                <a:gd name="T30" fmla="*/ 35 w 55"/>
                <a:gd name="T31" fmla="*/ 4 h 84"/>
                <a:gd name="T32" fmla="*/ 28 w 55"/>
                <a:gd name="T33" fmla="*/ 5 h 84"/>
                <a:gd name="T34" fmla="*/ 21 w 55"/>
                <a:gd name="T35" fmla="*/ 7 h 84"/>
                <a:gd name="T36" fmla="*/ 15 w 55"/>
                <a:gd name="T37" fmla="*/ 8 h 84"/>
                <a:gd name="T38" fmla="*/ 8 w 55"/>
                <a:gd name="T39" fmla="*/ 10 h 84"/>
                <a:gd name="T40" fmla="*/ 1 w 55"/>
                <a:gd name="T41" fmla="*/ 11 h 84"/>
                <a:gd name="T42" fmla="*/ 0 w 55"/>
                <a:gd name="T43" fmla="*/ 29 h 84"/>
                <a:gd name="T44" fmla="*/ 0 w 55"/>
                <a:gd name="T45" fmla="*/ 48 h 84"/>
                <a:gd name="T46" fmla="*/ 0 w 55"/>
                <a:gd name="T47" fmla="*/ 66 h 84"/>
                <a:gd name="T48" fmla="*/ 0 w 5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84">
                  <a:moveTo>
                    <a:pt x="0" y="84"/>
                  </a:moveTo>
                  <a:lnTo>
                    <a:pt x="7" y="83"/>
                  </a:lnTo>
                  <a:lnTo>
                    <a:pt x="14" y="82"/>
                  </a:lnTo>
                  <a:lnTo>
                    <a:pt x="19" y="82"/>
                  </a:lnTo>
                  <a:lnTo>
                    <a:pt x="26" y="80"/>
                  </a:lnTo>
                  <a:lnTo>
                    <a:pt x="33" y="79"/>
                  </a:lnTo>
                  <a:lnTo>
                    <a:pt x="40" y="77"/>
                  </a:lnTo>
                  <a:lnTo>
                    <a:pt x="48" y="77"/>
                  </a:lnTo>
                  <a:lnTo>
                    <a:pt x="55" y="76"/>
                  </a:lnTo>
                  <a:lnTo>
                    <a:pt x="55" y="56"/>
                  </a:lnTo>
                  <a:lnTo>
                    <a:pt x="55" y="38"/>
                  </a:lnTo>
                  <a:lnTo>
                    <a:pt x="55" y="18"/>
                  </a:lnTo>
                  <a:lnTo>
                    <a:pt x="55" y="0"/>
                  </a:lnTo>
                  <a:lnTo>
                    <a:pt x="48" y="1"/>
                  </a:lnTo>
                  <a:lnTo>
                    <a:pt x="40" y="3"/>
                  </a:lnTo>
                  <a:lnTo>
                    <a:pt x="35" y="4"/>
                  </a:lnTo>
                  <a:lnTo>
                    <a:pt x="28" y="5"/>
                  </a:lnTo>
                  <a:lnTo>
                    <a:pt x="21" y="7"/>
                  </a:lnTo>
                  <a:lnTo>
                    <a:pt x="15" y="8"/>
                  </a:lnTo>
                  <a:lnTo>
                    <a:pt x="8" y="10"/>
                  </a:lnTo>
                  <a:lnTo>
                    <a:pt x="1" y="11"/>
                  </a:lnTo>
                  <a:lnTo>
                    <a:pt x="0" y="29"/>
                  </a:lnTo>
                  <a:lnTo>
                    <a:pt x="0" y="48"/>
                  </a:lnTo>
                  <a:lnTo>
                    <a:pt x="0" y="66"/>
                  </a:lnTo>
                  <a:lnTo>
                    <a:pt x="0" y="84"/>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3" name="Group 90"/>
          <p:cNvGrpSpPr>
            <a:grpSpLocks noChangeAspect="1"/>
          </p:cNvGrpSpPr>
          <p:nvPr/>
        </p:nvGrpSpPr>
        <p:grpSpPr bwMode="auto">
          <a:xfrm>
            <a:off x="5883953" y="487396"/>
            <a:ext cx="962589" cy="1146613"/>
            <a:chOff x="4547" y="878"/>
            <a:chExt cx="544" cy="648"/>
          </a:xfrm>
        </p:grpSpPr>
        <p:sp>
          <p:nvSpPr>
            <p:cNvPr id="103456" name="AutoShape 89"/>
            <p:cNvSpPr>
              <a:spLocks noChangeAspect="1" noChangeArrowheads="1" noTextEdit="1"/>
            </p:cNvSpPr>
            <p:nvPr/>
          </p:nvSpPr>
          <p:spPr bwMode="auto">
            <a:xfrm>
              <a:off x="4597" y="878"/>
              <a:ext cx="494"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7" name="Freeform 91"/>
            <p:cNvSpPr>
              <a:spLocks/>
            </p:cNvSpPr>
            <p:nvPr/>
          </p:nvSpPr>
          <p:spPr bwMode="auto">
            <a:xfrm>
              <a:off x="4756" y="907"/>
              <a:ext cx="156" cy="216"/>
            </a:xfrm>
            <a:custGeom>
              <a:avLst/>
              <a:gdLst>
                <a:gd name="T0" fmla="*/ 22 w 778"/>
                <a:gd name="T1" fmla="*/ 997 h 1080"/>
                <a:gd name="T2" fmla="*/ 41 w 778"/>
                <a:gd name="T3" fmla="*/ 975 h 1080"/>
                <a:gd name="T4" fmla="*/ 73 w 778"/>
                <a:gd name="T5" fmla="*/ 939 h 1080"/>
                <a:gd name="T6" fmla="*/ 114 w 778"/>
                <a:gd name="T7" fmla="*/ 888 h 1080"/>
                <a:gd name="T8" fmla="*/ 158 w 778"/>
                <a:gd name="T9" fmla="*/ 827 h 1080"/>
                <a:gd name="T10" fmla="*/ 200 w 778"/>
                <a:gd name="T11" fmla="*/ 761 h 1080"/>
                <a:gd name="T12" fmla="*/ 235 w 778"/>
                <a:gd name="T13" fmla="*/ 691 h 1080"/>
                <a:gd name="T14" fmla="*/ 258 w 778"/>
                <a:gd name="T15" fmla="*/ 623 h 1080"/>
                <a:gd name="T16" fmla="*/ 264 w 778"/>
                <a:gd name="T17" fmla="*/ 527 h 1080"/>
                <a:gd name="T18" fmla="*/ 249 w 778"/>
                <a:gd name="T19" fmla="*/ 399 h 1080"/>
                <a:gd name="T20" fmla="*/ 233 w 778"/>
                <a:gd name="T21" fmla="*/ 272 h 1080"/>
                <a:gd name="T22" fmla="*/ 246 w 778"/>
                <a:gd name="T23" fmla="*/ 145 h 1080"/>
                <a:gd name="T24" fmla="*/ 289 w 778"/>
                <a:gd name="T25" fmla="*/ 58 h 1080"/>
                <a:gd name="T26" fmla="*/ 342 w 778"/>
                <a:gd name="T27" fmla="*/ 22 h 1080"/>
                <a:gd name="T28" fmla="*/ 413 w 778"/>
                <a:gd name="T29" fmla="*/ 3 h 1080"/>
                <a:gd name="T30" fmla="*/ 493 w 778"/>
                <a:gd name="T31" fmla="*/ 2 h 1080"/>
                <a:gd name="T32" fmla="*/ 575 w 778"/>
                <a:gd name="T33" fmla="*/ 22 h 1080"/>
                <a:gd name="T34" fmla="*/ 652 w 778"/>
                <a:gd name="T35" fmla="*/ 60 h 1080"/>
                <a:gd name="T36" fmla="*/ 717 w 778"/>
                <a:gd name="T37" fmla="*/ 120 h 1080"/>
                <a:gd name="T38" fmla="*/ 761 w 778"/>
                <a:gd name="T39" fmla="*/ 202 h 1080"/>
                <a:gd name="T40" fmla="*/ 777 w 778"/>
                <a:gd name="T41" fmla="*/ 294 h 1080"/>
                <a:gd name="T42" fmla="*/ 778 w 778"/>
                <a:gd name="T43" fmla="*/ 385 h 1080"/>
                <a:gd name="T44" fmla="*/ 769 w 778"/>
                <a:gd name="T45" fmla="*/ 476 h 1080"/>
                <a:gd name="T46" fmla="*/ 751 w 778"/>
                <a:gd name="T47" fmla="*/ 566 h 1080"/>
                <a:gd name="T48" fmla="*/ 723 w 778"/>
                <a:gd name="T49" fmla="*/ 652 h 1080"/>
                <a:gd name="T50" fmla="*/ 688 w 778"/>
                <a:gd name="T51" fmla="*/ 730 h 1080"/>
                <a:gd name="T52" fmla="*/ 647 w 778"/>
                <a:gd name="T53" fmla="*/ 800 h 1080"/>
                <a:gd name="T54" fmla="*/ 601 w 778"/>
                <a:gd name="T55" fmla="*/ 856 h 1080"/>
                <a:gd name="T56" fmla="*/ 553 w 778"/>
                <a:gd name="T57" fmla="*/ 897 h 1080"/>
                <a:gd name="T58" fmla="*/ 515 w 778"/>
                <a:gd name="T59" fmla="*/ 931 h 1080"/>
                <a:gd name="T60" fmla="*/ 487 w 778"/>
                <a:gd name="T61" fmla="*/ 957 h 1080"/>
                <a:gd name="T62" fmla="*/ 463 w 778"/>
                <a:gd name="T63" fmla="*/ 978 h 1080"/>
                <a:gd name="T64" fmla="*/ 438 w 778"/>
                <a:gd name="T65" fmla="*/ 995 h 1080"/>
                <a:gd name="T66" fmla="*/ 408 w 778"/>
                <a:gd name="T67" fmla="*/ 1010 h 1080"/>
                <a:gd name="T68" fmla="*/ 371 w 778"/>
                <a:gd name="T69" fmla="*/ 1025 h 1080"/>
                <a:gd name="T70" fmla="*/ 319 w 778"/>
                <a:gd name="T71" fmla="*/ 1040 h 1080"/>
                <a:gd name="T72" fmla="*/ 251 w 778"/>
                <a:gd name="T73" fmla="*/ 1056 h 1080"/>
                <a:gd name="T74" fmla="*/ 187 w 778"/>
                <a:gd name="T75" fmla="*/ 1070 h 1080"/>
                <a:gd name="T76" fmla="*/ 127 w 778"/>
                <a:gd name="T77" fmla="*/ 1077 h 1080"/>
                <a:gd name="T78" fmla="*/ 76 w 778"/>
                <a:gd name="T79" fmla="*/ 1080 h 1080"/>
                <a:gd name="T80" fmla="*/ 36 w 778"/>
                <a:gd name="T81" fmla="*/ 1076 h 1080"/>
                <a:gd name="T82" fmla="*/ 10 w 778"/>
                <a:gd name="T83" fmla="*/ 1065 h 1080"/>
                <a:gd name="T84" fmla="*/ 0 w 778"/>
                <a:gd name="T85" fmla="*/ 1046 h 1080"/>
                <a:gd name="T86" fmla="*/ 8 w 778"/>
                <a:gd name="T87" fmla="*/ 101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1080">
                  <a:moveTo>
                    <a:pt x="20" y="999"/>
                  </a:moveTo>
                  <a:lnTo>
                    <a:pt x="22" y="997"/>
                  </a:lnTo>
                  <a:lnTo>
                    <a:pt x="30" y="989"/>
                  </a:lnTo>
                  <a:lnTo>
                    <a:pt x="41" y="975"/>
                  </a:lnTo>
                  <a:lnTo>
                    <a:pt x="56" y="959"/>
                  </a:lnTo>
                  <a:lnTo>
                    <a:pt x="73" y="939"/>
                  </a:lnTo>
                  <a:lnTo>
                    <a:pt x="93" y="914"/>
                  </a:lnTo>
                  <a:lnTo>
                    <a:pt x="114" y="888"/>
                  </a:lnTo>
                  <a:lnTo>
                    <a:pt x="135" y="858"/>
                  </a:lnTo>
                  <a:lnTo>
                    <a:pt x="158" y="827"/>
                  </a:lnTo>
                  <a:lnTo>
                    <a:pt x="179" y="795"/>
                  </a:lnTo>
                  <a:lnTo>
                    <a:pt x="200" y="761"/>
                  </a:lnTo>
                  <a:lnTo>
                    <a:pt x="219" y="726"/>
                  </a:lnTo>
                  <a:lnTo>
                    <a:pt x="235" y="691"/>
                  </a:lnTo>
                  <a:lnTo>
                    <a:pt x="248" y="657"/>
                  </a:lnTo>
                  <a:lnTo>
                    <a:pt x="258" y="623"/>
                  </a:lnTo>
                  <a:lnTo>
                    <a:pt x="263" y="591"/>
                  </a:lnTo>
                  <a:lnTo>
                    <a:pt x="264" y="527"/>
                  </a:lnTo>
                  <a:lnTo>
                    <a:pt x="258" y="462"/>
                  </a:lnTo>
                  <a:lnTo>
                    <a:pt x="249" y="399"/>
                  </a:lnTo>
                  <a:lnTo>
                    <a:pt x="239" y="335"/>
                  </a:lnTo>
                  <a:lnTo>
                    <a:pt x="233" y="272"/>
                  </a:lnTo>
                  <a:lnTo>
                    <a:pt x="234" y="208"/>
                  </a:lnTo>
                  <a:lnTo>
                    <a:pt x="246" y="145"/>
                  </a:lnTo>
                  <a:lnTo>
                    <a:pt x="271" y="83"/>
                  </a:lnTo>
                  <a:lnTo>
                    <a:pt x="289" y="58"/>
                  </a:lnTo>
                  <a:lnTo>
                    <a:pt x="312" y="38"/>
                  </a:lnTo>
                  <a:lnTo>
                    <a:pt x="342" y="22"/>
                  </a:lnTo>
                  <a:lnTo>
                    <a:pt x="376" y="9"/>
                  </a:lnTo>
                  <a:lnTo>
                    <a:pt x="413" y="3"/>
                  </a:lnTo>
                  <a:lnTo>
                    <a:pt x="452" y="0"/>
                  </a:lnTo>
                  <a:lnTo>
                    <a:pt x="493" y="2"/>
                  </a:lnTo>
                  <a:lnTo>
                    <a:pt x="535" y="9"/>
                  </a:lnTo>
                  <a:lnTo>
                    <a:pt x="575" y="22"/>
                  </a:lnTo>
                  <a:lnTo>
                    <a:pt x="615" y="38"/>
                  </a:lnTo>
                  <a:lnTo>
                    <a:pt x="652" y="60"/>
                  </a:lnTo>
                  <a:lnTo>
                    <a:pt x="687" y="88"/>
                  </a:lnTo>
                  <a:lnTo>
                    <a:pt x="717" y="120"/>
                  </a:lnTo>
                  <a:lnTo>
                    <a:pt x="742" y="159"/>
                  </a:lnTo>
                  <a:lnTo>
                    <a:pt x="761" y="202"/>
                  </a:lnTo>
                  <a:lnTo>
                    <a:pt x="772" y="251"/>
                  </a:lnTo>
                  <a:lnTo>
                    <a:pt x="777" y="294"/>
                  </a:lnTo>
                  <a:lnTo>
                    <a:pt x="778" y="339"/>
                  </a:lnTo>
                  <a:lnTo>
                    <a:pt x="778" y="385"/>
                  </a:lnTo>
                  <a:lnTo>
                    <a:pt x="774" y="430"/>
                  </a:lnTo>
                  <a:lnTo>
                    <a:pt x="769" y="476"/>
                  </a:lnTo>
                  <a:lnTo>
                    <a:pt x="761" y="522"/>
                  </a:lnTo>
                  <a:lnTo>
                    <a:pt x="751" y="566"/>
                  </a:lnTo>
                  <a:lnTo>
                    <a:pt x="738" y="609"/>
                  </a:lnTo>
                  <a:lnTo>
                    <a:pt x="723" y="652"/>
                  </a:lnTo>
                  <a:lnTo>
                    <a:pt x="707" y="693"/>
                  </a:lnTo>
                  <a:lnTo>
                    <a:pt x="688" y="730"/>
                  </a:lnTo>
                  <a:lnTo>
                    <a:pt x="669" y="766"/>
                  </a:lnTo>
                  <a:lnTo>
                    <a:pt x="647" y="800"/>
                  </a:lnTo>
                  <a:lnTo>
                    <a:pt x="625" y="830"/>
                  </a:lnTo>
                  <a:lnTo>
                    <a:pt x="601" y="856"/>
                  </a:lnTo>
                  <a:lnTo>
                    <a:pt x="576" y="878"/>
                  </a:lnTo>
                  <a:lnTo>
                    <a:pt x="553" y="897"/>
                  </a:lnTo>
                  <a:lnTo>
                    <a:pt x="533" y="914"/>
                  </a:lnTo>
                  <a:lnTo>
                    <a:pt x="515" y="931"/>
                  </a:lnTo>
                  <a:lnTo>
                    <a:pt x="500" y="944"/>
                  </a:lnTo>
                  <a:lnTo>
                    <a:pt x="487" y="957"/>
                  </a:lnTo>
                  <a:lnTo>
                    <a:pt x="474" y="968"/>
                  </a:lnTo>
                  <a:lnTo>
                    <a:pt x="463" y="978"/>
                  </a:lnTo>
                  <a:lnTo>
                    <a:pt x="451" y="987"/>
                  </a:lnTo>
                  <a:lnTo>
                    <a:pt x="438" y="995"/>
                  </a:lnTo>
                  <a:lnTo>
                    <a:pt x="424" y="1003"/>
                  </a:lnTo>
                  <a:lnTo>
                    <a:pt x="408" y="1010"/>
                  </a:lnTo>
                  <a:lnTo>
                    <a:pt x="391" y="1018"/>
                  </a:lnTo>
                  <a:lnTo>
                    <a:pt x="371" y="1025"/>
                  </a:lnTo>
                  <a:lnTo>
                    <a:pt x="346" y="1033"/>
                  </a:lnTo>
                  <a:lnTo>
                    <a:pt x="319" y="1040"/>
                  </a:lnTo>
                  <a:lnTo>
                    <a:pt x="286" y="1049"/>
                  </a:lnTo>
                  <a:lnTo>
                    <a:pt x="251" y="1056"/>
                  </a:lnTo>
                  <a:lnTo>
                    <a:pt x="218" y="1064"/>
                  </a:lnTo>
                  <a:lnTo>
                    <a:pt x="187" y="1070"/>
                  </a:lnTo>
                  <a:lnTo>
                    <a:pt x="155" y="1075"/>
                  </a:lnTo>
                  <a:lnTo>
                    <a:pt x="127" y="1077"/>
                  </a:lnTo>
                  <a:lnTo>
                    <a:pt x="99" y="1080"/>
                  </a:lnTo>
                  <a:lnTo>
                    <a:pt x="76" y="1080"/>
                  </a:lnTo>
                  <a:lnTo>
                    <a:pt x="54" y="1080"/>
                  </a:lnTo>
                  <a:lnTo>
                    <a:pt x="36" y="1076"/>
                  </a:lnTo>
                  <a:lnTo>
                    <a:pt x="21" y="1072"/>
                  </a:lnTo>
                  <a:lnTo>
                    <a:pt x="10" y="1065"/>
                  </a:lnTo>
                  <a:lnTo>
                    <a:pt x="2" y="1056"/>
                  </a:lnTo>
                  <a:lnTo>
                    <a:pt x="0" y="1046"/>
                  </a:lnTo>
                  <a:lnTo>
                    <a:pt x="1" y="1033"/>
                  </a:lnTo>
                  <a:lnTo>
                    <a:pt x="8" y="1018"/>
                  </a:lnTo>
                  <a:lnTo>
                    <a:pt x="2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8" name="Freeform 92"/>
            <p:cNvSpPr>
              <a:spLocks/>
            </p:cNvSpPr>
            <p:nvPr/>
          </p:nvSpPr>
          <p:spPr bwMode="auto">
            <a:xfrm>
              <a:off x="4760" y="910"/>
              <a:ext cx="148" cy="211"/>
            </a:xfrm>
            <a:custGeom>
              <a:avLst/>
              <a:gdLst>
                <a:gd name="T0" fmla="*/ 279 w 739"/>
                <a:gd name="T1" fmla="*/ 57 h 1052"/>
                <a:gd name="T2" fmla="*/ 330 w 739"/>
                <a:gd name="T3" fmla="*/ 21 h 1052"/>
                <a:gd name="T4" fmla="*/ 397 w 739"/>
                <a:gd name="T5" fmla="*/ 2 h 1052"/>
                <a:gd name="T6" fmla="*/ 472 w 739"/>
                <a:gd name="T7" fmla="*/ 2 h 1052"/>
                <a:gd name="T8" fmla="*/ 550 w 739"/>
                <a:gd name="T9" fmla="*/ 21 h 1052"/>
                <a:gd name="T10" fmla="*/ 622 w 739"/>
                <a:gd name="T11" fmla="*/ 58 h 1052"/>
                <a:gd name="T12" fmla="*/ 682 w 739"/>
                <a:gd name="T13" fmla="*/ 117 h 1052"/>
                <a:gd name="T14" fmla="*/ 722 w 739"/>
                <a:gd name="T15" fmla="*/ 196 h 1052"/>
                <a:gd name="T16" fmla="*/ 738 w 739"/>
                <a:gd name="T17" fmla="*/ 286 h 1052"/>
                <a:gd name="T18" fmla="*/ 739 w 739"/>
                <a:gd name="T19" fmla="*/ 373 h 1052"/>
                <a:gd name="T20" fmla="*/ 731 w 739"/>
                <a:gd name="T21" fmla="*/ 463 h 1052"/>
                <a:gd name="T22" fmla="*/ 713 w 739"/>
                <a:gd name="T23" fmla="*/ 550 h 1052"/>
                <a:gd name="T24" fmla="*/ 687 w 739"/>
                <a:gd name="T25" fmla="*/ 635 h 1052"/>
                <a:gd name="T26" fmla="*/ 655 w 739"/>
                <a:gd name="T27" fmla="*/ 712 h 1052"/>
                <a:gd name="T28" fmla="*/ 616 w 739"/>
                <a:gd name="T29" fmla="*/ 779 h 1052"/>
                <a:gd name="T30" fmla="*/ 571 w 739"/>
                <a:gd name="T31" fmla="*/ 834 h 1052"/>
                <a:gd name="T32" fmla="*/ 525 w 739"/>
                <a:gd name="T33" fmla="*/ 875 h 1052"/>
                <a:gd name="T34" fmla="*/ 489 w 739"/>
                <a:gd name="T35" fmla="*/ 906 h 1052"/>
                <a:gd name="T36" fmla="*/ 462 w 739"/>
                <a:gd name="T37" fmla="*/ 932 h 1052"/>
                <a:gd name="T38" fmla="*/ 439 w 739"/>
                <a:gd name="T39" fmla="*/ 952 h 1052"/>
                <a:gd name="T40" fmla="*/ 416 w 739"/>
                <a:gd name="T41" fmla="*/ 970 h 1052"/>
                <a:gd name="T42" fmla="*/ 388 w 739"/>
                <a:gd name="T43" fmla="*/ 985 h 1052"/>
                <a:gd name="T44" fmla="*/ 351 w 739"/>
                <a:gd name="T45" fmla="*/ 998 h 1052"/>
                <a:gd name="T46" fmla="*/ 302 w 739"/>
                <a:gd name="T47" fmla="*/ 1013 h 1052"/>
                <a:gd name="T48" fmla="*/ 239 w 739"/>
                <a:gd name="T49" fmla="*/ 1028 h 1052"/>
                <a:gd name="T50" fmla="*/ 176 w 739"/>
                <a:gd name="T51" fmla="*/ 1041 h 1052"/>
                <a:gd name="T52" fmla="*/ 120 w 739"/>
                <a:gd name="T53" fmla="*/ 1049 h 1052"/>
                <a:gd name="T54" fmla="*/ 72 w 739"/>
                <a:gd name="T55" fmla="*/ 1052 h 1052"/>
                <a:gd name="T56" fmla="*/ 34 w 739"/>
                <a:gd name="T57" fmla="*/ 1048 h 1052"/>
                <a:gd name="T58" fmla="*/ 10 w 739"/>
                <a:gd name="T59" fmla="*/ 1037 h 1052"/>
                <a:gd name="T60" fmla="*/ 0 w 739"/>
                <a:gd name="T61" fmla="*/ 1018 h 1052"/>
                <a:gd name="T62" fmla="*/ 7 w 739"/>
                <a:gd name="T63" fmla="*/ 989 h 1052"/>
                <a:gd name="T64" fmla="*/ 21 w 739"/>
                <a:gd name="T65" fmla="*/ 970 h 1052"/>
                <a:gd name="T66" fmla="*/ 38 w 739"/>
                <a:gd name="T67" fmla="*/ 950 h 1052"/>
                <a:gd name="T68" fmla="*/ 69 w 739"/>
                <a:gd name="T69" fmla="*/ 914 h 1052"/>
                <a:gd name="T70" fmla="*/ 108 w 739"/>
                <a:gd name="T71" fmla="*/ 865 h 1052"/>
                <a:gd name="T72" fmla="*/ 150 w 739"/>
                <a:gd name="T73" fmla="*/ 806 h 1052"/>
                <a:gd name="T74" fmla="*/ 190 w 739"/>
                <a:gd name="T75" fmla="*/ 742 h 1052"/>
                <a:gd name="T76" fmla="*/ 224 w 739"/>
                <a:gd name="T77" fmla="*/ 674 h 1052"/>
                <a:gd name="T78" fmla="*/ 245 w 739"/>
                <a:gd name="T79" fmla="*/ 607 h 1052"/>
                <a:gd name="T80" fmla="*/ 251 w 739"/>
                <a:gd name="T81" fmla="*/ 514 h 1052"/>
                <a:gd name="T82" fmla="*/ 236 w 739"/>
                <a:gd name="T83" fmla="*/ 389 h 1052"/>
                <a:gd name="T84" fmla="*/ 223 w 739"/>
                <a:gd name="T85" fmla="*/ 265 h 1052"/>
                <a:gd name="T86" fmla="*/ 236 w 739"/>
                <a:gd name="T87" fmla="*/ 14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9" h="1052">
                  <a:moveTo>
                    <a:pt x="261" y="82"/>
                  </a:moveTo>
                  <a:lnTo>
                    <a:pt x="279" y="57"/>
                  </a:lnTo>
                  <a:lnTo>
                    <a:pt x="302" y="37"/>
                  </a:lnTo>
                  <a:lnTo>
                    <a:pt x="330" y="21"/>
                  </a:lnTo>
                  <a:lnTo>
                    <a:pt x="362" y="10"/>
                  </a:lnTo>
                  <a:lnTo>
                    <a:pt x="397" y="2"/>
                  </a:lnTo>
                  <a:lnTo>
                    <a:pt x="434" y="0"/>
                  </a:lnTo>
                  <a:lnTo>
                    <a:pt x="472" y="2"/>
                  </a:lnTo>
                  <a:lnTo>
                    <a:pt x="512" y="8"/>
                  </a:lnTo>
                  <a:lnTo>
                    <a:pt x="550" y="21"/>
                  </a:lnTo>
                  <a:lnTo>
                    <a:pt x="588" y="37"/>
                  </a:lnTo>
                  <a:lnTo>
                    <a:pt x="622" y="58"/>
                  </a:lnTo>
                  <a:lnTo>
                    <a:pt x="654" y="86"/>
                  </a:lnTo>
                  <a:lnTo>
                    <a:pt x="682" y="117"/>
                  </a:lnTo>
                  <a:lnTo>
                    <a:pt x="705" y="154"/>
                  </a:lnTo>
                  <a:lnTo>
                    <a:pt x="722" y="196"/>
                  </a:lnTo>
                  <a:lnTo>
                    <a:pt x="733" y="244"/>
                  </a:lnTo>
                  <a:lnTo>
                    <a:pt x="738" y="286"/>
                  </a:lnTo>
                  <a:lnTo>
                    <a:pt x="739" y="330"/>
                  </a:lnTo>
                  <a:lnTo>
                    <a:pt x="739" y="373"/>
                  </a:lnTo>
                  <a:lnTo>
                    <a:pt x="736" y="418"/>
                  </a:lnTo>
                  <a:lnTo>
                    <a:pt x="731" y="463"/>
                  </a:lnTo>
                  <a:lnTo>
                    <a:pt x="723" y="506"/>
                  </a:lnTo>
                  <a:lnTo>
                    <a:pt x="713" y="550"/>
                  </a:lnTo>
                  <a:lnTo>
                    <a:pt x="701" y="592"/>
                  </a:lnTo>
                  <a:lnTo>
                    <a:pt x="687" y="635"/>
                  </a:lnTo>
                  <a:lnTo>
                    <a:pt x="672" y="673"/>
                  </a:lnTo>
                  <a:lnTo>
                    <a:pt x="655" y="712"/>
                  </a:lnTo>
                  <a:lnTo>
                    <a:pt x="636" y="747"/>
                  </a:lnTo>
                  <a:lnTo>
                    <a:pt x="616" y="779"/>
                  </a:lnTo>
                  <a:lnTo>
                    <a:pt x="594" y="808"/>
                  </a:lnTo>
                  <a:lnTo>
                    <a:pt x="571" y="834"/>
                  </a:lnTo>
                  <a:lnTo>
                    <a:pt x="548" y="856"/>
                  </a:lnTo>
                  <a:lnTo>
                    <a:pt x="525" y="875"/>
                  </a:lnTo>
                  <a:lnTo>
                    <a:pt x="507" y="891"/>
                  </a:lnTo>
                  <a:lnTo>
                    <a:pt x="489" y="906"/>
                  </a:lnTo>
                  <a:lnTo>
                    <a:pt x="475" y="920"/>
                  </a:lnTo>
                  <a:lnTo>
                    <a:pt x="462" y="932"/>
                  </a:lnTo>
                  <a:lnTo>
                    <a:pt x="451" y="942"/>
                  </a:lnTo>
                  <a:lnTo>
                    <a:pt x="439" y="952"/>
                  </a:lnTo>
                  <a:lnTo>
                    <a:pt x="428" y="961"/>
                  </a:lnTo>
                  <a:lnTo>
                    <a:pt x="416" y="970"/>
                  </a:lnTo>
                  <a:lnTo>
                    <a:pt x="402" y="977"/>
                  </a:lnTo>
                  <a:lnTo>
                    <a:pt x="388" y="985"/>
                  </a:lnTo>
                  <a:lnTo>
                    <a:pt x="371" y="991"/>
                  </a:lnTo>
                  <a:lnTo>
                    <a:pt x="351" y="998"/>
                  </a:lnTo>
                  <a:lnTo>
                    <a:pt x="328" y="1006"/>
                  </a:lnTo>
                  <a:lnTo>
                    <a:pt x="302" y="1013"/>
                  </a:lnTo>
                  <a:lnTo>
                    <a:pt x="271" y="1021"/>
                  </a:lnTo>
                  <a:lnTo>
                    <a:pt x="239" y="1028"/>
                  </a:lnTo>
                  <a:lnTo>
                    <a:pt x="206" y="1036"/>
                  </a:lnTo>
                  <a:lnTo>
                    <a:pt x="176" y="1041"/>
                  </a:lnTo>
                  <a:lnTo>
                    <a:pt x="148" y="1046"/>
                  </a:lnTo>
                  <a:lnTo>
                    <a:pt x="120" y="1049"/>
                  </a:lnTo>
                  <a:lnTo>
                    <a:pt x="96" y="1051"/>
                  </a:lnTo>
                  <a:lnTo>
                    <a:pt x="72" y="1052"/>
                  </a:lnTo>
                  <a:lnTo>
                    <a:pt x="52" y="1051"/>
                  </a:lnTo>
                  <a:lnTo>
                    <a:pt x="34" y="1048"/>
                  </a:lnTo>
                  <a:lnTo>
                    <a:pt x="21" y="1043"/>
                  </a:lnTo>
                  <a:lnTo>
                    <a:pt x="10" y="1037"/>
                  </a:lnTo>
                  <a:lnTo>
                    <a:pt x="2" y="1028"/>
                  </a:lnTo>
                  <a:lnTo>
                    <a:pt x="0" y="1018"/>
                  </a:lnTo>
                  <a:lnTo>
                    <a:pt x="1" y="1004"/>
                  </a:lnTo>
                  <a:lnTo>
                    <a:pt x="7" y="989"/>
                  </a:lnTo>
                  <a:lnTo>
                    <a:pt x="18" y="972"/>
                  </a:lnTo>
                  <a:lnTo>
                    <a:pt x="21" y="970"/>
                  </a:lnTo>
                  <a:lnTo>
                    <a:pt x="28" y="962"/>
                  </a:lnTo>
                  <a:lnTo>
                    <a:pt x="38" y="950"/>
                  </a:lnTo>
                  <a:lnTo>
                    <a:pt x="53" y="933"/>
                  </a:lnTo>
                  <a:lnTo>
                    <a:pt x="69" y="914"/>
                  </a:lnTo>
                  <a:lnTo>
                    <a:pt x="88" y="890"/>
                  </a:lnTo>
                  <a:lnTo>
                    <a:pt x="108" y="865"/>
                  </a:lnTo>
                  <a:lnTo>
                    <a:pt x="129" y="836"/>
                  </a:lnTo>
                  <a:lnTo>
                    <a:pt x="150" y="806"/>
                  </a:lnTo>
                  <a:lnTo>
                    <a:pt x="170" y="774"/>
                  </a:lnTo>
                  <a:lnTo>
                    <a:pt x="190" y="742"/>
                  </a:lnTo>
                  <a:lnTo>
                    <a:pt x="208" y="708"/>
                  </a:lnTo>
                  <a:lnTo>
                    <a:pt x="224" y="674"/>
                  </a:lnTo>
                  <a:lnTo>
                    <a:pt x="236" y="641"/>
                  </a:lnTo>
                  <a:lnTo>
                    <a:pt x="245" y="607"/>
                  </a:lnTo>
                  <a:lnTo>
                    <a:pt x="250" y="576"/>
                  </a:lnTo>
                  <a:lnTo>
                    <a:pt x="251" y="514"/>
                  </a:lnTo>
                  <a:lnTo>
                    <a:pt x="245" y="452"/>
                  </a:lnTo>
                  <a:lnTo>
                    <a:pt x="236" y="389"/>
                  </a:lnTo>
                  <a:lnTo>
                    <a:pt x="228" y="327"/>
                  </a:lnTo>
                  <a:lnTo>
                    <a:pt x="223" y="265"/>
                  </a:lnTo>
                  <a:lnTo>
                    <a:pt x="225" y="204"/>
                  </a:lnTo>
                  <a:lnTo>
                    <a:pt x="236" y="143"/>
                  </a:lnTo>
                  <a:lnTo>
                    <a:pt x="261" y="82"/>
                  </a:lnTo>
                  <a:close/>
                </a:path>
              </a:pathLst>
            </a:custGeom>
            <a:solidFill>
              <a:srgbClr val="FC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59" name="Freeform 93"/>
            <p:cNvSpPr>
              <a:spLocks/>
            </p:cNvSpPr>
            <p:nvPr/>
          </p:nvSpPr>
          <p:spPr bwMode="auto">
            <a:xfrm>
              <a:off x="4764" y="913"/>
              <a:ext cx="140" cy="205"/>
            </a:xfrm>
            <a:custGeom>
              <a:avLst/>
              <a:gdLst>
                <a:gd name="T0" fmla="*/ 267 w 701"/>
                <a:gd name="T1" fmla="*/ 57 h 1023"/>
                <a:gd name="T2" fmla="*/ 316 w 701"/>
                <a:gd name="T3" fmla="*/ 21 h 1023"/>
                <a:gd name="T4" fmla="*/ 379 w 701"/>
                <a:gd name="T5" fmla="*/ 4 h 1023"/>
                <a:gd name="T6" fmla="*/ 450 w 701"/>
                <a:gd name="T7" fmla="*/ 2 h 1023"/>
                <a:gd name="T8" fmla="*/ 523 w 701"/>
                <a:gd name="T9" fmla="*/ 20 h 1023"/>
                <a:gd name="T10" fmla="*/ 591 w 701"/>
                <a:gd name="T11" fmla="*/ 57 h 1023"/>
                <a:gd name="T12" fmla="*/ 647 w 701"/>
                <a:gd name="T13" fmla="*/ 113 h 1023"/>
                <a:gd name="T14" fmla="*/ 685 w 701"/>
                <a:gd name="T15" fmla="*/ 190 h 1023"/>
                <a:gd name="T16" fmla="*/ 698 w 701"/>
                <a:gd name="T17" fmla="*/ 277 h 1023"/>
                <a:gd name="T18" fmla="*/ 700 w 701"/>
                <a:gd name="T19" fmla="*/ 362 h 1023"/>
                <a:gd name="T20" fmla="*/ 692 w 701"/>
                <a:gd name="T21" fmla="*/ 449 h 1023"/>
                <a:gd name="T22" fmla="*/ 675 w 701"/>
                <a:gd name="T23" fmla="*/ 535 h 1023"/>
                <a:gd name="T24" fmla="*/ 651 w 701"/>
                <a:gd name="T25" fmla="*/ 617 h 1023"/>
                <a:gd name="T26" fmla="*/ 620 w 701"/>
                <a:gd name="T27" fmla="*/ 693 h 1023"/>
                <a:gd name="T28" fmla="*/ 582 w 701"/>
                <a:gd name="T29" fmla="*/ 759 h 1023"/>
                <a:gd name="T30" fmla="*/ 541 w 701"/>
                <a:gd name="T31" fmla="*/ 813 h 1023"/>
                <a:gd name="T32" fmla="*/ 498 w 701"/>
                <a:gd name="T33" fmla="*/ 853 h 1023"/>
                <a:gd name="T34" fmla="*/ 464 w 701"/>
                <a:gd name="T35" fmla="*/ 883 h 1023"/>
                <a:gd name="T36" fmla="*/ 438 w 701"/>
                <a:gd name="T37" fmla="*/ 908 h 1023"/>
                <a:gd name="T38" fmla="*/ 416 w 701"/>
                <a:gd name="T39" fmla="*/ 927 h 1023"/>
                <a:gd name="T40" fmla="*/ 393 w 701"/>
                <a:gd name="T41" fmla="*/ 944 h 1023"/>
                <a:gd name="T42" fmla="*/ 367 w 701"/>
                <a:gd name="T43" fmla="*/ 959 h 1023"/>
                <a:gd name="T44" fmla="*/ 332 w 701"/>
                <a:gd name="T45" fmla="*/ 972 h 1023"/>
                <a:gd name="T46" fmla="*/ 286 w 701"/>
                <a:gd name="T47" fmla="*/ 986 h 1023"/>
                <a:gd name="T48" fmla="*/ 225 w 701"/>
                <a:gd name="T49" fmla="*/ 1001 h 1023"/>
                <a:gd name="T50" fmla="*/ 166 w 701"/>
                <a:gd name="T51" fmla="*/ 1013 h 1023"/>
                <a:gd name="T52" fmla="*/ 113 w 701"/>
                <a:gd name="T53" fmla="*/ 1021 h 1023"/>
                <a:gd name="T54" fmla="*/ 68 w 701"/>
                <a:gd name="T55" fmla="*/ 1023 h 1023"/>
                <a:gd name="T56" fmla="*/ 32 w 701"/>
                <a:gd name="T57" fmla="*/ 1020 h 1023"/>
                <a:gd name="T58" fmla="*/ 8 w 701"/>
                <a:gd name="T59" fmla="*/ 1010 h 1023"/>
                <a:gd name="T60" fmla="*/ 0 w 701"/>
                <a:gd name="T61" fmla="*/ 991 h 1023"/>
                <a:gd name="T62" fmla="*/ 7 w 701"/>
                <a:gd name="T63" fmla="*/ 964 h 1023"/>
                <a:gd name="T64" fmla="*/ 19 w 701"/>
                <a:gd name="T65" fmla="*/ 944 h 1023"/>
                <a:gd name="T66" fmla="*/ 36 w 701"/>
                <a:gd name="T67" fmla="*/ 925 h 1023"/>
                <a:gd name="T68" fmla="*/ 66 w 701"/>
                <a:gd name="T69" fmla="*/ 890 h 1023"/>
                <a:gd name="T70" fmla="*/ 102 w 701"/>
                <a:gd name="T71" fmla="*/ 842 h 1023"/>
                <a:gd name="T72" fmla="*/ 142 w 701"/>
                <a:gd name="T73" fmla="*/ 785 h 1023"/>
                <a:gd name="T74" fmla="*/ 180 w 701"/>
                <a:gd name="T75" fmla="*/ 723 h 1023"/>
                <a:gd name="T76" fmla="*/ 211 w 701"/>
                <a:gd name="T77" fmla="*/ 657 h 1023"/>
                <a:gd name="T78" fmla="*/ 231 w 701"/>
                <a:gd name="T79" fmla="*/ 594 h 1023"/>
                <a:gd name="T80" fmla="*/ 237 w 701"/>
                <a:gd name="T81" fmla="*/ 502 h 1023"/>
                <a:gd name="T82" fmla="*/ 224 w 701"/>
                <a:gd name="T83" fmla="*/ 381 h 1023"/>
                <a:gd name="T84" fmla="*/ 213 w 701"/>
                <a:gd name="T85" fmla="*/ 259 h 1023"/>
                <a:gd name="T86" fmla="*/ 226 w 701"/>
                <a:gd name="T87" fmla="*/ 13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1023">
                  <a:moveTo>
                    <a:pt x="250" y="81"/>
                  </a:moveTo>
                  <a:lnTo>
                    <a:pt x="267" y="57"/>
                  </a:lnTo>
                  <a:lnTo>
                    <a:pt x="290" y="37"/>
                  </a:lnTo>
                  <a:lnTo>
                    <a:pt x="316" y="21"/>
                  </a:lnTo>
                  <a:lnTo>
                    <a:pt x="346" y="10"/>
                  </a:lnTo>
                  <a:lnTo>
                    <a:pt x="379" y="4"/>
                  </a:lnTo>
                  <a:lnTo>
                    <a:pt x="414" y="0"/>
                  </a:lnTo>
                  <a:lnTo>
                    <a:pt x="450" y="2"/>
                  </a:lnTo>
                  <a:lnTo>
                    <a:pt x="488" y="9"/>
                  </a:lnTo>
                  <a:lnTo>
                    <a:pt x="523" y="20"/>
                  </a:lnTo>
                  <a:lnTo>
                    <a:pt x="558" y="36"/>
                  </a:lnTo>
                  <a:lnTo>
                    <a:pt x="591" y="57"/>
                  </a:lnTo>
                  <a:lnTo>
                    <a:pt x="621" y="82"/>
                  </a:lnTo>
                  <a:lnTo>
                    <a:pt x="647" y="113"/>
                  </a:lnTo>
                  <a:lnTo>
                    <a:pt x="668" y="149"/>
                  </a:lnTo>
                  <a:lnTo>
                    <a:pt x="685" y="190"/>
                  </a:lnTo>
                  <a:lnTo>
                    <a:pt x="695" y="236"/>
                  </a:lnTo>
                  <a:lnTo>
                    <a:pt x="698" y="277"/>
                  </a:lnTo>
                  <a:lnTo>
                    <a:pt x="701" y="320"/>
                  </a:lnTo>
                  <a:lnTo>
                    <a:pt x="700" y="362"/>
                  </a:lnTo>
                  <a:lnTo>
                    <a:pt x="697" y="406"/>
                  </a:lnTo>
                  <a:lnTo>
                    <a:pt x="692" y="449"/>
                  </a:lnTo>
                  <a:lnTo>
                    <a:pt x="685" y="493"/>
                  </a:lnTo>
                  <a:lnTo>
                    <a:pt x="675" y="535"/>
                  </a:lnTo>
                  <a:lnTo>
                    <a:pt x="663" y="578"/>
                  </a:lnTo>
                  <a:lnTo>
                    <a:pt x="651" y="617"/>
                  </a:lnTo>
                  <a:lnTo>
                    <a:pt x="636" y="656"/>
                  </a:lnTo>
                  <a:lnTo>
                    <a:pt x="620" y="693"/>
                  </a:lnTo>
                  <a:lnTo>
                    <a:pt x="602" y="727"/>
                  </a:lnTo>
                  <a:lnTo>
                    <a:pt x="582" y="759"/>
                  </a:lnTo>
                  <a:lnTo>
                    <a:pt x="563" y="788"/>
                  </a:lnTo>
                  <a:lnTo>
                    <a:pt x="541" y="813"/>
                  </a:lnTo>
                  <a:lnTo>
                    <a:pt x="519" y="834"/>
                  </a:lnTo>
                  <a:lnTo>
                    <a:pt x="498" y="853"/>
                  </a:lnTo>
                  <a:lnTo>
                    <a:pt x="479" y="869"/>
                  </a:lnTo>
                  <a:lnTo>
                    <a:pt x="464" y="883"/>
                  </a:lnTo>
                  <a:lnTo>
                    <a:pt x="450" y="896"/>
                  </a:lnTo>
                  <a:lnTo>
                    <a:pt x="438" y="908"/>
                  </a:lnTo>
                  <a:lnTo>
                    <a:pt x="427" y="919"/>
                  </a:lnTo>
                  <a:lnTo>
                    <a:pt x="416" y="927"/>
                  </a:lnTo>
                  <a:lnTo>
                    <a:pt x="404" y="936"/>
                  </a:lnTo>
                  <a:lnTo>
                    <a:pt x="393" y="944"/>
                  </a:lnTo>
                  <a:lnTo>
                    <a:pt x="381" y="951"/>
                  </a:lnTo>
                  <a:lnTo>
                    <a:pt x="367" y="959"/>
                  </a:lnTo>
                  <a:lnTo>
                    <a:pt x="351" y="965"/>
                  </a:lnTo>
                  <a:lnTo>
                    <a:pt x="332" y="972"/>
                  </a:lnTo>
                  <a:lnTo>
                    <a:pt x="311" y="978"/>
                  </a:lnTo>
                  <a:lnTo>
                    <a:pt x="286" y="986"/>
                  </a:lnTo>
                  <a:lnTo>
                    <a:pt x="256" y="993"/>
                  </a:lnTo>
                  <a:lnTo>
                    <a:pt x="225" y="1001"/>
                  </a:lnTo>
                  <a:lnTo>
                    <a:pt x="195" y="1007"/>
                  </a:lnTo>
                  <a:lnTo>
                    <a:pt x="166" y="1013"/>
                  </a:lnTo>
                  <a:lnTo>
                    <a:pt x="139" y="1018"/>
                  </a:lnTo>
                  <a:lnTo>
                    <a:pt x="113" y="1021"/>
                  </a:lnTo>
                  <a:lnTo>
                    <a:pt x="89" y="1023"/>
                  </a:lnTo>
                  <a:lnTo>
                    <a:pt x="68" y="1023"/>
                  </a:lnTo>
                  <a:lnTo>
                    <a:pt x="49" y="1022"/>
                  </a:lnTo>
                  <a:lnTo>
                    <a:pt x="32" y="1020"/>
                  </a:lnTo>
                  <a:lnTo>
                    <a:pt x="19" y="1016"/>
                  </a:lnTo>
                  <a:lnTo>
                    <a:pt x="8" y="1010"/>
                  </a:lnTo>
                  <a:lnTo>
                    <a:pt x="2" y="1001"/>
                  </a:lnTo>
                  <a:lnTo>
                    <a:pt x="0" y="991"/>
                  </a:lnTo>
                  <a:lnTo>
                    <a:pt x="1" y="978"/>
                  </a:lnTo>
                  <a:lnTo>
                    <a:pt x="7" y="964"/>
                  </a:lnTo>
                  <a:lnTo>
                    <a:pt x="17" y="946"/>
                  </a:lnTo>
                  <a:lnTo>
                    <a:pt x="19" y="944"/>
                  </a:lnTo>
                  <a:lnTo>
                    <a:pt x="26" y="936"/>
                  </a:lnTo>
                  <a:lnTo>
                    <a:pt x="36" y="925"/>
                  </a:lnTo>
                  <a:lnTo>
                    <a:pt x="49" y="909"/>
                  </a:lnTo>
                  <a:lnTo>
                    <a:pt x="66" y="890"/>
                  </a:lnTo>
                  <a:lnTo>
                    <a:pt x="83" y="868"/>
                  </a:lnTo>
                  <a:lnTo>
                    <a:pt x="102" y="842"/>
                  </a:lnTo>
                  <a:lnTo>
                    <a:pt x="122" y="814"/>
                  </a:lnTo>
                  <a:lnTo>
                    <a:pt x="142" y="785"/>
                  </a:lnTo>
                  <a:lnTo>
                    <a:pt x="161" y="754"/>
                  </a:lnTo>
                  <a:lnTo>
                    <a:pt x="180" y="723"/>
                  </a:lnTo>
                  <a:lnTo>
                    <a:pt x="196" y="691"/>
                  </a:lnTo>
                  <a:lnTo>
                    <a:pt x="211" y="657"/>
                  </a:lnTo>
                  <a:lnTo>
                    <a:pt x="224" y="625"/>
                  </a:lnTo>
                  <a:lnTo>
                    <a:pt x="231" y="594"/>
                  </a:lnTo>
                  <a:lnTo>
                    <a:pt x="236" y="563"/>
                  </a:lnTo>
                  <a:lnTo>
                    <a:pt x="237" y="502"/>
                  </a:lnTo>
                  <a:lnTo>
                    <a:pt x="232" y="442"/>
                  </a:lnTo>
                  <a:lnTo>
                    <a:pt x="224" y="381"/>
                  </a:lnTo>
                  <a:lnTo>
                    <a:pt x="216" y="320"/>
                  </a:lnTo>
                  <a:lnTo>
                    <a:pt x="213" y="259"/>
                  </a:lnTo>
                  <a:lnTo>
                    <a:pt x="214" y="199"/>
                  </a:lnTo>
                  <a:lnTo>
                    <a:pt x="226" y="139"/>
                  </a:lnTo>
                  <a:lnTo>
                    <a:pt x="250" y="81"/>
                  </a:lnTo>
                  <a:close/>
                </a:path>
              </a:pathLst>
            </a:custGeom>
            <a:solidFill>
              <a:srgbClr val="F9E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0" name="Freeform 94"/>
            <p:cNvSpPr>
              <a:spLocks/>
            </p:cNvSpPr>
            <p:nvPr/>
          </p:nvSpPr>
          <p:spPr bwMode="auto">
            <a:xfrm>
              <a:off x="4768" y="917"/>
              <a:ext cx="132" cy="199"/>
            </a:xfrm>
            <a:custGeom>
              <a:avLst/>
              <a:gdLst>
                <a:gd name="T0" fmla="*/ 257 w 663"/>
                <a:gd name="T1" fmla="*/ 55 h 994"/>
                <a:gd name="T2" fmla="*/ 304 w 663"/>
                <a:gd name="T3" fmla="*/ 20 h 994"/>
                <a:gd name="T4" fmla="*/ 364 w 663"/>
                <a:gd name="T5" fmla="*/ 3 h 994"/>
                <a:gd name="T6" fmla="*/ 430 w 663"/>
                <a:gd name="T7" fmla="*/ 1 h 994"/>
                <a:gd name="T8" fmla="*/ 497 w 663"/>
                <a:gd name="T9" fmla="*/ 19 h 994"/>
                <a:gd name="T10" fmla="*/ 561 w 663"/>
                <a:gd name="T11" fmla="*/ 54 h 994"/>
                <a:gd name="T12" fmla="*/ 612 w 663"/>
                <a:gd name="T13" fmla="*/ 109 h 994"/>
                <a:gd name="T14" fmla="*/ 647 w 663"/>
                <a:gd name="T15" fmla="*/ 183 h 994"/>
                <a:gd name="T16" fmla="*/ 663 w 663"/>
                <a:gd name="T17" fmla="*/ 309 h 994"/>
                <a:gd name="T18" fmla="*/ 647 w 663"/>
                <a:gd name="T19" fmla="*/ 477 h 994"/>
                <a:gd name="T20" fmla="*/ 602 w 663"/>
                <a:gd name="T21" fmla="*/ 638 h 994"/>
                <a:gd name="T22" fmla="*/ 532 w 663"/>
                <a:gd name="T23" fmla="*/ 766 h 994"/>
                <a:gd name="T24" fmla="*/ 471 w 663"/>
                <a:gd name="T25" fmla="*/ 828 h 994"/>
                <a:gd name="T26" fmla="*/ 439 w 663"/>
                <a:gd name="T27" fmla="*/ 858 h 994"/>
                <a:gd name="T28" fmla="*/ 415 w 663"/>
                <a:gd name="T29" fmla="*/ 882 h 994"/>
                <a:gd name="T30" fmla="*/ 394 w 663"/>
                <a:gd name="T31" fmla="*/ 902 h 994"/>
                <a:gd name="T32" fmla="*/ 373 w 663"/>
                <a:gd name="T33" fmla="*/ 917 h 994"/>
                <a:gd name="T34" fmla="*/ 348 w 663"/>
                <a:gd name="T35" fmla="*/ 932 h 994"/>
                <a:gd name="T36" fmla="*/ 316 w 663"/>
                <a:gd name="T37" fmla="*/ 944 h 994"/>
                <a:gd name="T38" fmla="*/ 271 w 663"/>
                <a:gd name="T39" fmla="*/ 958 h 994"/>
                <a:gd name="T40" fmla="*/ 215 w 663"/>
                <a:gd name="T41" fmla="*/ 973 h 994"/>
                <a:gd name="T42" fmla="*/ 159 w 663"/>
                <a:gd name="T43" fmla="*/ 984 h 994"/>
                <a:gd name="T44" fmla="*/ 109 w 663"/>
                <a:gd name="T45" fmla="*/ 991 h 994"/>
                <a:gd name="T46" fmla="*/ 65 w 663"/>
                <a:gd name="T47" fmla="*/ 994 h 994"/>
                <a:gd name="T48" fmla="*/ 32 w 663"/>
                <a:gd name="T49" fmla="*/ 990 h 994"/>
                <a:gd name="T50" fmla="*/ 9 w 663"/>
                <a:gd name="T51" fmla="*/ 980 h 994"/>
                <a:gd name="T52" fmla="*/ 0 w 663"/>
                <a:gd name="T53" fmla="*/ 963 h 994"/>
                <a:gd name="T54" fmla="*/ 8 w 663"/>
                <a:gd name="T55" fmla="*/ 937 h 994"/>
                <a:gd name="T56" fmla="*/ 20 w 663"/>
                <a:gd name="T57" fmla="*/ 918 h 994"/>
                <a:gd name="T58" fmla="*/ 35 w 663"/>
                <a:gd name="T59" fmla="*/ 899 h 994"/>
                <a:gd name="T60" fmla="*/ 63 w 663"/>
                <a:gd name="T61" fmla="*/ 866 h 994"/>
                <a:gd name="T62" fmla="*/ 98 w 663"/>
                <a:gd name="T63" fmla="*/ 820 h 994"/>
                <a:gd name="T64" fmla="*/ 135 w 663"/>
                <a:gd name="T65" fmla="*/ 765 h 994"/>
                <a:gd name="T66" fmla="*/ 171 w 663"/>
                <a:gd name="T67" fmla="*/ 705 h 994"/>
                <a:gd name="T68" fmla="*/ 201 w 663"/>
                <a:gd name="T69" fmla="*/ 641 h 994"/>
                <a:gd name="T70" fmla="*/ 220 w 663"/>
                <a:gd name="T71" fmla="*/ 579 h 994"/>
                <a:gd name="T72" fmla="*/ 225 w 663"/>
                <a:gd name="T73" fmla="*/ 491 h 994"/>
                <a:gd name="T74" fmla="*/ 213 w 663"/>
                <a:gd name="T75" fmla="*/ 371 h 994"/>
                <a:gd name="T76" fmla="*/ 204 w 663"/>
                <a:gd name="T77" fmla="*/ 252 h 994"/>
                <a:gd name="T78" fmla="*/ 217 w 663"/>
                <a:gd name="T79" fmla="*/ 13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3" h="994">
                  <a:moveTo>
                    <a:pt x="241" y="79"/>
                  </a:moveTo>
                  <a:lnTo>
                    <a:pt x="257" y="55"/>
                  </a:lnTo>
                  <a:lnTo>
                    <a:pt x="278" y="36"/>
                  </a:lnTo>
                  <a:lnTo>
                    <a:pt x="304" y="20"/>
                  </a:lnTo>
                  <a:lnTo>
                    <a:pt x="333" y="9"/>
                  </a:lnTo>
                  <a:lnTo>
                    <a:pt x="364" y="3"/>
                  </a:lnTo>
                  <a:lnTo>
                    <a:pt x="397" y="0"/>
                  </a:lnTo>
                  <a:lnTo>
                    <a:pt x="430" y="1"/>
                  </a:lnTo>
                  <a:lnTo>
                    <a:pt x="464" y="8"/>
                  </a:lnTo>
                  <a:lnTo>
                    <a:pt x="497" y="19"/>
                  </a:lnTo>
                  <a:lnTo>
                    <a:pt x="530" y="34"/>
                  </a:lnTo>
                  <a:lnTo>
                    <a:pt x="561" y="54"/>
                  </a:lnTo>
                  <a:lnTo>
                    <a:pt x="588" y="79"/>
                  </a:lnTo>
                  <a:lnTo>
                    <a:pt x="612" y="109"/>
                  </a:lnTo>
                  <a:lnTo>
                    <a:pt x="632" y="143"/>
                  </a:lnTo>
                  <a:lnTo>
                    <a:pt x="647" y="183"/>
                  </a:lnTo>
                  <a:lnTo>
                    <a:pt x="657" y="228"/>
                  </a:lnTo>
                  <a:lnTo>
                    <a:pt x="663" y="309"/>
                  </a:lnTo>
                  <a:lnTo>
                    <a:pt x="659" y="392"/>
                  </a:lnTo>
                  <a:lnTo>
                    <a:pt x="647" y="477"/>
                  </a:lnTo>
                  <a:lnTo>
                    <a:pt x="628" y="561"/>
                  </a:lnTo>
                  <a:lnTo>
                    <a:pt x="602" y="638"/>
                  </a:lnTo>
                  <a:lnTo>
                    <a:pt x="570" y="707"/>
                  </a:lnTo>
                  <a:lnTo>
                    <a:pt x="532" y="766"/>
                  </a:lnTo>
                  <a:lnTo>
                    <a:pt x="491" y="811"/>
                  </a:lnTo>
                  <a:lnTo>
                    <a:pt x="471" y="828"/>
                  </a:lnTo>
                  <a:lnTo>
                    <a:pt x="454" y="844"/>
                  </a:lnTo>
                  <a:lnTo>
                    <a:pt x="439" y="858"/>
                  </a:lnTo>
                  <a:lnTo>
                    <a:pt x="426" y="871"/>
                  </a:lnTo>
                  <a:lnTo>
                    <a:pt x="415" y="882"/>
                  </a:lnTo>
                  <a:lnTo>
                    <a:pt x="404" y="892"/>
                  </a:lnTo>
                  <a:lnTo>
                    <a:pt x="394" y="902"/>
                  </a:lnTo>
                  <a:lnTo>
                    <a:pt x="384" y="909"/>
                  </a:lnTo>
                  <a:lnTo>
                    <a:pt x="373" y="917"/>
                  </a:lnTo>
                  <a:lnTo>
                    <a:pt x="362" y="924"/>
                  </a:lnTo>
                  <a:lnTo>
                    <a:pt x="348" y="932"/>
                  </a:lnTo>
                  <a:lnTo>
                    <a:pt x="333" y="938"/>
                  </a:lnTo>
                  <a:lnTo>
                    <a:pt x="316" y="944"/>
                  </a:lnTo>
                  <a:lnTo>
                    <a:pt x="294" y="950"/>
                  </a:lnTo>
                  <a:lnTo>
                    <a:pt x="271" y="958"/>
                  </a:lnTo>
                  <a:lnTo>
                    <a:pt x="243" y="965"/>
                  </a:lnTo>
                  <a:lnTo>
                    <a:pt x="215" y="973"/>
                  </a:lnTo>
                  <a:lnTo>
                    <a:pt x="186" y="979"/>
                  </a:lnTo>
                  <a:lnTo>
                    <a:pt x="159" y="984"/>
                  </a:lnTo>
                  <a:lnTo>
                    <a:pt x="133" y="989"/>
                  </a:lnTo>
                  <a:lnTo>
                    <a:pt x="109" y="991"/>
                  </a:lnTo>
                  <a:lnTo>
                    <a:pt x="85" y="994"/>
                  </a:lnTo>
                  <a:lnTo>
                    <a:pt x="65" y="994"/>
                  </a:lnTo>
                  <a:lnTo>
                    <a:pt x="47" y="993"/>
                  </a:lnTo>
                  <a:lnTo>
                    <a:pt x="32" y="990"/>
                  </a:lnTo>
                  <a:lnTo>
                    <a:pt x="19" y="986"/>
                  </a:lnTo>
                  <a:lnTo>
                    <a:pt x="9" y="980"/>
                  </a:lnTo>
                  <a:lnTo>
                    <a:pt x="3" y="973"/>
                  </a:lnTo>
                  <a:lnTo>
                    <a:pt x="0" y="963"/>
                  </a:lnTo>
                  <a:lnTo>
                    <a:pt x="2" y="950"/>
                  </a:lnTo>
                  <a:lnTo>
                    <a:pt x="8" y="937"/>
                  </a:lnTo>
                  <a:lnTo>
                    <a:pt x="18" y="920"/>
                  </a:lnTo>
                  <a:lnTo>
                    <a:pt x="20" y="918"/>
                  </a:lnTo>
                  <a:lnTo>
                    <a:pt x="27" y="910"/>
                  </a:lnTo>
                  <a:lnTo>
                    <a:pt x="35" y="899"/>
                  </a:lnTo>
                  <a:lnTo>
                    <a:pt x="49" y="884"/>
                  </a:lnTo>
                  <a:lnTo>
                    <a:pt x="63" y="866"/>
                  </a:lnTo>
                  <a:lnTo>
                    <a:pt x="80" y="844"/>
                  </a:lnTo>
                  <a:lnTo>
                    <a:pt x="98" y="820"/>
                  </a:lnTo>
                  <a:lnTo>
                    <a:pt x="116" y="793"/>
                  </a:lnTo>
                  <a:lnTo>
                    <a:pt x="135" y="765"/>
                  </a:lnTo>
                  <a:lnTo>
                    <a:pt x="154" y="735"/>
                  </a:lnTo>
                  <a:lnTo>
                    <a:pt x="171" y="705"/>
                  </a:lnTo>
                  <a:lnTo>
                    <a:pt x="187" y="673"/>
                  </a:lnTo>
                  <a:lnTo>
                    <a:pt x="201" y="641"/>
                  </a:lnTo>
                  <a:lnTo>
                    <a:pt x="212" y="610"/>
                  </a:lnTo>
                  <a:lnTo>
                    <a:pt x="220" y="579"/>
                  </a:lnTo>
                  <a:lnTo>
                    <a:pt x="225" y="549"/>
                  </a:lnTo>
                  <a:lnTo>
                    <a:pt x="225" y="491"/>
                  </a:lnTo>
                  <a:lnTo>
                    <a:pt x="221" y="431"/>
                  </a:lnTo>
                  <a:lnTo>
                    <a:pt x="213" y="371"/>
                  </a:lnTo>
                  <a:lnTo>
                    <a:pt x="207" y="312"/>
                  </a:lnTo>
                  <a:lnTo>
                    <a:pt x="204" y="252"/>
                  </a:lnTo>
                  <a:lnTo>
                    <a:pt x="206" y="193"/>
                  </a:lnTo>
                  <a:lnTo>
                    <a:pt x="217" y="135"/>
                  </a:lnTo>
                  <a:lnTo>
                    <a:pt x="241" y="79"/>
                  </a:lnTo>
                  <a:close/>
                </a:path>
              </a:pathLst>
            </a:custGeom>
            <a:solidFill>
              <a:srgbClr val="F7D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1" name="Freeform 95"/>
            <p:cNvSpPr>
              <a:spLocks/>
            </p:cNvSpPr>
            <p:nvPr/>
          </p:nvSpPr>
          <p:spPr bwMode="auto">
            <a:xfrm>
              <a:off x="4772" y="920"/>
              <a:ext cx="125" cy="193"/>
            </a:xfrm>
            <a:custGeom>
              <a:avLst/>
              <a:gdLst>
                <a:gd name="T0" fmla="*/ 247 w 624"/>
                <a:gd name="T1" fmla="*/ 55 h 967"/>
                <a:gd name="T2" fmla="*/ 292 w 624"/>
                <a:gd name="T3" fmla="*/ 22 h 967"/>
                <a:gd name="T4" fmla="*/ 348 w 624"/>
                <a:gd name="T5" fmla="*/ 3 h 967"/>
                <a:gd name="T6" fmla="*/ 409 w 624"/>
                <a:gd name="T7" fmla="*/ 2 h 967"/>
                <a:gd name="T8" fmla="*/ 472 w 624"/>
                <a:gd name="T9" fmla="*/ 18 h 967"/>
                <a:gd name="T10" fmla="*/ 530 w 624"/>
                <a:gd name="T11" fmla="*/ 53 h 967"/>
                <a:gd name="T12" fmla="*/ 578 w 624"/>
                <a:gd name="T13" fmla="*/ 105 h 967"/>
                <a:gd name="T14" fmla="*/ 611 w 624"/>
                <a:gd name="T15" fmla="*/ 177 h 967"/>
                <a:gd name="T16" fmla="*/ 624 w 624"/>
                <a:gd name="T17" fmla="*/ 299 h 967"/>
                <a:gd name="T18" fmla="*/ 609 w 624"/>
                <a:gd name="T19" fmla="*/ 464 h 967"/>
                <a:gd name="T20" fmla="*/ 567 w 624"/>
                <a:gd name="T21" fmla="*/ 620 h 967"/>
                <a:gd name="T22" fmla="*/ 501 w 624"/>
                <a:gd name="T23" fmla="*/ 745 h 967"/>
                <a:gd name="T24" fmla="*/ 444 w 624"/>
                <a:gd name="T25" fmla="*/ 806 h 967"/>
                <a:gd name="T26" fmla="*/ 414 w 624"/>
                <a:gd name="T27" fmla="*/ 835 h 967"/>
                <a:gd name="T28" fmla="*/ 390 w 624"/>
                <a:gd name="T29" fmla="*/ 858 h 967"/>
                <a:gd name="T30" fmla="*/ 372 w 624"/>
                <a:gd name="T31" fmla="*/ 876 h 967"/>
                <a:gd name="T32" fmla="*/ 352 w 624"/>
                <a:gd name="T33" fmla="*/ 892 h 967"/>
                <a:gd name="T34" fmla="*/ 328 w 624"/>
                <a:gd name="T35" fmla="*/ 904 h 967"/>
                <a:gd name="T36" fmla="*/ 297 w 624"/>
                <a:gd name="T37" fmla="*/ 918 h 967"/>
                <a:gd name="T38" fmla="*/ 256 w 624"/>
                <a:gd name="T39" fmla="*/ 931 h 967"/>
                <a:gd name="T40" fmla="*/ 202 w 624"/>
                <a:gd name="T41" fmla="*/ 945 h 967"/>
                <a:gd name="T42" fmla="*/ 150 w 624"/>
                <a:gd name="T43" fmla="*/ 957 h 967"/>
                <a:gd name="T44" fmla="*/ 103 w 624"/>
                <a:gd name="T45" fmla="*/ 964 h 967"/>
                <a:gd name="T46" fmla="*/ 61 w 624"/>
                <a:gd name="T47" fmla="*/ 967 h 967"/>
                <a:gd name="T48" fmla="*/ 30 w 624"/>
                <a:gd name="T49" fmla="*/ 963 h 967"/>
                <a:gd name="T50" fmla="*/ 9 w 624"/>
                <a:gd name="T51" fmla="*/ 953 h 967"/>
                <a:gd name="T52" fmla="*/ 0 w 624"/>
                <a:gd name="T53" fmla="*/ 936 h 967"/>
                <a:gd name="T54" fmla="*/ 8 w 624"/>
                <a:gd name="T55" fmla="*/ 911 h 967"/>
                <a:gd name="T56" fmla="*/ 24 w 624"/>
                <a:gd name="T57" fmla="*/ 886 h 967"/>
                <a:gd name="T58" fmla="*/ 75 w 624"/>
                <a:gd name="T59" fmla="*/ 821 h 967"/>
                <a:gd name="T60" fmla="*/ 145 w 624"/>
                <a:gd name="T61" fmla="*/ 715 h 967"/>
                <a:gd name="T62" fmla="*/ 200 w 624"/>
                <a:gd name="T63" fmla="*/ 594 h 967"/>
                <a:gd name="T64" fmla="*/ 212 w 624"/>
                <a:gd name="T65" fmla="*/ 479 h 967"/>
                <a:gd name="T66" fmla="*/ 202 w 624"/>
                <a:gd name="T67" fmla="*/ 363 h 967"/>
                <a:gd name="T68" fmla="*/ 193 w 624"/>
                <a:gd name="T69" fmla="*/ 246 h 967"/>
                <a:gd name="T70" fmla="*/ 208 w 624"/>
                <a:gd name="T71" fmla="*/ 13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4" h="967">
                  <a:moveTo>
                    <a:pt x="231" y="79"/>
                  </a:moveTo>
                  <a:lnTo>
                    <a:pt x="247" y="55"/>
                  </a:lnTo>
                  <a:lnTo>
                    <a:pt x="268" y="37"/>
                  </a:lnTo>
                  <a:lnTo>
                    <a:pt x="292" y="22"/>
                  </a:lnTo>
                  <a:lnTo>
                    <a:pt x="318" y="10"/>
                  </a:lnTo>
                  <a:lnTo>
                    <a:pt x="348" y="3"/>
                  </a:lnTo>
                  <a:lnTo>
                    <a:pt x="378" y="0"/>
                  </a:lnTo>
                  <a:lnTo>
                    <a:pt x="409" y="2"/>
                  </a:lnTo>
                  <a:lnTo>
                    <a:pt x="441" y="8"/>
                  </a:lnTo>
                  <a:lnTo>
                    <a:pt x="472" y="18"/>
                  </a:lnTo>
                  <a:lnTo>
                    <a:pt x="502" y="33"/>
                  </a:lnTo>
                  <a:lnTo>
                    <a:pt x="530" y="53"/>
                  </a:lnTo>
                  <a:lnTo>
                    <a:pt x="556" y="76"/>
                  </a:lnTo>
                  <a:lnTo>
                    <a:pt x="578" y="105"/>
                  </a:lnTo>
                  <a:lnTo>
                    <a:pt x="597" y="139"/>
                  </a:lnTo>
                  <a:lnTo>
                    <a:pt x="611" y="177"/>
                  </a:lnTo>
                  <a:lnTo>
                    <a:pt x="619" y="221"/>
                  </a:lnTo>
                  <a:lnTo>
                    <a:pt x="624" y="299"/>
                  </a:lnTo>
                  <a:lnTo>
                    <a:pt x="621" y="381"/>
                  </a:lnTo>
                  <a:lnTo>
                    <a:pt x="609" y="464"/>
                  </a:lnTo>
                  <a:lnTo>
                    <a:pt x="592" y="545"/>
                  </a:lnTo>
                  <a:lnTo>
                    <a:pt x="567" y="620"/>
                  </a:lnTo>
                  <a:lnTo>
                    <a:pt x="536" y="688"/>
                  </a:lnTo>
                  <a:lnTo>
                    <a:pt x="501" y="745"/>
                  </a:lnTo>
                  <a:lnTo>
                    <a:pt x="463" y="789"/>
                  </a:lnTo>
                  <a:lnTo>
                    <a:pt x="444" y="806"/>
                  </a:lnTo>
                  <a:lnTo>
                    <a:pt x="428" y="821"/>
                  </a:lnTo>
                  <a:lnTo>
                    <a:pt x="414" y="835"/>
                  </a:lnTo>
                  <a:lnTo>
                    <a:pt x="401" y="847"/>
                  </a:lnTo>
                  <a:lnTo>
                    <a:pt x="390" y="858"/>
                  </a:lnTo>
                  <a:lnTo>
                    <a:pt x="380" y="867"/>
                  </a:lnTo>
                  <a:lnTo>
                    <a:pt x="372" y="876"/>
                  </a:lnTo>
                  <a:lnTo>
                    <a:pt x="362" y="884"/>
                  </a:lnTo>
                  <a:lnTo>
                    <a:pt x="352" y="892"/>
                  </a:lnTo>
                  <a:lnTo>
                    <a:pt x="340" y="898"/>
                  </a:lnTo>
                  <a:lnTo>
                    <a:pt x="328" y="904"/>
                  </a:lnTo>
                  <a:lnTo>
                    <a:pt x="314" y="912"/>
                  </a:lnTo>
                  <a:lnTo>
                    <a:pt x="297" y="918"/>
                  </a:lnTo>
                  <a:lnTo>
                    <a:pt x="278" y="924"/>
                  </a:lnTo>
                  <a:lnTo>
                    <a:pt x="256" y="931"/>
                  </a:lnTo>
                  <a:lnTo>
                    <a:pt x="230" y="938"/>
                  </a:lnTo>
                  <a:lnTo>
                    <a:pt x="202" y="945"/>
                  </a:lnTo>
                  <a:lnTo>
                    <a:pt x="175" y="952"/>
                  </a:lnTo>
                  <a:lnTo>
                    <a:pt x="150" y="957"/>
                  </a:lnTo>
                  <a:lnTo>
                    <a:pt x="125" y="960"/>
                  </a:lnTo>
                  <a:lnTo>
                    <a:pt x="103" y="964"/>
                  </a:lnTo>
                  <a:lnTo>
                    <a:pt x="81" y="965"/>
                  </a:lnTo>
                  <a:lnTo>
                    <a:pt x="61" y="967"/>
                  </a:lnTo>
                  <a:lnTo>
                    <a:pt x="45" y="965"/>
                  </a:lnTo>
                  <a:lnTo>
                    <a:pt x="30" y="963"/>
                  </a:lnTo>
                  <a:lnTo>
                    <a:pt x="18" y="959"/>
                  </a:lnTo>
                  <a:lnTo>
                    <a:pt x="9" y="953"/>
                  </a:lnTo>
                  <a:lnTo>
                    <a:pt x="3" y="945"/>
                  </a:lnTo>
                  <a:lnTo>
                    <a:pt x="0" y="936"/>
                  </a:lnTo>
                  <a:lnTo>
                    <a:pt x="2" y="924"/>
                  </a:lnTo>
                  <a:lnTo>
                    <a:pt x="8" y="911"/>
                  </a:lnTo>
                  <a:lnTo>
                    <a:pt x="17" y="894"/>
                  </a:lnTo>
                  <a:lnTo>
                    <a:pt x="24" y="886"/>
                  </a:lnTo>
                  <a:lnTo>
                    <a:pt x="45" y="860"/>
                  </a:lnTo>
                  <a:lnTo>
                    <a:pt x="75" y="821"/>
                  </a:lnTo>
                  <a:lnTo>
                    <a:pt x="110" y="771"/>
                  </a:lnTo>
                  <a:lnTo>
                    <a:pt x="145" y="715"/>
                  </a:lnTo>
                  <a:lnTo>
                    <a:pt x="176" y="655"/>
                  </a:lnTo>
                  <a:lnTo>
                    <a:pt x="200" y="594"/>
                  </a:lnTo>
                  <a:lnTo>
                    <a:pt x="211" y="536"/>
                  </a:lnTo>
                  <a:lnTo>
                    <a:pt x="212" y="479"/>
                  </a:lnTo>
                  <a:lnTo>
                    <a:pt x="208" y="421"/>
                  </a:lnTo>
                  <a:lnTo>
                    <a:pt x="202" y="363"/>
                  </a:lnTo>
                  <a:lnTo>
                    <a:pt x="196" y="304"/>
                  </a:lnTo>
                  <a:lnTo>
                    <a:pt x="193" y="246"/>
                  </a:lnTo>
                  <a:lnTo>
                    <a:pt x="197" y="188"/>
                  </a:lnTo>
                  <a:lnTo>
                    <a:pt x="208" y="134"/>
                  </a:lnTo>
                  <a:lnTo>
                    <a:pt x="231" y="79"/>
                  </a:lnTo>
                  <a:close/>
                </a:path>
              </a:pathLst>
            </a:custGeom>
            <a:solidFill>
              <a:srgbClr val="F2C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2" name="Freeform 96"/>
            <p:cNvSpPr>
              <a:spLocks/>
            </p:cNvSpPr>
            <p:nvPr/>
          </p:nvSpPr>
          <p:spPr bwMode="auto">
            <a:xfrm>
              <a:off x="4776" y="923"/>
              <a:ext cx="117" cy="188"/>
            </a:xfrm>
            <a:custGeom>
              <a:avLst/>
              <a:gdLst>
                <a:gd name="T0" fmla="*/ 235 w 584"/>
                <a:gd name="T1" fmla="*/ 54 h 937"/>
                <a:gd name="T2" fmla="*/ 277 w 584"/>
                <a:gd name="T3" fmla="*/ 21 h 937"/>
                <a:gd name="T4" fmla="*/ 330 w 584"/>
                <a:gd name="T5" fmla="*/ 2 h 937"/>
                <a:gd name="T6" fmla="*/ 387 w 584"/>
                <a:gd name="T7" fmla="*/ 1 h 937"/>
                <a:gd name="T8" fmla="*/ 444 w 584"/>
                <a:gd name="T9" fmla="*/ 17 h 937"/>
                <a:gd name="T10" fmla="*/ 497 w 584"/>
                <a:gd name="T11" fmla="*/ 51 h 937"/>
                <a:gd name="T12" fmla="*/ 541 w 584"/>
                <a:gd name="T13" fmla="*/ 102 h 937"/>
                <a:gd name="T14" fmla="*/ 570 w 584"/>
                <a:gd name="T15" fmla="*/ 170 h 937"/>
                <a:gd name="T16" fmla="*/ 584 w 584"/>
                <a:gd name="T17" fmla="*/ 288 h 937"/>
                <a:gd name="T18" fmla="*/ 570 w 584"/>
                <a:gd name="T19" fmla="*/ 449 h 937"/>
                <a:gd name="T20" fmla="*/ 529 w 584"/>
                <a:gd name="T21" fmla="*/ 602 h 937"/>
                <a:gd name="T22" fmla="*/ 468 w 584"/>
                <a:gd name="T23" fmla="*/ 724 h 937"/>
                <a:gd name="T24" fmla="*/ 414 w 584"/>
                <a:gd name="T25" fmla="*/ 783 h 937"/>
                <a:gd name="T26" fmla="*/ 386 w 584"/>
                <a:gd name="T27" fmla="*/ 810 h 937"/>
                <a:gd name="T28" fmla="*/ 365 w 584"/>
                <a:gd name="T29" fmla="*/ 833 h 937"/>
                <a:gd name="T30" fmla="*/ 346 w 584"/>
                <a:gd name="T31" fmla="*/ 850 h 937"/>
                <a:gd name="T32" fmla="*/ 328 w 584"/>
                <a:gd name="T33" fmla="*/ 865 h 937"/>
                <a:gd name="T34" fmla="*/ 306 w 584"/>
                <a:gd name="T35" fmla="*/ 879 h 937"/>
                <a:gd name="T36" fmla="*/ 277 w 584"/>
                <a:gd name="T37" fmla="*/ 891 h 937"/>
                <a:gd name="T38" fmla="*/ 239 w 584"/>
                <a:gd name="T39" fmla="*/ 904 h 937"/>
                <a:gd name="T40" fmla="*/ 188 w 584"/>
                <a:gd name="T41" fmla="*/ 917 h 937"/>
                <a:gd name="T42" fmla="*/ 139 w 584"/>
                <a:gd name="T43" fmla="*/ 927 h 937"/>
                <a:gd name="T44" fmla="*/ 94 w 584"/>
                <a:gd name="T45" fmla="*/ 935 h 937"/>
                <a:gd name="T46" fmla="*/ 57 w 584"/>
                <a:gd name="T47" fmla="*/ 937 h 937"/>
                <a:gd name="T48" fmla="*/ 27 w 584"/>
                <a:gd name="T49" fmla="*/ 935 h 937"/>
                <a:gd name="T50" fmla="*/ 7 w 584"/>
                <a:gd name="T51" fmla="*/ 925 h 937"/>
                <a:gd name="T52" fmla="*/ 0 w 584"/>
                <a:gd name="T53" fmla="*/ 909 h 937"/>
                <a:gd name="T54" fmla="*/ 6 w 584"/>
                <a:gd name="T55" fmla="*/ 884 h 937"/>
                <a:gd name="T56" fmla="*/ 22 w 584"/>
                <a:gd name="T57" fmla="*/ 860 h 937"/>
                <a:gd name="T58" fmla="*/ 69 w 584"/>
                <a:gd name="T59" fmla="*/ 798 h 937"/>
                <a:gd name="T60" fmla="*/ 134 w 584"/>
                <a:gd name="T61" fmla="*/ 696 h 937"/>
                <a:gd name="T62" fmla="*/ 185 w 584"/>
                <a:gd name="T63" fmla="*/ 579 h 937"/>
                <a:gd name="T64" fmla="*/ 196 w 584"/>
                <a:gd name="T65" fmla="*/ 467 h 937"/>
                <a:gd name="T66" fmla="*/ 188 w 584"/>
                <a:gd name="T67" fmla="*/ 352 h 937"/>
                <a:gd name="T68" fmla="*/ 181 w 584"/>
                <a:gd name="T69" fmla="*/ 239 h 937"/>
                <a:gd name="T70" fmla="*/ 196 w 584"/>
                <a:gd name="T71" fmla="*/ 129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4" h="937">
                  <a:moveTo>
                    <a:pt x="219" y="77"/>
                  </a:moveTo>
                  <a:lnTo>
                    <a:pt x="235" y="54"/>
                  </a:lnTo>
                  <a:lnTo>
                    <a:pt x="255" y="34"/>
                  </a:lnTo>
                  <a:lnTo>
                    <a:pt x="277" y="21"/>
                  </a:lnTo>
                  <a:lnTo>
                    <a:pt x="302" y="10"/>
                  </a:lnTo>
                  <a:lnTo>
                    <a:pt x="330" y="2"/>
                  </a:lnTo>
                  <a:lnTo>
                    <a:pt x="357" y="0"/>
                  </a:lnTo>
                  <a:lnTo>
                    <a:pt x="387" y="1"/>
                  </a:lnTo>
                  <a:lnTo>
                    <a:pt x="416" y="7"/>
                  </a:lnTo>
                  <a:lnTo>
                    <a:pt x="444" y="17"/>
                  </a:lnTo>
                  <a:lnTo>
                    <a:pt x="472" y="32"/>
                  </a:lnTo>
                  <a:lnTo>
                    <a:pt x="497" y="51"/>
                  </a:lnTo>
                  <a:lnTo>
                    <a:pt x="520" y="73"/>
                  </a:lnTo>
                  <a:lnTo>
                    <a:pt x="541" y="102"/>
                  </a:lnTo>
                  <a:lnTo>
                    <a:pt x="558" y="134"/>
                  </a:lnTo>
                  <a:lnTo>
                    <a:pt x="570" y="170"/>
                  </a:lnTo>
                  <a:lnTo>
                    <a:pt x="579" y="213"/>
                  </a:lnTo>
                  <a:lnTo>
                    <a:pt x="584" y="288"/>
                  </a:lnTo>
                  <a:lnTo>
                    <a:pt x="580" y="368"/>
                  </a:lnTo>
                  <a:lnTo>
                    <a:pt x="570" y="449"/>
                  </a:lnTo>
                  <a:lnTo>
                    <a:pt x="553" y="528"/>
                  </a:lnTo>
                  <a:lnTo>
                    <a:pt x="529" y="602"/>
                  </a:lnTo>
                  <a:lnTo>
                    <a:pt x="500" y="668"/>
                  </a:lnTo>
                  <a:lnTo>
                    <a:pt x="468" y="724"/>
                  </a:lnTo>
                  <a:lnTo>
                    <a:pt x="432" y="767"/>
                  </a:lnTo>
                  <a:lnTo>
                    <a:pt x="414" y="783"/>
                  </a:lnTo>
                  <a:lnTo>
                    <a:pt x="399" y="798"/>
                  </a:lnTo>
                  <a:lnTo>
                    <a:pt x="386" y="810"/>
                  </a:lnTo>
                  <a:lnTo>
                    <a:pt x="374" y="823"/>
                  </a:lnTo>
                  <a:lnTo>
                    <a:pt x="365" y="833"/>
                  </a:lnTo>
                  <a:lnTo>
                    <a:pt x="356" y="843"/>
                  </a:lnTo>
                  <a:lnTo>
                    <a:pt x="346" y="850"/>
                  </a:lnTo>
                  <a:lnTo>
                    <a:pt x="337" y="859"/>
                  </a:lnTo>
                  <a:lnTo>
                    <a:pt x="328" y="865"/>
                  </a:lnTo>
                  <a:lnTo>
                    <a:pt x="317" y="872"/>
                  </a:lnTo>
                  <a:lnTo>
                    <a:pt x="306" y="879"/>
                  </a:lnTo>
                  <a:lnTo>
                    <a:pt x="292" y="885"/>
                  </a:lnTo>
                  <a:lnTo>
                    <a:pt x="277" y="891"/>
                  </a:lnTo>
                  <a:lnTo>
                    <a:pt x="259" y="896"/>
                  </a:lnTo>
                  <a:lnTo>
                    <a:pt x="239" y="904"/>
                  </a:lnTo>
                  <a:lnTo>
                    <a:pt x="214" y="910"/>
                  </a:lnTo>
                  <a:lnTo>
                    <a:pt x="188" y="917"/>
                  </a:lnTo>
                  <a:lnTo>
                    <a:pt x="163" y="922"/>
                  </a:lnTo>
                  <a:lnTo>
                    <a:pt x="139" y="927"/>
                  </a:lnTo>
                  <a:lnTo>
                    <a:pt x="115" y="932"/>
                  </a:lnTo>
                  <a:lnTo>
                    <a:pt x="94" y="935"/>
                  </a:lnTo>
                  <a:lnTo>
                    <a:pt x="74" y="937"/>
                  </a:lnTo>
                  <a:lnTo>
                    <a:pt x="57" y="937"/>
                  </a:lnTo>
                  <a:lnTo>
                    <a:pt x="41" y="936"/>
                  </a:lnTo>
                  <a:lnTo>
                    <a:pt x="27" y="935"/>
                  </a:lnTo>
                  <a:lnTo>
                    <a:pt x="16" y="930"/>
                  </a:lnTo>
                  <a:lnTo>
                    <a:pt x="7" y="925"/>
                  </a:lnTo>
                  <a:lnTo>
                    <a:pt x="2" y="917"/>
                  </a:lnTo>
                  <a:lnTo>
                    <a:pt x="0" y="909"/>
                  </a:lnTo>
                  <a:lnTo>
                    <a:pt x="1" y="897"/>
                  </a:lnTo>
                  <a:lnTo>
                    <a:pt x="6" y="884"/>
                  </a:lnTo>
                  <a:lnTo>
                    <a:pt x="15" y="869"/>
                  </a:lnTo>
                  <a:lnTo>
                    <a:pt x="22" y="860"/>
                  </a:lnTo>
                  <a:lnTo>
                    <a:pt x="42" y="835"/>
                  </a:lnTo>
                  <a:lnTo>
                    <a:pt x="69" y="798"/>
                  </a:lnTo>
                  <a:lnTo>
                    <a:pt x="102" y="749"/>
                  </a:lnTo>
                  <a:lnTo>
                    <a:pt x="134" y="696"/>
                  </a:lnTo>
                  <a:lnTo>
                    <a:pt x="163" y="637"/>
                  </a:lnTo>
                  <a:lnTo>
                    <a:pt x="185" y="579"/>
                  </a:lnTo>
                  <a:lnTo>
                    <a:pt x="195" y="521"/>
                  </a:lnTo>
                  <a:lnTo>
                    <a:pt x="196" y="467"/>
                  </a:lnTo>
                  <a:lnTo>
                    <a:pt x="193" y="409"/>
                  </a:lnTo>
                  <a:lnTo>
                    <a:pt x="188" y="352"/>
                  </a:lnTo>
                  <a:lnTo>
                    <a:pt x="183" y="295"/>
                  </a:lnTo>
                  <a:lnTo>
                    <a:pt x="181" y="239"/>
                  </a:lnTo>
                  <a:lnTo>
                    <a:pt x="185" y="183"/>
                  </a:lnTo>
                  <a:lnTo>
                    <a:pt x="196" y="129"/>
                  </a:lnTo>
                  <a:lnTo>
                    <a:pt x="219" y="77"/>
                  </a:lnTo>
                  <a:close/>
                </a:path>
              </a:pathLst>
            </a:custGeom>
            <a:solidFill>
              <a:srgbClr val="F2C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3" name="Freeform 97"/>
            <p:cNvSpPr>
              <a:spLocks/>
            </p:cNvSpPr>
            <p:nvPr/>
          </p:nvSpPr>
          <p:spPr bwMode="auto">
            <a:xfrm>
              <a:off x="4780" y="927"/>
              <a:ext cx="109" cy="181"/>
            </a:xfrm>
            <a:custGeom>
              <a:avLst/>
              <a:gdLst>
                <a:gd name="T0" fmla="*/ 21 w 545"/>
                <a:gd name="T1" fmla="*/ 833 h 908"/>
                <a:gd name="T2" fmla="*/ 64 w 545"/>
                <a:gd name="T3" fmla="*/ 773 h 908"/>
                <a:gd name="T4" fmla="*/ 124 w 545"/>
                <a:gd name="T5" fmla="*/ 675 h 908"/>
                <a:gd name="T6" fmla="*/ 173 w 545"/>
                <a:gd name="T7" fmla="*/ 562 h 908"/>
                <a:gd name="T8" fmla="*/ 184 w 545"/>
                <a:gd name="T9" fmla="*/ 453 h 908"/>
                <a:gd name="T10" fmla="*/ 176 w 545"/>
                <a:gd name="T11" fmla="*/ 342 h 908"/>
                <a:gd name="T12" fmla="*/ 171 w 545"/>
                <a:gd name="T13" fmla="*/ 232 h 908"/>
                <a:gd name="T14" fmla="*/ 188 w 545"/>
                <a:gd name="T15" fmla="*/ 125 h 908"/>
                <a:gd name="T16" fmla="*/ 224 w 545"/>
                <a:gd name="T17" fmla="*/ 52 h 908"/>
                <a:gd name="T18" fmla="*/ 265 w 545"/>
                <a:gd name="T19" fmla="*/ 20 h 908"/>
                <a:gd name="T20" fmla="*/ 312 w 545"/>
                <a:gd name="T21" fmla="*/ 3 h 908"/>
                <a:gd name="T22" fmla="*/ 366 w 545"/>
                <a:gd name="T23" fmla="*/ 1 h 908"/>
                <a:gd name="T24" fmla="*/ 418 w 545"/>
                <a:gd name="T25" fmla="*/ 16 h 908"/>
                <a:gd name="T26" fmla="*/ 465 w 545"/>
                <a:gd name="T27" fmla="*/ 47 h 908"/>
                <a:gd name="T28" fmla="*/ 505 w 545"/>
                <a:gd name="T29" fmla="*/ 97 h 908"/>
                <a:gd name="T30" fmla="*/ 533 w 545"/>
                <a:gd name="T31" fmla="*/ 164 h 908"/>
                <a:gd name="T32" fmla="*/ 545 w 545"/>
                <a:gd name="T33" fmla="*/ 278 h 908"/>
                <a:gd name="T34" fmla="*/ 533 w 545"/>
                <a:gd name="T35" fmla="*/ 433 h 908"/>
                <a:gd name="T36" fmla="*/ 494 w 545"/>
                <a:gd name="T37" fmla="*/ 583 h 908"/>
                <a:gd name="T38" fmla="*/ 437 w 545"/>
                <a:gd name="T39" fmla="*/ 702 h 908"/>
                <a:gd name="T40" fmla="*/ 387 w 545"/>
                <a:gd name="T41" fmla="*/ 760 h 908"/>
                <a:gd name="T42" fmla="*/ 361 w 545"/>
                <a:gd name="T43" fmla="*/ 786 h 908"/>
                <a:gd name="T44" fmla="*/ 340 w 545"/>
                <a:gd name="T45" fmla="*/ 808 h 908"/>
                <a:gd name="T46" fmla="*/ 323 w 545"/>
                <a:gd name="T47" fmla="*/ 826 h 908"/>
                <a:gd name="T48" fmla="*/ 306 w 545"/>
                <a:gd name="T49" fmla="*/ 839 h 908"/>
                <a:gd name="T50" fmla="*/ 285 w 545"/>
                <a:gd name="T51" fmla="*/ 852 h 908"/>
                <a:gd name="T52" fmla="*/ 259 w 545"/>
                <a:gd name="T53" fmla="*/ 863 h 908"/>
                <a:gd name="T54" fmla="*/ 221 w 545"/>
                <a:gd name="T55" fmla="*/ 875 h 908"/>
                <a:gd name="T56" fmla="*/ 175 w 545"/>
                <a:gd name="T57" fmla="*/ 888 h 908"/>
                <a:gd name="T58" fmla="*/ 129 w 545"/>
                <a:gd name="T59" fmla="*/ 899 h 908"/>
                <a:gd name="T60" fmla="*/ 88 w 545"/>
                <a:gd name="T61" fmla="*/ 906 h 908"/>
                <a:gd name="T62" fmla="*/ 53 w 545"/>
                <a:gd name="T63" fmla="*/ 908 h 908"/>
                <a:gd name="T64" fmla="*/ 24 w 545"/>
                <a:gd name="T65" fmla="*/ 905 h 908"/>
                <a:gd name="T66" fmla="*/ 7 w 545"/>
                <a:gd name="T67" fmla="*/ 897 h 908"/>
                <a:gd name="T68" fmla="*/ 0 w 545"/>
                <a:gd name="T69" fmla="*/ 880 h 908"/>
                <a:gd name="T70" fmla="*/ 4 w 545"/>
                <a:gd name="T71" fmla="*/ 85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5" h="908">
                  <a:moveTo>
                    <a:pt x="13" y="842"/>
                  </a:moveTo>
                  <a:lnTo>
                    <a:pt x="21" y="833"/>
                  </a:lnTo>
                  <a:lnTo>
                    <a:pt x="38" y="809"/>
                  </a:lnTo>
                  <a:lnTo>
                    <a:pt x="64" y="773"/>
                  </a:lnTo>
                  <a:lnTo>
                    <a:pt x="94" y="727"/>
                  </a:lnTo>
                  <a:lnTo>
                    <a:pt x="124" y="675"/>
                  </a:lnTo>
                  <a:lnTo>
                    <a:pt x="151" y="619"/>
                  </a:lnTo>
                  <a:lnTo>
                    <a:pt x="173" y="562"/>
                  </a:lnTo>
                  <a:lnTo>
                    <a:pt x="183" y="507"/>
                  </a:lnTo>
                  <a:lnTo>
                    <a:pt x="184" y="453"/>
                  </a:lnTo>
                  <a:lnTo>
                    <a:pt x="181" y="398"/>
                  </a:lnTo>
                  <a:lnTo>
                    <a:pt x="176" y="342"/>
                  </a:lnTo>
                  <a:lnTo>
                    <a:pt x="173" y="286"/>
                  </a:lnTo>
                  <a:lnTo>
                    <a:pt x="171" y="232"/>
                  </a:lnTo>
                  <a:lnTo>
                    <a:pt x="175" y="177"/>
                  </a:lnTo>
                  <a:lnTo>
                    <a:pt x="188" y="125"/>
                  </a:lnTo>
                  <a:lnTo>
                    <a:pt x="209" y="75"/>
                  </a:lnTo>
                  <a:lnTo>
                    <a:pt x="224" y="52"/>
                  </a:lnTo>
                  <a:lnTo>
                    <a:pt x="242" y="34"/>
                  </a:lnTo>
                  <a:lnTo>
                    <a:pt x="265" y="20"/>
                  </a:lnTo>
                  <a:lnTo>
                    <a:pt x="287" y="9"/>
                  </a:lnTo>
                  <a:lnTo>
                    <a:pt x="312" y="3"/>
                  </a:lnTo>
                  <a:lnTo>
                    <a:pt x="338" y="0"/>
                  </a:lnTo>
                  <a:lnTo>
                    <a:pt x="366" y="1"/>
                  </a:lnTo>
                  <a:lnTo>
                    <a:pt x="392" y="6"/>
                  </a:lnTo>
                  <a:lnTo>
                    <a:pt x="418" y="16"/>
                  </a:lnTo>
                  <a:lnTo>
                    <a:pt x="443" y="30"/>
                  </a:lnTo>
                  <a:lnTo>
                    <a:pt x="465" y="47"/>
                  </a:lnTo>
                  <a:lnTo>
                    <a:pt x="487" y="70"/>
                  </a:lnTo>
                  <a:lnTo>
                    <a:pt x="505" y="97"/>
                  </a:lnTo>
                  <a:lnTo>
                    <a:pt x="521" y="128"/>
                  </a:lnTo>
                  <a:lnTo>
                    <a:pt x="533" y="164"/>
                  </a:lnTo>
                  <a:lnTo>
                    <a:pt x="540" y="204"/>
                  </a:lnTo>
                  <a:lnTo>
                    <a:pt x="545" y="278"/>
                  </a:lnTo>
                  <a:lnTo>
                    <a:pt x="543" y="355"/>
                  </a:lnTo>
                  <a:lnTo>
                    <a:pt x="533" y="433"/>
                  </a:lnTo>
                  <a:lnTo>
                    <a:pt x="516" y="511"/>
                  </a:lnTo>
                  <a:lnTo>
                    <a:pt x="494" y="583"/>
                  </a:lnTo>
                  <a:lnTo>
                    <a:pt x="468" y="648"/>
                  </a:lnTo>
                  <a:lnTo>
                    <a:pt x="437" y="702"/>
                  </a:lnTo>
                  <a:lnTo>
                    <a:pt x="403" y="743"/>
                  </a:lnTo>
                  <a:lnTo>
                    <a:pt x="387" y="760"/>
                  </a:lnTo>
                  <a:lnTo>
                    <a:pt x="372" y="773"/>
                  </a:lnTo>
                  <a:lnTo>
                    <a:pt x="361" y="786"/>
                  </a:lnTo>
                  <a:lnTo>
                    <a:pt x="350" y="798"/>
                  </a:lnTo>
                  <a:lnTo>
                    <a:pt x="340" y="808"/>
                  </a:lnTo>
                  <a:lnTo>
                    <a:pt x="331" y="817"/>
                  </a:lnTo>
                  <a:lnTo>
                    <a:pt x="323" y="826"/>
                  </a:lnTo>
                  <a:lnTo>
                    <a:pt x="315" y="833"/>
                  </a:lnTo>
                  <a:lnTo>
                    <a:pt x="306" y="839"/>
                  </a:lnTo>
                  <a:lnTo>
                    <a:pt x="296" y="845"/>
                  </a:lnTo>
                  <a:lnTo>
                    <a:pt x="285" y="852"/>
                  </a:lnTo>
                  <a:lnTo>
                    <a:pt x="272" y="858"/>
                  </a:lnTo>
                  <a:lnTo>
                    <a:pt x="259" y="863"/>
                  </a:lnTo>
                  <a:lnTo>
                    <a:pt x="241" y="869"/>
                  </a:lnTo>
                  <a:lnTo>
                    <a:pt x="221" y="875"/>
                  </a:lnTo>
                  <a:lnTo>
                    <a:pt x="199" y="882"/>
                  </a:lnTo>
                  <a:lnTo>
                    <a:pt x="175" y="888"/>
                  </a:lnTo>
                  <a:lnTo>
                    <a:pt x="151" y="894"/>
                  </a:lnTo>
                  <a:lnTo>
                    <a:pt x="129" y="899"/>
                  </a:lnTo>
                  <a:lnTo>
                    <a:pt x="108" y="903"/>
                  </a:lnTo>
                  <a:lnTo>
                    <a:pt x="88" y="906"/>
                  </a:lnTo>
                  <a:lnTo>
                    <a:pt x="69" y="908"/>
                  </a:lnTo>
                  <a:lnTo>
                    <a:pt x="53" y="908"/>
                  </a:lnTo>
                  <a:lnTo>
                    <a:pt x="38" y="908"/>
                  </a:lnTo>
                  <a:lnTo>
                    <a:pt x="24" y="905"/>
                  </a:lnTo>
                  <a:lnTo>
                    <a:pt x="14" y="902"/>
                  </a:lnTo>
                  <a:lnTo>
                    <a:pt x="7" y="897"/>
                  </a:lnTo>
                  <a:lnTo>
                    <a:pt x="2" y="889"/>
                  </a:lnTo>
                  <a:lnTo>
                    <a:pt x="0" y="880"/>
                  </a:lnTo>
                  <a:lnTo>
                    <a:pt x="1" y="869"/>
                  </a:lnTo>
                  <a:lnTo>
                    <a:pt x="4" y="857"/>
                  </a:lnTo>
                  <a:lnTo>
                    <a:pt x="13" y="842"/>
                  </a:lnTo>
                  <a:close/>
                </a:path>
              </a:pathLst>
            </a:custGeom>
            <a:solidFill>
              <a:srgbClr val="ED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4" name="Freeform 98"/>
            <p:cNvSpPr>
              <a:spLocks/>
            </p:cNvSpPr>
            <p:nvPr/>
          </p:nvSpPr>
          <p:spPr bwMode="auto">
            <a:xfrm>
              <a:off x="4819" y="881"/>
              <a:ext cx="109" cy="83"/>
            </a:xfrm>
            <a:custGeom>
              <a:avLst/>
              <a:gdLst>
                <a:gd name="T0" fmla="*/ 152 w 543"/>
                <a:gd name="T1" fmla="*/ 2 h 414"/>
                <a:gd name="T2" fmla="*/ 86 w 543"/>
                <a:gd name="T3" fmla="*/ 12 h 414"/>
                <a:gd name="T4" fmla="*/ 35 w 543"/>
                <a:gd name="T5" fmla="*/ 29 h 414"/>
                <a:gd name="T6" fmla="*/ 5 w 543"/>
                <a:gd name="T7" fmla="*/ 55 h 414"/>
                <a:gd name="T8" fmla="*/ 0 w 543"/>
                <a:gd name="T9" fmla="*/ 75 h 414"/>
                <a:gd name="T10" fmla="*/ 3 w 543"/>
                <a:gd name="T11" fmla="*/ 98 h 414"/>
                <a:gd name="T12" fmla="*/ 24 w 543"/>
                <a:gd name="T13" fmla="*/ 127 h 414"/>
                <a:gd name="T14" fmla="*/ 77 w 543"/>
                <a:gd name="T15" fmla="*/ 147 h 414"/>
                <a:gd name="T16" fmla="*/ 147 w 543"/>
                <a:gd name="T17" fmla="*/ 145 h 414"/>
                <a:gd name="T18" fmla="*/ 193 w 543"/>
                <a:gd name="T19" fmla="*/ 140 h 414"/>
                <a:gd name="T20" fmla="*/ 233 w 543"/>
                <a:gd name="T21" fmla="*/ 135 h 414"/>
                <a:gd name="T22" fmla="*/ 269 w 543"/>
                <a:gd name="T23" fmla="*/ 132 h 414"/>
                <a:gd name="T24" fmla="*/ 301 w 543"/>
                <a:gd name="T25" fmla="*/ 131 h 414"/>
                <a:gd name="T26" fmla="*/ 329 w 543"/>
                <a:gd name="T27" fmla="*/ 135 h 414"/>
                <a:gd name="T28" fmla="*/ 354 w 543"/>
                <a:gd name="T29" fmla="*/ 145 h 414"/>
                <a:gd name="T30" fmla="*/ 375 w 543"/>
                <a:gd name="T31" fmla="*/ 162 h 414"/>
                <a:gd name="T32" fmla="*/ 395 w 543"/>
                <a:gd name="T33" fmla="*/ 190 h 414"/>
                <a:gd name="T34" fmla="*/ 411 w 543"/>
                <a:gd name="T35" fmla="*/ 216 h 414"/>
                <a:gd name="T36" fmla="*/ 422 w 543"/>
                <a:gd name="T37" fmla="*/ 241 h 414"/>
                <a:gd name="T38" fmla="*/ 426 w 543"/>
                <a:gd name="T39" fmla="*/ 267 h 414"/>
                <a:gd name="T40" fmla="*/ 429 w 543"/>
                <a:gd name="T41" fmla="*/ 302 h 414"/>
                <a:gd name="T42" fmla="*/ 447 w 543"/>
                <a:gd name="T43" fmla="*/ 355 h 414"/>
                <a:gd name="T44" fmla="*/ 478 w 543"/>
                <a:gd name="T45" fmla="*/ 403 h 414"/>
                <a:gd name="T46" fmla="*/ 511 w 543"/>
                <a:gd name="T47" fmla="*/ 411 h 414"/>
                <a:gd name="T48" fmla="*/ 536 w 543"/>
                <a:gd name="T49" fmla="*/ 357 h 414"/>
                <a:gd name="T50" fmla="*/ 543 w 543"/>
                <a:gd name="T51" fmla="*/ 268 h 414"/>
                <a:gd name="T52" fmla="*/ 522 w 543"/>
                <a:gd name="T53" fmla="*/ 170 h 414"/>
                <a:gd name="T54" fmla="*/ 466 w 543"/>
                <a:gd name="T55" fmla="*/ 85 h 414"/>
                <a:gd name="T56" fmla="*/ 407 w 543"/>
                <a:gd name="T57" fmla="*/ 50 h 414"/>
                <a:gd name="T58" fmla="*/ 382 w 543"/>
                <a:gd name="T59" fmla="*/ 39 h 414"/>
                <a:gd name="T60" fmla="*/ 355 w 543"/>
                <a:gd name="T61" fmla="*/ 29 h 414"/>
                <a:gd name="T62" fmla="*/ 326 w 543"/>
                <a:gd name="T63" fmla="*/ 20 h 414"/>
                <a:gd name="T64" fmla="*/ 295 w 543"/>
                <a:gd name="T65" fmla="*/ 13 h 414"/>
                <a:gd name="T66" fmla="*/ 265 w 543"/>
                <a:gd name="T67" fmla="*/ 7 h 414"/>
                <a:gd name="T68" fmla="*/ 234 w 543"/>
                <a:gd name="T69" fmla="*/ 3 h 414"/>
                <a:gd name="T70" fmla="*/ 203 w 543"/>
                <a:gd name="T71"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3" h="414">
                  <a:moveTo>
                    <a:pt x="188" y="0"/>
                  </a:moveTo>
                  <a:lnTo>
                    <a:pt x="152" y="2"/>
                  </a:lnTo>
                  <a:lnTo>
                    <a:pt x="117" y="5"/>
                  </a:lnTo>
                  <a:lnTo>
                    <a:pt x="86" y="12"/>
                  </a:lnTo>
                  <a:lnTo>
                    <a:pt x="59" y="19"/>
                  </a:lnTo>
                  <a:lnTo>
                    <a:pt x="35" y="29"/>
                  </a:lnTo>
                  <a:lnTo>
                    <a:pt x="18" y="42"/>
                  </a:lnTo>
                  <a:lnTo>
                    <a:pt x="5" y="55"/>
                  </a:lnTo>
                  <a:lnTo>
                    <a:pt x="0" y="71"/>
                  </a:lnTo>
                  <a:lnTo>
                    <a:pt x="0" y="75"/>
                  </a:lnTo>
                  <a:lnTo>
                    <a:pt x="0" y="85"/>
                  </a:lnTo>
                  <a:lnTo>
                    <a:pt x="3" y="98"/>
                  </a:lnTo>
                  <a:lnTo>
                    <a:pt x="10" y="112"/>
                  </a:lnTo>
                  <a:lnTo>
                    <a:pt x="24" y="127"/>
                  </a:lnTo>
                  <a:lnTo>
                    <a:pt x="46" y="140"/>
                  </a:lnTo>
                  <a:lnTo>
                    <a:pt x="77" y="147"/>
                  </a:lnTo>
                  <a:lnTo>
                    <a:pt x="122" y="147"/>
                  </a:lnTo>
                  <a:lnTo>
                    <a:pt x="147" y="145"/>
                  </a:lnTo>
                  <a:lnTo>
                    <a:pt x="171" y="142"/>
                  </a:lnTo>
                  <a:lnTo>
                    <a:pt x="193" y="140"/>
                  </a:lnTo>
                  <a:lnTo>
                    <a:pt x="213" y="137"/>
                  </a:lnTo>
                  <a:lnTo>
                    <a:pt x="233" y="135"/>
                  </a:lnTo>
                  <a:lnTo>
                    <a:pt x="252" y="134"/>
                  </a:lnTo>
                  <a:lnTo>
                    <a:pt x="269" y="132"/>
                  </a:lnTo>
                  <a:lnTo>
                    <a:pt x="285" y="131"/>
                  </a:lnTo>
                  <a:lnTo>
                    <a:pt x="301" y="131"/>
                  </a:lnTo>
                  <a:lnTo>
                    <a:pt x="315" y="132"/>
                  </a:lnTo>
                  <a:lnTo>
                    <a:pt x="329" y="135"/>
                  </a:lnTo>
                  <a:lnTo>
                    <a:pt x="341" y="140"/>
                  </a:lnTo>
                  <a:lnTo>
                    <a:pt x="354" y="145"/>
                  </a:lnTo>
                  <a:lnTo>
                    <a:pt x="365" y="154"/>
                  </a:lnTo>
                  <a:lnTo>
                    <a:pt x="375" y="162"/>
                  </a:lnTo>
                  <a:lnTo>
                    <a:pt x="385" y="175"/>
                  </a:lnTo>
                  <a:lnTo>
                    <a:pt x="395" y="190"/>
                  </a:lnTo>
                  <a:lnTo>
                    <a:pt x="404" y="203"/>
                  </a:lnTo>
                  <a:lnTo>
                    <a:pt x="411" y="216"/>
                  </a:lnTo>
                  <a:lnTo>
                    <a:pt x="417" y="228"/>
                  </a:lnTo>
                  <a:lnTo>
                    <a:pt x="422" y="241"/>
                  </a:lnTo>
                  <a:lnTo>
                    <a:pt x="425" y="253"/>
                  </a:lnTo>
                  <a:lnTo>
                    <a:pt x="426" y="267"/>
                  </a:lnTo>
                  <a:lnTo>
                    <a:pt x="426" y="282"/>
                  </a:lnTo>
                  <a:lnTo>
                    <a:pt x="429" y="302"/>
                  </a:lnTo>
                  <a:lnTo>
                    <a:pt x="436" y="328"/>
                  </a:lnTo>
                  <a:lnTo>
                    <a:pt x="447" y="355"/>
                  </a:lnTo>
                  <a:lnTo>
                    <a:pt x="462" y="381"/>
                  </a:lnTo>
                  <a:lnTo>
                    <a:pt x="478" y="403"/>
                  </a:lnTo>
                  <a:lnTo>
                    <a:pt x="495" y="414"/>
                  </a:lnTo>
                  <a:lnTo>
                    <a:pt x="511" y="411"/>
                  </a:lnTo>
                  <a:lnTo>
                    <a:pt x="524" y="391"/>
                  </a:lnTo>
                  <a:lnTo>
                    <a:pt x="536" y="357"/>
                  </a:lnTo>
                  <a:lnTo>
                    <a:pt x="542" y="314"/>
                  </a:lnTo>
                  <a:lnTo>
                    <a:pt x="543" y="268"/>
                  </a:lnTo>
                  <a:lnTo>
                    <a:pt x="537" y="218"/>
                  </a:lnTo>
                  <a:lnTo>
                    <a:pt x="522" y="170"/>
                  </a:lnTo>
                  <a:lnTo>
                    <a:pt x="500" y="125"/>
                  </a:lnTo>
                  <a:lnTo>
                    <a:pt x="466" y="85"/>
                  </a:lnTo>
                  <a:lnTo>
                    <a:pt x="420" y="55"/>
                  </a:lnTo>
                  <a:lnTo>
                    <a:pt x="407" y="50"/>
                  </a:lnTo>
                  <a:lnTo>
                    <a:pt x="395" y="44"/>
                  </a:lnTo>
                  <a:lnTo>
                    <a:pt x="382" y="39"/>
                  </a:lnTo>
                  <a:lnTo>
                    <a:pt x="369" y="34"/>
                  </a:lnTo>
                  <a:lnTo>
                    <a:pt x="355" y="29"/>
                  </a:lnTo>
                  <a:lnTo>
                    <a:pt x="340" y="25"/>
                  </a:lnTo>
                  <a:lnTo>
                    <a:pt x="326" y="20"/>
                  </a:lnTo>
                  <a:lnTo>
                    <a:pt x="311" y="17"/>
                  </a:lnTo>
                  <a:lnTo>
                    <a:pt x="295" y="13"/>
                  </a:lnTo>
                  <a:lnTo>
                    <a:pt x="280" y="10"/>
                  </a:lnTo>
                  <a:lnTo>
                    <a:pt x="265" y="7"/>
                  </a:lnTo>
                  <a:lnTo>
                    <a:pt x="249" y="4"/>
                  </a:lnTo>
                  <a:lnTo>
                    <a:pt x="234" y="3"/>
                  </a:lnTo>
                  <a:lnTo>
                    <a:pt x="219" y="2"/>
                  </a:lnTo>
                  <a:lnTo>
                    <a:pt x="203" y="0"/>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5" name="Freeform 99"/>
            <p:cNvSpPr>
              <a:spLocks/>
            </p:cNvSpPr>
            <p:nvPr/>
          </p:nvSpPr>
          <p:spPr bwMode="auto">
            <a:xfrm>
              <a:off x="4821" y="883"/>
              <a:ext cx="105" cy="78"/>
            </a:xfrm>
            <a:custGeom>
              <a:avLst/>
              <a:gdLst>
                <a:gd name="T0" fmla="*/ 0 w 525"/>
                <a:gd name="T1" fmla="*/ 67 h 389"/>
                <a:gd name="T2" fmla="*/ 2 w 525"/>
                <a:gd name="T3" fmla="*/ 87 h 389"/>
                <a:gd name="T4" fmla="*/ 22 w 525"/>
                <a:gd name="T5" fmla="*/ 113 h 389"/>
                <a:gd name="T6" fmla="*/ 78 w 525"/>
                <a:gd name="T7" fmla="*/ 131 h 389"/>
                <a:gd name="T8" fmla="*/ 148 w 525"/>
                <a:gd name="T9" fmla="*/ 128 h 389"/>
                <a:gd name="T10" fmla="*/ 193 w 525"/>
                <a:gd name="T11" fmla="*/ 125 h 389"/>
                <a:gd name="T12" fmla="*/ 234 w 525"/>
                <a:gd name="T13" fmla="*/ 120 h 389"/>
                <a:gd name="T14" fmla="*/ 269 w 525"/>
                <a:gd name="T15" fmla="*/ 117 h 389"/>
                <a:gd name="T16" fmla="*/ 301 w 525"/>
                <a:gd name="T17" fmla="*/ 117 h 389"/>
                <a:gd name="T18" fmla="*/ 329 w 525"/>
                <a:gd name="T19" fmla="*/ 121 h 389"/>
                <a:gd name="T20" fmla="*/ 354 w 525"/>
                <a:gd name="T21" fmla="*/ 131 h 389"/>
                <a:gd name="T22" fmla="*/ 375 w 525"/>
                <a:gd name="T23" fmla="*/ 148 h 389"/>
                <a:gd name="T24" fmla="*/ 395 w 525"/>
                <a:gd name="T25" fmla="*/ 174 h 389"/>
                <a:gd name="T26" fmla="*/ 411 w 525"/>
                <a:gd name="T27" fmla="*/ 201 h 389"/>
                <a:gd name="T28" fmla="*/ 421 w 525"/>
                <a:gd name="T29" fmla="*/ 224 h 389"/>
                <a:gd name="T30" fmla="*/ 426 w 525"/>
                <a:gd name="T31" fmla="*/ 249 h 389"/>
                <a:gd name="T32" fmla="*/ 426 w 525"/>
                <a:gd name="T33" fmla="*/ 273 h 389"/>
                <a:gd name="T34" fmla="*/ 428 w 525"/>
                <a:gd name="T35" fmla="*/ 298 h 389"/>
                <a:gd name="T36" fmla="*/ 438 w 525"/>
                <a:gd name="T37" fmla="*/ 330 h 389"/>
                <a:gd name="T38" fmla="*/ 458 w 525"/>
                <a:gd name="T39" fmla="*/ 366 h 389"/>
                <a:gd name="T40" fmla="*/ 481 w 525"/>
                <a:gd name="T41" fmla="*/ 387 h 389"/>
                <a:gd name="T42" fmla="*/ 503 w 525"/>
                <a:gd name="T43" fmla="*/ 382 h 389"/>
                <a:gd name="T44" fmla="*/ 520 w 525"/>
                <a:gd name="T45" fmla="*/ 331 h 389"/>
                <a:gd name="T46" fmla="*/ 525 w 525"/>
                <a:gd name="T47" fmla="*/ 247 h 389"/>
                <a:gd name="T48" fmla="*/ 503 w 525"/>
                <a:gd name="T49" fmla="*/ 156 h 389"/>
                <a:gd name="T50" fmla="*/ 446 w 525"/>
                <a:gd name="T51" fmla="*/ 77 h 389"/>
                <a:gd name="T52" fmla="*/ 390 w 525"/>
                <a:gd name="T53" fmla="*/ 44 h 389"/>
                <a:gd name="T54" fmla="*/ 365 w 525"/>
                <a:gd name="T55" fmla="*/ 34 h 389"/>
                <a:gd name="T56" fmla="*/ 340 w 525"/>
                <a:gd name="T57" fmla="*/ 25 h 389"/>
                <a:gd name="T58" fmla="*/ 314 w 525"/>
                <a:gd name="T59" fmla="*/ 18 h 389"/>
                <a:gd name="T60" fmla="*/ 286 w 525"/>
                <a:gd name="T61" fmla="*/ 11 h 389"/>
                <a:gd name="T62" fmla="*/ 258 w 525"/>
                <a:gd name="T63" fmla="*/ 6 h 389"/>
                <a:gd name="T64" fmla="*/ 229 w 525"/>
                <a:gd name="T65" fmla="*/ 3 h 389"/>
                <a:gd name="T66" fmla="*/ 199 w 525"/>
                <a:gd name="T67" fmla="*/ 0 h 389"/>
                <a:gd name="T68" fmla="*/ 148 w 525"/>
                <a:gd name="T69" fmla="*/ 1 h 389"/>
                <a:gd name="T70" fmla="*/ 82 w 525"/>
                <a:gd name="T71" fmla="*/ 9 h 389"/>
                <a:gd name="T72" fmla="*/ 32 w 525"/>
                <a:gd name="T73" fmla="*/ 25 h 389"/>
                <a:gd name="T74" fmla="*/ 4 w 525"/>
                <a:gd name="T75" fmla="*/ 4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5" h="389">
                  <a:moveTo>
                    <a:pt x="0" y="64"/>
                  </a:moveTo>
                  <a:lnTo>
                    <a:pt x="0" y="67"/>
                  </a:lnTo>
                  <a:lnTo>
                    <a:pt x="0" y="76"/>
                  </a:lnTo>
                  <a:lnTo>
                    <a:pt x="2" y="87"/>
                  </a:lnTo>
                  <a:lnTo>
                    <a:pt x="10" y="101"/>
                  </a:lnTo>
                  <a:lnTo>
                    <a:pt x="22" y="113"/>
                  </a:lnTo>
                  <a:lnTo>
                    <a:pt x="45" y="125"/>
                  </a:lnTo>
                  <a:lnTo>
                    <a:pt x="78" y="131"/>
                  </a:lnTo>
                  <a:lnTo>
                    <a:pt x="123" y="131"/>
                  </a:lnTo>
                  <a:lnTo>
                    <a:pt x="148" y="128"/>
                  </a:lnTo>
                  <a:lnTo>
                    <a:pt x="170" y="126"/>
                  </a:lnTo>
                  <a:lnTo>
                    <a:pt x="193" y="125"/>
                  </a:lnTo>
                  <a:lnTo>
                    <a:pt x="214" y="122"/>
                  </a:lnTo>
                  <a:lnTo>
                    <a:pt x="234" y="120"/>
                  </a:lnTo>
                  <a:lnTo>
                    <a:pt x="251" y="118"/>
                  </a:lnTo>
                  <a:lnTo>
                    <a:pt x="269" y="117"/>
                  </a:lnTo>
                  <a:lnTo>
                    <a:pt x="286" y="116"/>
                  </a:lnTo>
                  <a:lnTo>
                    <a:pt x="301" y="117"/>
                  </a:lnTo>
                  <a:lnTo>
                    <a:pt x="315" y="118"/>
                  </a:lnTo>
                  <a:lnTo>
                    <a:pt x="329" y="121"/>
                  </a:lnTo>
                  <a:lnTo>
                    <a:pt x="342" y="125"/>
                  </a:lnTo>
                  <a:lnTo>
                    <a:pt x="354" y="131"/>
                  </a:lnTo>
                  <a:lnTo>
                    <a:pt x="365" y="138"/>
                  </a:lnTo>
                  <a:lnTo>
                    <a:pt x="375" y="148"/>
                  </a:lnTo>
                  <a:lnTo>
                    <a:pt x="385" y="160"/>
                  </a:lnTo>
                  <a:lnTo>
                    <a:pt x="395" y="174"/>
                  </a:lnTo>
                  <a:lnTo>
                    <a:pt x="403" y="188"/>
                  </a:lnTo>
                  <a:lnTo>
                    <a:pt x="411" y="201"/>
                  </a:lnTo>
                  <a:lnTo>
                    <a:pt x="417" y="213"/>
                  </a:lnTo>
                  <a:lnTo>
                    <a:pt x="421" y="224"/>
                  </a:lnTo>
                  <a:lnTo>
                    <a:pt x="425" y="237"/>
                  </a:lnTo>
                  <a:lnTo>
                    <a:pt x="426" y="249"/>
                  </a:lnTo>
                  <a:lnTo>
                    <a:pt x="426" y="263"/>
                  </a:lnTo>
                  <a:lnTo>
                    <a:pt x="426" y="273"/>
                  </a:lnTo>
                  <a:lnTo>
                    <a:pt x="426" y="285"/>
                  </a:lnTo>
                  <a:lnTo>
                    <a:pt x="428" y="298"/>
                  </a:lnTo>
                  <a:lnTo>
                    <a:pt x="432" y="311"/>
                  </a:lnTo>
                  <a:lnTo>
                    <a:pt x="438" y="330"/>
                  </a:lnTo>
                  <a:lnTo>
                    <a:pt x="448" y="349"/>
                  </a:lnTo>
                  <a:lnTo>
                    <a:pt x="458" y="366"/>
                  </a:lnTo>
                  <a:lnTo>
                    <a:pt x="469" y="379"/>
                  </a:lnTo>
                  <a:lnTo>
                    <a:pt x="481" y="387"/>
                  </a:lnTo>
                  <a:lnTo>
                    <a:pt x="493" y="389"/>
                  </a:lnTo>
                  <a:lnTo>
                    <a:pt x="503" y="382"/>
                  </a:lnTo>
                  <a:lnTo>
                    <a:pt x="512" y="365"/>
                  </a:lnTo>
                  <a:lnTo>
                    <a:pt x="520" y="331"/>
                  </a:lnTo>
                  <a:lnTo>
                    <a:pt x="525" y="290"/>
                  </a:lnTo>
                  <a:lnTo>
                    <a:pt x="525" y="247"/>
                  </a:lnTo>
                  <a:lnTo>
                    <a:pt x="518" y="201"/>
                  </a:lnTo>
                  <a:lnTo>
                    <a:pt x="503" y="156"/>
                  </a:lnTo>
                  <a:lnTo>
                    <a:pt x="479" y="113"/>
                  </a:lnTo>
                  <a:lnTo>
                    <a:pt x="446" y="77"/>
                  </a:lnTo>
                  <a:lnTo>
                    <a:pt x="401" y="49"/>
                  </a:lnTo>
                  <a:lnTo>
                    <a:pt x="390" y="44"/>
                  </a:lnTo>
                  <a:lnTo>
                    <a:pt x="377" y="39"/>
                  </a:lnTo>
                  <a:lnTo>
                    <a:pt x="365" y="34"/>
                  </a:lnTo>
                  <a:lnTo>
                    <a:pt x="352" y="30"/>
                  </a:lnTo>
                  <a:lnTo>
                    <a:pt x="340" y="25"/>
                  </a:lnTo>
                  <a:lnTo>
                    <a:pt x="326" y="21"/>
                  </a:lnTo>
                  <a:lnTo>
                    <a:pt x="314" y="18"/>
                  </a:lnTo>
                  <a:lnTo>
                    <a:pt x="300" y="14"/>
                  </a:lnTo>
                  <a:lnTo>
                    <a:pt x="286" y="11"/>
                  </a:lnTo>
                  <a:lnTo>
                    <a:pt x="271" y="9"/>
                  </a:lnTo>
                  <a:lnTo>
                    <a:pt x="258" y="6"/>
                  </a:lnTo>
                  <a:lnTo>
                    <a:pt x="243" y="4"/>
                  </a:lnTo>
                  <a:lnTo>
                    <a:pt x="229" y="3"/>
                  </a:lnTo>
                  <a:lnTo>
                    <a:pt x="214" y="1"/>
                  </a:lnTo>
                  <a:lnTo>
                    <a:pt x="199" y="0"/>
                  </a:lnTo>
                  <a:lnTo>
                    <a:pt x="184" y="0"/>
                  </a:lnTo>
                  <a:lnTo>
                    <a:pt x="148" y="1"/>
                  </a:lnTo>
                  <a:lnTo>
                    <a:pt x="113" y="4"/>
                  </a:lnTo>
                  <a:lnTo>
                    <a:pt x="82" y="9"/>
                  </a:lnTo>
                  <a:lnTo>
                    <a:pt x="55" y="16"/>
                  </a:lnTo>
                  <a:lnTo>
                    <a:pt x="32" y="25"/>
                  </a:lnTo>
                  <a:lnTo>
                    <a:pt x="15" y="36"/>
                  </a:lnTo>
                  <a:lnTo>
                    <a:pt x="4" y="49"/>
                  </a:lnTo>
                  <a:lnTo>
                    <a:pt x="0" y="64"/>
                  </a:lnTo>
                  <a:close/>
                </a:path>
              </a:pathLst>
            </a:custGeom>
            <a:solidFill>
              <a:srgbClr val="C6B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6" name="Freeform 100"/>
            <p:cNvSpPr>
              <a:spLocks/>
            </p:cNvSpPr>
            <p:nvPr/>
          </p:nvSpPr>
          <p:spPr bwMode="auto">
            <a:xfrm>
              <a:off x="4822" y="885"/>
              <a:ext cx="103" cy="73"/>
            </a:xfrm>
            <a:custGeom>
              <a:avLst/>
              <a:gdLst>
                <a:gd name="T0" fmla="*/ 0 w 512"/>
                <a:gd name="T1" fmla="*/ 57 h 363"/>
                <a:gd name="T2" fmla="*/ 3 w 512"/>
                <a:gd name="T3" fmla="*/ 76 h 363"/>
                <a:gd name="T4" fmla="*/ 24 w 512"/>
                <a:gd name="T5" fmla="*/ 99 h 363"/>
                <a:gd name="T6" fmla="*/ 81 w 512"/>
                <a:gd name="T7" fmla="*/ 114 h 363"/>
                <a:gd name="T8" fmla="*/ 151 w 512"/>
                <a:gd name="T9" fmla="*/ 112 h 363"/>
                <a:gd name="T10" fmla="*/ 196 w 512"/>
                <a:gd name="T11" fmla="*/ 108 h 363"/>
                <a:gd name="T12" fmla="*/ 236 w 512"/>
                <a:gd name="T13" fmla="*/ 104 h 363"/>
                <a:gd name="T14" fmla="*/ 272 w 512"/>
                <a:gd name="T15" fmla="*/ 102 h 363"/>
                <a:gd name="T16" fmla="*/ 303 w 512"/>
                <a:gd name="T17" fmla="*/ 102 h 363"/>
                <a:gd name="T18" fmla="*/ 332 w 512"/>
                <a:gd name="T19" fmla="*/ 107 h 363"/>
                <a:gd name="T20" fmla="*/ 355 w 512"/>
                <a:gd name="T21" fmla="*/ 117 h 363"/>
                <a:gd name="T22" fmla="*/ 376 w 512"/>
                <a:gd name="T23" fmla="*/ 133 h 363"/>
                <a:gd name="T24" fmla="*/ 396 w 512"/>
                <a:gd name="T25" fmla="*/ 159 h 363"/>
                <a:gd name="T26" fmla="*/ 413 w 512"/>
                <a:gd name="T27" fmla="*/ 185 h 363"/>
                <a:gd name="T28" fmla="*/ 423 w 512"/>
                <a:gd name="T29" fmla="*/ 209 h 363"/>
                <a:gd name="T30" fmla="*/ 426 w 512"/>
                <a:gd name="T31" fmla="*/ 231 h 363"/>
                <a:gd name="T32" fmla="*/ 425 w 512"/>
                <a:gd name="T33" fmla="*/ 254 h 363"/>
                <a:gd name="T34" fmla="*/ 425 w 512"/>
                <a:gd name="T35" fmla="*/ 278 h 363"/>
                <a:gd name="T36" fmla="*/ 434 w 512"/>
                <a:gd name="T37" fmla="*/ 309 h 363"/>
                <a:gd name="T38" fmla="*/ 451 w 512"/>
                <a:gd name="T39" fmla="*/ 342 h 363"/>
                <a:gd name="T40" fmla="*/ 472 w 512"/>
                <a:gd name="T41" fmla="*/ 362 h 363"/>
                <a:gd name="T42" fmla="*/ 494 w 512"/>
                <a:gd name="T43" fmla="*/ 356 h 363"/>
                <a:gd name="T44" fmla="*/ 510 w 512"/>
                <a:gd name="T45" fmla="*/ 305 h 363"/>
                <a:gd name="T46" fmla="*/ 511 w 512"/>
                <a:gd name="T47" fmla="*/ 226 h 363"/>
                <a:gd name="T48" fmla="*/ 486 w 512"/>
                <a:gd name="T49" fmla="*/ 142 h 363"/>
                <a:gd name="T50" fmla="*/ 427 w 512"/>
                <a:gd name="T51" fmla="*/ 70 h 363"/>
                <a:gd name="T52" fmla="*/ 371 w 512"/>
                <a:gd name="T53" fmla="*/ 38 h 363"/>
                <a:gd name="T54" fmla="*/ 349 w 512"/>
                <a:gd name="T55" fmla="*/ 30 h 363"/>
                <a:gd name="T56" fmla="*/ 325 w 512"/>
                <a:gd name="T57" fmla="*/ 21 h 363"/>
                <a:gd name="T58" fmla="*/ 302 w 512"/>
                <a:gd name="T59" fmla="*/ 15 h 363"/>
                <a:gd name="T60" fmla="*/ 277 w 512"/>
                <a:gd name="T61" fmla="*/ 9 h 363"/>
                <a:gd name="T62" fmla="*/ 251 w 512"/>
                <a:gd name="T63" fmla="*/ 5 h 363"/>
                <a:gd name="T64" fmla="*/ 224 w 512"/>
                <a:gd name="T65" fmla="*/ 1 h 363"/>
                <a:gd name="T66" fmla="*/ 196 w 512"/>
                <a:gd name="T67" fmla="*/ 0 h 363"/>
                <a:gd name="T68" fmla="*/ 145 w 512"/>
                <a:gd name="T69" fmla="*/ 1 h 363"/>
                <a:gd name="T70" fmla="*/ 81 w 512"/>
                <a:gd name="T71" fmla="*/ 7 h 363"/>
                <a:gd name="T72" fmla="*/ 31 w 512"/>
                <a:gd name="T73" fmla="*/ 21 h 363"/>
                <a:gd name="T74" fmla="*/ 4 w 512"/>
                <a:gd name="T75" fmla="*/ 4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363">
                  <a:moveTo>
                    <a:pt x="0" y="55"/>
                  </a:moveTo>
                  <a:lnTo>
                    <a:pt x="0" y="57"/>
                  </a:lnTo>
                  <a:lnTo>
                    <a:pt x="0" y="66"/>
                  </a:lnTo>
                  <a:lnTo>
                    <a:pt x="3" y="76"/>
                  </a:lnTo>
                  <a:lnTo>
                    <a:pt x="10" y="88"/>
                  </a:lnTo>
                  <a:lnTo>
                    <a:pt x="24" y="99"/>
                  </a:lnTo>
                  <a:lnTo>
                    <a:pt x="48" y="109"/>
                  </a:lnTo>
                  <a:lnTo>
                    <a:pt x="81" y="114"/>
                  </a:lnTo>
                  <a:lnTo>
                    <a:pt x="127" y="114"/>
                  </a:lnTo>
                  <a:lnTo>
                    <a:pt x="151" y="112"/>
                  </a:lnTo>
                  <a:lnTo>
                    <a:pt x="175" y="111"/>
                  </a:lnTo>
                  <a:lnTo>
                    <a:pt x="196" y="108"/>
                  </a:lnTo>
                  <a:lnTo>
                    <a:pt x="217" y="106"/>
                  </a:lnTo>
                  <a:lnTo>
                    <a:pt x="236" y="104"/>
                  </a:lnTo>
                  <a:lnTo>
                    <a:pt x="254" y="103"/>
                  </a:lnTo>
                  <a:lnTo>
                    <a:pt x="272" y="102"/>
                  </a:lnTo>
                  <a:lnTo>
                    <a:pt x="288" y="102"/>
                  </a:lnTo>
                  <a:lnTo>
                    <a:pt x="303" y="102"/>
                  </a:lnTo>
                  <a:lnTo>
                    <a:pt x="318" y="104"/>
                  </a:lnTo>
                  <a:lnTo>
                    <a:pt x="332" y="107"/>
                  </a:lnTo>
                  <a:lnTo>
                    <a:pt x="344" y="112"/>
                  </a:lnTo>
                  <a:lnTo>
                    <a:pt x="355" y="117"/>
                  </a:lnTo>
                  <a:lnTo>
                    <a:pt x="366" y="124"/>
                  </a:lnTo>
                  <a:lnTo>
                    <a:pt x="376" y="133"/>
                  </a:lnTo>
                  <a:lnTo>
                    <a:pt x="385" y="144"/>
                  </a:lnTo>
                  <a:lnTo>
                    <a:pt x="396" y="159"/>
                  </a:lnTo>
                  <a:lnTo>
                    <a:pt x="405" y="173"/>
                  </a:lnTo>
                  <a:lnTo>
                    <a:pt x="413" y="185"/>
                  </a:lnTo>
                  <a:lnTo>
                    <a:pt x="418" y="198"/>
                  </a:lnTo>
                  <a:lnTo>
                    <a:pt x="423" y="209"/>
                  </a:lnTo>
                  <a:lnTo>
                    <a:pt x="425" y="220"/>
                  </a:lnTo>
                  <a:lnTo>
                    <a:pt x="426" y="231"/>
                  </a:lnTo>
                  <a:lnTo>
                    <a:pt x="426" y="243"/>
                  </a:lnTo>
                  <a:lnTo>
                    <a:pt x="425" y="254"/>
                  </a:lnTo>
                  <a:lnTo>
                    <a:pt x="425" y="265"/>
                  </a:lnTo>
                  <a:lnTo>
                    <a:pt x="425" y="278"/>
                  </a:lnTo>
                  <a:lnTo>
                    <a:pt x="427" y="291"/>
                  </a:lnTo>
                  <a:lnTo>
                    <a:pt x="434" y="309"/>
                  </a:lnTo>
                  <a:lnTo>
                    <a:pt x="441" y="326"/>
                  </a:lnTo>
                  <a:lnTo>
                    <a:pt x="451" y="342"/>
                  </a:lnTo>
                  <a:lnTo>
                    <a:pt x="461" y="355"/>
                  </a:lnTo>
                  <a:lnTo>
                    <a:pt x="472" y="362"/>
                  </a:lnTo>
                  <a:lnTo>
                    <a:pt x="484" y="363"/>
                  </a:lnTo>
                  <a:lnTo>
                    <a:pt x="494" y="356"/>
                  </a:lnTo>
                  <a:lnTo>
                    <a:pt x="502" y="339"/>
                  </a:lnTo>
                  <a:lnTo>
                    <a:pt x="510" y="305"/>
                  </a:lnTo>
                  <a:lnTo>
                    <a:pt x="512" y="268"/>
                  </a:lnTo>
                  <a:lnTo>
                    <a:pt x="511" y="226"/>
                  </a:lnTo>
                  <a:lnTo>
                    <a:pt x="502" y="183"/>
                  </a:lnTo>
                  <a:lnTo>
                    <a:pt x="486" y="142"/>
                  </a:lnTo>
                  <a:lnTo>
                    <a:pt x="462" y="103"/>
                  </a:lnTo>
                  <a:lnTo>
                    <a:pt x="427" y="70"/>
                  </a:lnTo>
                  <a:lnTo>
                    <a:pt x="383" y="43"/>
                  </a:lnTo>
                  <a:lnTo>
                    <a:pt x="371" y="38"/>
                  </a:lnTo>
                  <a:lnTo>
                    <a:pt x="360" y="33"/>
                  </a:lnTo>
                  <a:lnTo>
                    <a:pt x="349" y="30"/>
                  </a:lnTo>
                  <a:lnTo>
                    <a:pt x="337" y="25"/>
                  </a:lnTo>
                  <a:lnTo>
                    <a:pt x="325" y="21"/>
                  </a:lnTo>
                  <a:lnTo>
                    <a:pt x="314" y="17"/>
                  </a:lnTo>
                  <a:lnTo>
                    <a:pt x="302" y="15"/>
                  </a:lnTo>
                  <a:lnTo>
                    <a:pt x="289" y="11"/>
                  </a:lnTo>
                  <a:lnTo>
                    <a:pt x="277" y="9"/>
                  </a:lnTo>
                  <a:lnTo>
                    <a:pt x="264" y="6"/>
                  </a:lnTo>
                  <a:lnTo>
                    <a:pt x="251" y="5"/>
                  </a:lnTo>
                  <a:lnTo>
                    <a:pt x="238" y="2"/>
                  </a:lnTo>
                  <a:lnTo>
                    <a:pt x="224" y="1"/>
                  </a:lnTo>
                  <a:lnTo>
                    <a:pt x="210" y="1"/>
                  </a:lnTo>
                  <a:lnTo>
                    <a:pt x="196" y="0"/>
                  </a:lnTo>
                  <a:lnTo>
                    <a:pt x="181" y="0"/>
                  </a:lnTo>
                  <a:lnTo>
                    <a:pt x="145" y="1"/>
                  </a:lnTo>
                  <a:lnTo>
                    <a:pt x="111" y="4"/>
                  </a:lnTo>
                  <a:lnTo>
                    <a:pt x="81" y="7"/>
                  </a:lnTo>
                  <a:lnTo>
                    <a:pt x="54" y="14"/>
                  </a:lnTo>
                  <a:lnTo>
                    <a:pt x="31" y="21"/>
                  </a:lnTo>
                  <a:lnTo>
                    <a:pt x="14" y="30"/>
                  </a:lnTo>
                  <a:lnTo>
                    <a:pt x="4" y="41"/>
                  </a:lnTo>
                  <a:lnTo>
                    <a:pt x="0" y="55"/>
                  </a:lnTo>
                  <a:close/>
                </a:path>
              </a:pathLst>
            </a:custGeom>
            <a:solidFill>
              <a:srgbClr val="8E7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7" name="Freeform 101"/>
            <p:cNvSpPr>
              <a:spLocks/>
            </p:cNvSpPr>
            <p:nvPr/>
          </p:nvSpPr>
          <p:spPr bwMode="auto">
            <a:xfrm>
              <a:off x="4824" y="887"/>
              <a:ext cx="100" cy="68"/>
            </a:xfrm>
            <a:custGeom>
              <a:avLst/>
              <a:gdLst>
                <a:gd name="T0" fmla="*/ 0 w 498"/>
                <a:gd name="T1" fmla="*/ 49 h 339"/>
                <a:gd name="T2" fmla="*/ 2 w 498"/>
                <a:gd name="T3" fmla="*/ 66 h 339"/>
                <a:gd name="T4" fmla="*/ 25 w 498"/>
                <a:gd name="T5" fmla="*/ 87 h 339"/>
                <a:gd name="T6" fmla="*/ 82 w 498"/>
                <a:gd name="T7" fmla="*/ 99 h 339"/>
                <a:gd name="T8" fmla="*/ 153 w 498"/>
                <a:gd name="T9" fmla="*/ 97 h 339"/>
                <a:gd name="T10" fmla="*/ 198 w 498"/>
                <a:gd name="T11" fmla="*/ 93 h 339"/>
                <a:gd name="T12" fmla="*/ 238 w 498"/>
                <a:gd name="T13" fmla="*/ 89 h 339"/>
                <a:gd name="T14" fmla="*/ 273 w 498"/>
                <a:gd name="T15" fmla="*/ 88 h 339"/>
                <a:gd name="T16" fmla="*/ 305 w 498"/>
                <a:gd name="T17" fmla="*/ 88 h 339"/>
                <a:gd name="T18" fmla="*/ 332 w 498"/>
                <a:gd name="T19" fmla="*/ 93 h 339"/>
                <a:gd name="T20" fmla="*/ 356 w 498"/>
                <a:gd name="T21" fmla="*/ 103 h 339"/>
                <a:gd name="T22" fmla="*/ 377 w 498"/>
                <a:gd name="T23" fmla="*/ 119 h 339"/>
                <a:gd name="T24" fmla="*/ 397 w 498"/>
                <a:gd name="T25" fmla="*/ 145 h 339"/>
                <a:gd name="T26" fmla="*/ 412 w 498"/>
                <a:gd name="T27" fmla="*/ 170 h 339"/>
                <a:gd name="T28" fmla="*/ 422 w 498"/>
                <a:gd name="T29" fmla="*/ 193 h 339"/>
                <a:gd name="T30" fmla="*/ 426 w 498"/>
                <a:gd name="T31" fmla="*/ 214 h 339"/>
                <a:gd name="T32" fmla="*/ 424 w 498"/>
                <a:gd name="T33" fmla="*/ 235 h 339"/>
                <a:gd name="T34" fmla="*/ 422 w 498"/>
                <a:gd name="T35" fmla="*/ 259 h 339"/>
                <a:gd name="T36" fmla="*/ 427 w 498"/>
                <a:gd name="T37" fmla="*/ 287 h 339"/>
                <a:gd name="T38" fmla="*/ 443 w 498"/>
                <a:gd name="T39" fmla="*/ 318 h 339"/>
                <a:gd name="T40" fmla="*/ 464 w 498"/>
                <a:gd name="T41" fmla="*/ 338 h 339"/>
                <a:gd name="T42" fmla="*/ 483 w 498"/>
                <a:gd name="T43" fmla="*/ 331 h 339"/>
                <a:gd name="T44" fmla="*/ 497 w 498"/>
                <a:gd name="T45" fmla="*/ 281 h 339"/>
                <a:gd name="T46" fmla="*/ 494 w 498"/>
                <a:gd name="T47" fmla="*/ 206 h 339"/>
                <a:gd name="T48" fmla="*/ 468 w 498"/>
                <a:gd name="T49" fmla="*/ 129 h 339"/>
                <a:gd name="T50" fmla="*/ 410 w 498"/>
                <a:gd name="T51" fmla="*/ 62 h 339"/>
                <a:gd name="T52" fmla="*/ 342 w 498"/>
                <a:gd name="T53" fmla="*/ 28 h 339"/>
                <a:gd name="T54" fmla="*/ 300 w 498"/>
                <a:gd name="T55" fmla="*/ 15 h 339"/>
                <a:gd name="T56" fmla="*/ 255 w 498"/>
                <a:gd name="T57" fmla="*/ 5 h 339"/>
                <a:gd name="T58" fmla="*/ 205 w 498"/>
                <a:gd name="T59" fmla="*/ 0 h 339"/>
                <a:gd name="T60" fmla="*/ 142 w 498"/>
                <a:gd name="T61" fmla="*/ 0 h 339"/>
                <a:gd name="T62" fmla="*/ 77 w 498"/>
                <a:gd name="T63" fmla="*/ 6 h 339"/>
                <a:gd name="T64" fmla="*/ 28 w 498"/>
                <a:gd name="T65" fmla="*/ 17 h 339"/>
                <a:gd name="T66" fmla="*/ 2 w 498"/>
                <a:gd name="T67" fmla="*/ 3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339">
                  <a:moveTo>
                    <a:pt x="0" y="47"/>
                  </a:moveTo>
                  <a:lnTo>
                    <a:pt x="0" y="49"/>
                  </a:lnTo>
                  <a:lnTo>
                    <a:pt x="0" y="57"/>
                  </a:lnTo>
                  <a:lnTo>
                    <a:pt x="2" y="66"/>
                  </a:lnTo>
                  <a:lnTo>
                    <a:pt x="10" y="76"/>
                  </a:lnTo>
                  <a:lnTo>
                    <a:pt x="25" y="87"/>
                  </a:lnTo>
                  <a:lnTo>
                    <a:pt x="47" y="94"/>
                  </a:lnTo>
                  <a:lnTo>
                    <a:pt x="82" y="99"/>
                  </a:lnTo>
                  <a:lnTo>
                    <a:pt x="129" y="98"/>
                  </a:lnTo>
                  <a:lnTo>
                    <a:pt x="153" y="97"/>
                  </a:lnTo>
                  <a:lnTo>
                    <a:pt x="175" y="94"/>
                  </a:lnTo>
                  <a:lnTo>
                    <a:pt x="198" y="93"/>
                  </a:lnTo>
                  <a:lnTo>
                    <a:pt x="218" y="90"/>
                  </a:lnTo>
                  <a:lnTo>
                    <a:pt x="238" y="89"/>
                  </a:lnTo>
                  <a:lnTo>
                    <a:pt x="256" y="88"/>
                  </a:lnTo>
                  <a:lnTo>
                    <a:pt x="273" y="88"/>
                  </a:lnTo>
                  <a:lnTo>
                    <a:pt x="290" y="88"/>
                  </a:lnTo>
                  <a:lnTo>
                    <a:pt x="305" y="88"/>
                  </a:lnTo>
                  <a:lnTo>
                    <a:pt x="319" y="90"/>
                  </a:lnTo>
                  <a:lnTo>
                    <a:pt x="332" y="93"/>
                  </a:lnTo>
                  <a:lnTo>
                    <a:pt x="345" y="98"/>
                  </a:lnTo>
                  <a:lnTo>
                    <a:pt x="356" y="103"/>
                  </a:lnTo>
                  <a:lnTo>
                    <a:pt x="367" y="110"/>
                  </a:lnTo>
                  <a:lnTo>
                    <a:pt x="377" y="119"/>
                  </a:lnTo>
                  <a:lnTo>
                    <a:pt x="386" y="130"/>
                  </a:lnTo>
                  <a:lnTo>
                    <a:pt x="397" y="145"/>
                  </a:lnTo>
                  <a:lnTo>
                    <a:pt x="406" y="159"/>
                  </a:lnTo>
                  <a:lnTo>
                    <a:pt x="412" y="170"/>
                  </a:lnTo>
                  <a:lnTo>
                    <a:pt x="418" y="183"/>
                  </a:lnTo>
                  <a:lnTo>
                    <a:pt x="422" y="193"/>
                  </a:lnTo>
                  <a:lnTo>
                    <a:pt x="424" y="204"/>
                  </a:lnTo>
                  <a:lnTo>
                    <a:pt x="426" y="214"/>
                  </a:lnTo>
                  <a:lnTo>
                    <a:pt x="426" y="224"/>
                  </a:lnTo>
                  <a:lnTo>
                    <a:pt x="424" y="235"/>
                  </a:lnTo>
                  <a:lnTo>
                    <a:pt x="423" y="246"/>
                  </a:lnTo>
                  <a:lnTo>
                    <a:pt x="422" y="259"/>
                  </a:lnTo>
                  <a:lnTo>
                    <a:pt x="423" y="271"/>
                  </a:lnTo>
                  <a:lnTo>
                    <a:pt x="427" y="287"/>
                  </a:lnTo>
                  <a:lnTo>
                    <a:pt x="434" y="303"/>
                  </a:lnTo>
                  <a:lnTo>
                    <a:pt x="443" y="318"/>
                  </a:lnTo>
                  <a:lnTo>
                    <a:pt x="453" y="331"/>
                  </a:lnTo>
                  <a:lnTo>
                    <a:pt x="464" y="338"/>
                  </a:lnTo>
                  <a:lnTo>
                    <a:pt x="474" y="339"/>
                  </a:lnTo>
                  <a:lnTo>
                    <a:pt x="483" y="331"/>
                  </a:lnTo>
                  <a:lnTo>
                    <a:pt x="490" y="313"/>
                  </a:lnTo>
                  <a:lnTo>
                    <a:pt x="497" y="281"/>
                  </a:lnTo>
                  <a:lnTo>
                    <a:pt x="498" y="244"/>
                  </a:lnTo>
                  <a:lnTo>
                    <a:pt x="494" y="206"/>
                  </a:lnTo>
                  <a:lnTo>
                    <a:pt x="486" y="166"/>
                  </a:lnTo>
                  <a:lnTo>
                    <a:pt x="468" y="129"/>
                  </a:lnTo>
                  <a:lnTo>
                    <a:pt x="443" y="93"/>
                  </a:lnTo>
                  <a:lnTo>
                    <a:pt x="410" y="62"/>
                  </a:lnTo>
                  <a:lnTo>
                    <a:pt x="365" y="37"/>
                  </a:lnTo>
                  <a:lnTo>
                    <a:pt x="342" y="28"/>
                  </a:lnTo>
                  <a:lnTo>
                    <a:pt x="321" y="21"/>
                  </a:lnTo>
                  <a:lnTo>
                    <a:pt x="300" y="15"/>
                  </a:lnTo>
                  <a:lnTo>
                    <a:pt x="277" y="8"/>
                  </a:lnTo>
                  <a:lnTo>
                    <a:pt x="255" y="5"/>
                  </a:lnTo>
                  <a:lnTo>
                    <a:pt x="231" y="2"/>
                  </a:lnTo>
                  <a:lnTo>
                    <a:pt x="205" y="0"/>
                  </a:lnTo>
                  <a:lnTo>
                    <a:pt x="178" y="0"/>
                  </a:lnTo>
                  <a:lnTo>
                    <a:pt x="142" y="0"/>
                  </a:lnTo>
                  <a:lnTo>
                    <a:pt x="108" y="2"/>
                  </a:lnTo>
                  <a:lnTo>
                    <a:pt x="77" y="6"/>
                  </a:lnTo>
                  <a:lnTo>
                    <a:pt x="51" y="10"/>
                  </a:lnTo>
                  <a:lnTo>
                    <a:pt x="28" y="17"/>
                  </a:lnTo>
                  <a:lnTo>
                    <a:pt x="12" y="24"/>
                  </a:lnTo>
                  <a:lnTo>
                    <a:pt x="2" y="34"/>
                  </a:lnTo>
                  <a:lnTo>
                    <a:pt x="0" y="47"/>
                  </a:lnTo>
                  <a:close/>
                </a:path>
              </a:pathLst>
            </a:custGeom>
            <a:solidFill>
              <a:srgbClr val="563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69" name="Freeform 102"/>
            <p:cNvSpPr>
              <a:spLocks/>
            </p:cNvSpPr>
            <p:nvPr/>
          </p:nvSpPr>
          <p:spPr bwMode="auto">
            <a:xfrm>
              <a:off x="4826" y="888"/>
              <a:ext cx="96" cy="63"/>
            </a:xfrm>
            <a:custGeom>
              <a:avLst/>
              <a:gdLst>
                <a:gd name="T0" fmla="*/ 0 w 484"/>
                <a:gd name="T1" fmla="*/ 43 h 315"/>
                <a:gd name="T2" fmla="*/ 3 w 484"/>
                <a:gd name="T3" fmla="*/ 56 h 315"/>
                <a:gd name="T4" fmla="*/ 25 w 484"/>
                <a:gd name="T5" fmla="*/ 73 h 315"/>
                <a:gd name="T6" fmla="*/ 84 w 484"/>
                <a:gd name="T7" fmla="*/ 84 h 315"/>
                <a:gd name="T8" fmla="*/ 156 w 484"/>
                <a:gd name="T9" fmla="*/ 81 h 315"/>
                <a:gd name="T10" fmla="*/ 200 w 484"/>
                <a:gd name="T11" fmla="*/ 77 h 315"/>
                <a:gd name="T12" fmla="*/ 240 w 484"/>
                <a:gd name="T13" fmla="*/ 75 h 315"/>
                <a:gd name="T14" fmla="*/ 274 w 484"/>
                <a:gd name="T15" fmla="*/ 74 h 315"/>
                <a:gd name="T16" fmla="*/ 306 w 484"/>
                <a:gd name="T17" fmla="*/ 75 h 315"/>
                <a:gd name="T18" fmla="*/ 333 w 484"/>
                <a:gd name="T19" fmla="*/ 81 h 315"/>
                <a:gd name="T20" fmla="*/ 358 w 484"/>
                <a:gd name="T21" fmla="*/ 90 h 315"/>
                <a:gd name="T22" fmla="*/ 378 w 484"/>
                <a:gd name="T23" fmla="*/ 106 h 315"/>
                <a:gd name="T24" fmla="*/ 398 w 484"/>
                <a:gd name="T25" fmla="*/ 131 h 315"/>
                <a:gd name="T26" fmla="*/ 413 w 484"/>
                <a:gd name="T27" fmla="*/ 157 h 315"/>
                <a:gd name="T28" fmla="*/ 421 w 484"/>
                <a:gd name="T29" fmla="*/ 178 h 315"/>
                <a:gd name="T30" fmla="*/ 425 w 484"/>
                <a:gd name="T31" fmla="*/ 197 h 315"/>
                <a:gd name="T32" fmla="*/ 424 w 484"/>
                <a:gd name="T33" fmla="*/ 217 h 315"/>
                <a:gd name="T34" fmla="*/ 419 w 484"/>
                <a:gd name="T35" fmla="*/ 239 h 315"/>
                <a:gd name="T36" fmla="*/ 420 w 484"/>
                <a:gd name="T37" fmla="*/ 266 h 315"/>
                <a:gd name="T38" fmla="*/ 435 w 484"/>
                <a:gd name="T39" fmla="*/ 295 h 315"/>
                <a:gd name="T40" fmla="*/ 455 w 484"/>
                <a:gd name="T41" fmla="*/ 314 h 315"/>
                <a:gd name="T42" fmla="*/ 473 w 484"/>
                <a:gd name="T43" fmla="*/ 307 h 315"/>
                <a:gd name="T44" fmla="*/ 482 w 484"/>
                <a:gd name="T45" fmla="*/ 257 h 315"/>
                <a:gd name="T46" fmla="*/ 479 w 484"/>
                <a:gd name="T47" fmla="*/ 187 h 315"/>
                <a:gd name="T48" fmla="*/ 450 w 484"/>
                <a:gd name="T49" fmla="*/ 116 h 315"/>
                <a:gd name="T50" fmla="*/ 390 w 484"/>
                <a:gd name="T51" fmla="*/ 56 h 315"/>
                <a:gd name="T52" fmla="*/ 324 w 484"/>
                <a:gd name="T53" fmla="*/ 24 h 315"/>
                <a:gd name="T54" fmla="*/ 286 w 484"/>
                <a:gd name="T55" fmla="*/ 12 h 315"/>
                <a:gd name="T56" fmla="*/ 247 w 484"/>
                <a:gd name="T57" fmla="*/ 4 h 315"/>
                <a:gd name="T58" fmla="*/ 201 w 484"/>
                <a:gd name="T59" fmla="*/ 0 h 315"/>
                <a:gd name="T60" fmla="*/ 139 w 484"/>
                <a:gd name="T61" fmla="*/ 0 h 315"/>
                <a:gd name="T62" fmla="*/ 75 w 484"/>
                <a:gd name="T63" fmla="*/ 5 h 315"/>
                <a:gd name="T64" fmla="*/ 27 w 484"/>
                <a:gd name="T65" fmla="*/ 14 h 315"/>
                <a:gd name="T66" fmla="*/ 2 w 484"/>
                <a:gd name="T67" fmla="*/ 2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4" h="315">
                  <a:moveTo>
                    <a:pt x="0" y="40"/>
                  </a:moveTo>
                  <a:lnTo>
                    <a:pt x="0" y="43"/>
                  </a:lnTo>
                  <a:lnTo>
                    <a:pt x="0" y="48"/>
                  </a:lnTo>
                  <a:lnTo>
                    <a:pt x="3" y="56"/>
                  </a:lnTo>
                  <a:lnTo>
                    <a:pt x="10" y="65"/>
                  </a:lnTo>
                  <a:lnTo>
                    <a:pt x="25" y="73"/>
                  </a:lnTo>
                  <a:lnTo>
                    <a:pt x="49" y="80"/>
                  </a:lnTo>
                  <a:lnTo>
                    <a:pt x="84" y="84"/>
                  </a:lnTo>
                  <a:lnTo>
                    <a:pt x="132" y="82"/>
                  </a:lnTo>
                  <a:lnTo>
                    <a:pt x="156" y="81"/>
                  </a:lnTo>
                  <a:lnTo>
                    <a:pt x="179" y="79"/>
                  </a:lnTo>
                  <a:lnTo>
                    <a:pt x="200" y="77"/>
                  </a:lnTo>
                  <a:lnTo>
                    <a:pt x="220" y="76"/>
                  </a:lnTo>
                  <a:lnTo>
                    <a:pt x="240" y="75"/>
                  </a:lnTo>
                  <a:lnTo>
                    <a:pt x="257" y="74"/>
                  </a:lnTo>
                  <a:lnTo>
                    <a:pt x="274" y="74"/>
                  </a:lnTo>
                  <a:lnTo>
                    <a:pt x="291" y="74"/>
                  </a:lnTo>
                  <a:lnTo>
                    <a:pt x="306" y="75"/>
                  </a:lnTo>
                  <a:lnTo>
                    <a:pt x="321" y="77"/>
                  </a:lnTo>
                  <a:lnTo>
                    <a:pt x="333" y="81"/>
                  </a:lnTo>
                  <a:lnTo>
                    <a:pt x="345" y="85"/>
                  </a:lnTo>
                  <a:lnTo>
                    <a:pt x="358" y="90"/>
                  </a:lnTo>
                  <a:lnTo>
                    <a:pt x="368" y="97"/>
                  </a:lnTo>
                  <a:lnTo>
                    <a:pt x="378" y="106"/>
                  </a:lnTo>
                  <a:lnTo>
                    <a:pt x="387" y="116"/>
                  </a:lnTo>
                  <a:lnTo>
                    <a:pt x="398" y="131"/>
                  </a:lnTo>
                  <a:lnTo>
                    <a:pt x="407" y="145"/>
                  </a:lnTo>
                  <a:lnTo>
                    <a:pt x="413" y="157"/>
                  </a:lnTo>
                  <a:lnTo>
                    <a:pt x="418" y="168"/>
                  </a:lnTo>
                  <a:lnTo>
                    <a:pt x="421" y="178"/>
                  </a:lnTo>
                  <a:lnTo>
                    <a:pt x="424" y="188"/>
                  </a:lnTo>
                  <a:lnTo>
                    <a:pt x="425" y="197"/>
                  </a:lnTo>
                  <a:lnTo>
                    <a:pt x="425" y="206"/>
                  </a:lnTo>
                  <a:lnTo>
                    <a:pt x="424" y="217"/>
                  </a:lnTo>
                  <a:lnTo>
                    <a:pt x="421" y="228"/>
                  </a:lnTo>
                  <a:lnTo>
                    <a:pt x="419" y="239"/>
                  </a:lnTo>
                  <a:lnTo>
                    <a:pt x="418" y="251"/>
                  </a:lnTo>
                  <a:lnTo>
                    <a:pt x="420" y="266"/>
                  </a:lnTo>
                  <a:lnTo>
                    <a:pt x="426" y="280"/>
                  </a:lnTo>
                  <a:lnTo>
                    <a:pt x="435" y="295"/>
                  </a:lnTo>
                  <a:lnTo>
                    <a:pt x="445" y="308"/>
                  </a:lnTo>
                  <a:lnTo>
                    <a:pt x="455" y="314"/>
                  </a:lnTo>
                  <a:lnTo>
                    <a:pt x="464" y="315"/>
                  </a:lnTo>
                  <a:lnTo>
                    <a:pt x="473" y="307"/>
                  </a:lnTo>
                  <a:lnTo>
                    <a:pt x="479" y="288"/>
                  </a:lnTo>
                  <a:lnTo>
                    <a:pt x="482" y="257"/>
                  </a:lnTo>
                  <a:lnTo>
                    <a:pt x="484" y="222"/>
                  </a:lnTo>
                  <a:lnTo>
                    <a:pt x="479" y="187"/>
                  </a:lnTo>
                  <a:lnTo>
                    <a:pt x="468" y="151"/>
                  </a:lnTo>
                  <a:lnTo>
                    <a:pt x="450" y="116"/>
                  </a:lnTo>
                  <a:lnTo>
                    <a:pt x="424" y="85"/>
                  </a:lnTo>
                  <a:lnTo>
                    <a:pt x="390" y="56"/>
                  </a:lnTo>
                  <a:lnTo>
                    <a:pt x="345" y="33"/>
                  </a:lnTo>
                  <a:lnTo>
                    <a:pt x="324" y="24"/>
                  </a:lnTo>
                  <a:lnTo>
                    <a:pt x="304" y="18"/>
                  </a:lnTo>
                  <a:lnTo>
                    <a:pt x="286" y="12"/>
                  </a:lnTo>
                  <a:lnTo>
                    <a:pt x="267" y="8"/>
                  </a:lnTo>
                  <a:lnTo>
                    <a:pt x="247" y="4"/>
                  </a:lnTo>
                  <a:lnTo>
                    <a:pt x="225" y="2"/>
                  </a:lnTo>
                  <a:lnTo>
                    <a:pt x="201" y="0"/>
                  </a:lnTo>
                  <a:lnTo>
                    <a:pt x="174" y="0"/>
                  </a:lnTo>
                  <a:lnTo>
                    <a:pt x="139" y="0"/>
                  </a:lnTo>
                  <a:lnTo>
                    <a:pt x="105" y="2"/>
                  </a:lnTo>
                  <a:lnTo>
                    <a:pt x="75" y="5"/>
                  </a:lnTo>
                  <a:lnTo>
                    <a:pt x="48" y="9"/>
                  </a:lnTo>
                  <a:lnTo>
                    <a:pt x="27" y="14"/>
                  </a:lnTo>
                  <a:lnTo>
                    <a:pt x="10" y="20"/>
                  </a:lnTo>
                  <a:lnTo>
                    <a:pt x="2" y="29"/>
                  </a:lnTo>
                  <a:lnTo>
                    <a:pt x="0" y="40"/>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0" name="Freeform 103"/>
            <p:cNvSpPr>
              <a:spLocks/>
            </p:cNvSpPr>
            <p:nvPr/>
          </p:nvSpPr>
          <p:spPr bwMode="auto">
            <a:xfrm>
              <a:off x="4827" y="890"/>
              <a:ext cx="94" cy="58"/>
            </a:xfrm>
            <a:custGeom>
              <a:avLst/>
              <a:gdLst>
                <a:gd name="T0" fmla="*/ 136 w 470"/>
                <a:gd name="T1" fmla="*/ 0 h 290"/>
                <a:gd name="T2" fmla="*/ 72 w 470"/>
                <a:gd name="T3" fmla="*/ 3 h 290"/>
                <a:gd name="T4" fmla="*/ 24 w 470"/>
                <a:gd name="T5" fmla="*/ 10 h 290"/>
                <a:gd name="T6" fmla="*/ 0 w 470"/>
                <a:gd name="T7" fmla="*/ 22 h 290"/>
                <a:gd name="T8" fmla="*/ 0 w 470"/>
                <a:gd name="T9" fmla="*/ 34 h 290"/>
                <a:gd name="T10" fmla="*/ 2 w 470"/>
                <a:gd name="T11" fmla="*/ 45 h 290"/>
                <a:gd name="T12" fmla="*/ 25 w 470"/>
                <a:gd name="T13" fmla="*/ 60 h 290"/>
                <a:gd name="T14" fmla="*/ 85 w 470"/>
                <a:gd name="T15" fmla="*/ 67 h 290"/>
                <a:gd name="T16" fmla="*/ 158 w 470"/>
                <a:gd name="T17" fmla="*/ 65 h 290"/>
                <a:gd name="T18" fmla="*/ 202 w 470"/>
                <a:gd name="T19" fmla="*/ 61 h 290"/>
                <a:gd name="T20" fmla="*/ 240 w 470"/>
                <a:gd name="T21" fmla="*/ 59 h 290"/>
                <a:gd name="T22" fmla="*/ 276 w 470"/>
                <a:gd name="T23" fmla="*/ 59 h 290"/>
                <a:gd name="T24" fmla="*/ 308 w 470"/>
                <a:gd name="T25" fmla="*/ 61 h 290"/>
                <a:gd name="T26" fmla="*/ 335 w 470"/>
                <a:gd name="T27" fmla="*/ 66 h 290"/>
                <a:gd name="T28" fmla="*/ 357 w 470"/>
                <a:gd name="T29" fmla="*/ 76 h 290"/>
                <a:gd name="T30" fmla="*/ 377 w 470"/>
                <a:gd name="T31" fmla="*/ 91 h 290"/>
                <a:gd name="T32" fmla="*/ 406 w 470"/>
                <a:gd name="T33" fmla="*/ 130 h 290"/>
                <a:gd name="T34" fmla="*/ 425 w 470"/>
                <a:gd name="T35" fmla="*/ 171 h 290"/>
                <a:gd name="T36" fmla="*/ 423 w 470"/>
                <a:gd name="T37" fmla="*/ 198 h 290"/>
                <a:gd name="T38" fmla="*/ 416 w 470"/>
                <a:gd name="T39" fmla="*/ 219 h 290"/>
                <a:gd name="T40" fmla="*/ 415 w 470"/>
                <a:gd name="T41" fmla="*/ 244 h 290"/>
                <a:gd name="T42" fmla="*/ 427 w 470"/>
                <a:gd name="T43" fmla="*/ 271 h 290"/>
                <a:gd name="T44" fmla="*/ 446 w 470"/>
                <a:gd name="T45" fmla="*/ 290 h 290"/>
                <a:gd name="T46" fmla="*/ 462 w 470"/>
                <a:gd name="T47" fmla="*/ 281 h 290"/>
                <a:gd name="T48" fmla="*/ 470 w 470"/>
                <a:gd name="T49" fmla="*/ 232 h 290"/>
                <a:gd name="T50" fmla="*/ 462 w 470"/>
                <a:gd name="T51" fmla="*/ 166 h 290"/>
                <a:gd name="T52" fmla="*/ 432 w 470"/>
                <a:gd name="T53" fmla="*/ 103 h 290"/>
                <a:gd name="T54" fmla="*/ 371 w 470"/>
                <a:gd name="T55" fmla="*/ 49 h 290"/>
                <a:gd name="T56" fmla="*/ 308 w 470"/>
                <a:gd name="T57" fmla="*/ 20 h 290"/>
                <a:gd name="T58" fmla="*/ 271 w 470"/>
                <a:gd name="T59" fmla="*/ 9 h 290"/>
                <a:gd name="T60" fmla="*/ 238 w 470"/>
                <a:gd name="T61" fmla="*/ 3 h 290"/>
                <a:gd name="T62" fmla="*/ 197 w 470"/>
                <a:gd name="T6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0" h="290">
                  <a:moveTo>
                    <a:pt x="171" y="0"/>
                  </a:moveTo>
                  <a:lnTo>
                    <a:pt x="136" y="0"/>
                  </a:lnTo>
                  <a:lnTo>
                    <a:pt x="102" y="1"/>
                  </a:lnTo>
                  <a:lnTo>
                    <a:pt x="72" y="3"/>
                  </a:lnTo>
                  <a:lnTo>
                    <a:pt x="46" y="5"/>
                  </a:lnTo>
                  <a:lnTo>
                    <a:pt x="24" y="10"/>
                  </a:lnTo>
                  <a:lnTo>
                    <a:pt x="9" y="15"/>
                  </a:lnTo>
                  <a:lnTo>
                    <a:pt x="0" y="22"/>
                  </a:lnTo>
                  <a:lnTo>
                    <a:pt x="0" y="32"/>
                  </a:lnTo>
                  <a:lnTo>
                    <a:pt x="0" y="34"/>
                  </a:lnTo>
                  <a:lnTo>
                    <a:pt x="0" y="39"/>
                  </a:lnTo>
                  <a:lnTo>
                    <a:pt x="2" y="45"/>
                  </a:lnTo>
                  <a:lnTo>
                    <a:pt x="10" y="52"/>
                  </a:lnTo>
                  <a:lnTo>
                    <a:pt x="25" y="60"/>
                  </a:lnTo>
                  <a:lnTo>
                    <a:pt x="50" y="65"/>
                  </a:lnTo>
                  <a:lnTo>
                    <a:pt x="85" y="67"/>
                  </a:lnTo>
                  <a:lnTo>
                    <a:pt x="134" y="66"/>
                  </a:lnTo>
                  <a:lnTo>
                    <a:pt x="158" y="65"/>
                  </a:lnTo>
                  <a:lnTo>
                    <a:pt x="181" y="62"/>
                  </a:lnTo>
                  <a:lnTo>
                    <a:pt x="202" y="61"/>
                  </a:lnTo>
                  <a:lnTo>
                    <a:pt x="222" y="60"/>
                  </a:lnTo>
                  <a:lnTo>
                    <a:pt x="240" y="59"/>
                  </a:lnTo>
                  <a:lnTo>
                    <a:pt x="259" y="59"/>
                  </a:lnTo>
                  <a:lnTo>
                    <a:pt x="276" y="59"/>
                  </a:lnTo>
                  <a:lnTo>
                    <a:pt x="293" y="59"/>
                  </a:lnTo>
                  <a:lnTo>
                    <a:pt x="308" y="61"/>
                  </a:lnTo>
                  <a:lnTo>
                    <a:pt x="321" y="64"/>
                  </a:lnTo>
                  <a:lnTo>
                    <a:pt x="335" y="66"/>
                  </a:lnTo>
                  <a:lnTo>
                    <a:pt x="346" y="71"/>
                  </a:lnTo>
                  <a:lnTo>
                    <a:pt x="357" y="76"/>
                  </a:lnTo>
                  <a:lnTo>
                    <a:pt x="369" y="83"/>
                  </a:lnTo>
                  <a:lnTo>
                    <a:pt x="377" y="91"/>
                  </a:lnTo>
                  <a:lnTo>
                    <a:pt x="386" y="101"/>
                  </a:lnTo>
                  <a:lnTo>
                    <a:pt x="406" y="130"/>
                  </a:lnTo>
                  <a:lnTo>
                    <a:pt x="418" y="152"/>
                  </a:lnTo>
                  <a:lnTo>
                    <a:pt x="425" y="171"/>
                  </a:lnTo>
                  <a:lnTo>
                    <a:pt x="426" y="186"/>
                  </a:lnTo>
                  <a:lnTo>
                    <a:pt x="423" y="198"/>
                  </a:lnTo>
                  <a:lnTo>
                    <a:pt x="420" y="209"/>
                  </a:lnTo>
                  <a:lnTo>
                    <a:pt x="416" y="219"/>
                  </a:lnTo>
                  <a:lnTo>
                    <a:pt x="413" y="230"/>
                  </a:lnTo>
                  <a:lnTo>
                    <a:pt x="415" y="244"/>
                  </a:lnTo>
                  <a:lnTo>
                    <a:pt x="420" y="258"/>
                  </a:lnTo>
                  <a:lnTo>
                    <a:pt x="427" y="271"/>
                  </a:lnTo>
                  <a:lnTo>
                    <a:pt x="436" y="284"/>
                  </a:lnTo>
                  <a:lnTo>
                    <a:pt x="446" y="290"/>
                  </a:lnTo>
                  <a:lnTo>
                    <a:pt x="455" y="290"/>
                  </a:lnTo>
                  <a:lnTo>
                    <a:pt x="462" y="281"/>
                  </a:lnTo>
                  <a:lnTo>
                    <a:pt x="467" y="263"/>
                  </a:lnTo>
                  <a:lnTo>
                    <a:pt x="470" y="232"/>
                  </a:lnTo>
                  <a:lnTo>
                    <a:pt x="468" y="199"/>
                  </a:lnTo>
                  <a:lnTo>
                    <a:pt x="462" y="166"/>
                  </a:lnTo>
                  <a:lnTo>
                    <a:pt x="451" y="133"/>
                  </a:lnTo>
                  <a:lnTo>
                    <a:pt x="432" y="103"/>
                  </a:lnTo>
                  <a:lnTo>
                    <a:pt x="406" y="75"/>
                  </a:lnTo>
                  <a:lnTo>
                    <a:pt x="371" y="49"/>
                  </a:lnTo>
                  <a:lnTo>
                    <a:pt x="328" y="27"/>
                  </a:lnTo>
                  <a:lnTo>
                    <a:pt x="308" y="20"/>
                  </a:lnTo>
                  <a:lnTo>
                    <a:pt x="289" y="14"/>
                  </a:lnTo>
                  <a:lnTo>
                    <a:pt x="271" y="9"/>
                  </a:lnTo>
                  <a:lnTo>
                    <a:pt x="255" y="5"/>
                  </a:lnTo>
                  <a:lnTo>
                    <a:pt x="238" y="3"/>
                  </a:lnTo>
                  <a:lnTo>
                    <a:pt x="218" y="1"/>
                  </a:lnTo>
                  <a:lnTo>
                    <a:pt x="197" y="0"/>
                  </a:lnTo>
                  <a:lnTo>
                    <a:pt x="1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1" name="Freeform 104"/>
            <p:cNvSpPr>
              <a:spLocks/>
            </p:cNvSpPr>
            <p:nvPr/>
          </p:nvSpPr>
          <p:spPr bwMode="auto">
            <a:xfrm>
              <a:off x="4636" y="1078"/>
              <a:ext cx="428" cy="296"/>
            </a:xfrm>
            <a:custGeom>
              <a:avLst/>
              <a:gdLst>
                <a:gd name="T0" fmla="*/ 61 w 2139"/>
                <a:gd name="T1" fmla="*/ 552 h 1477"/>
                <a:gd name="T2" fmla="*/ 117 w 2139"/>
                <a:gd name="T3" fmla="*/ 501 h 1477"/>
                <a:gd name="T4" fmla="*/ 211 w 2139"/>
                <a:gd name="T5" fmla="*/ 425 h 1477"/>
                <a:gd name="T6" fmla="*/ 330 w 2139"/>
                <a:gd name="T7" fmla="*/ 341 h 1477"/>
                <a:gd name="T8" fmla="*/ 462 w 2139"/>
                <a:gd name="T9" fmla="*/ 269 h 1477"/>
                <a:gd name="T10" fmla="*/ 596 w 2139"/>
                <a:gd name="T11" fmla="*/ 227 h 1477"/>
                <a:gd name="T12" fmla="*/ 708 w 2139"/>
                <a:gd name="T13" fmla="*/ 213 h 1477"/>
                <a:gd name="T14" fmla="*/ 804 w 2139"/>
                <a:gd name="T15" fmla="*/ 213 h 1477"/>
                <a:gd name="T16" fmla="*/ 893 w 2139"/>
                <a:gd name="T17" fmla="*/ 207 h 1477"/>
                <a:gd name="T18" fmla="*/ 988 w 2139"/>
                <a:gd name="T19" fmla="*/ 178 h 1477"/>
                <a:gd name="T20" fmla="*/ 1098 w 2139"/>
                <a:gd name="T21" fmla="*/ 109 h 1477"/>
                <a:gd name="T22" fmla="*/ 1167 w 2139"/>
                <a:gd name="T23" fmla="*/ 66 h 1477"/>
                <a:gd name="T24" fmla="*/ 1251 w 2139"/>
                <a:gd name="T25" fmla="*/ 33 h 1477"/>
                <a:gd name="T26" fmla="*/ 1346 w 2139"/>
                <a:gd name="T27" fmla="*/ 12 h 1477"/>
                <a:gd name="T28" fmla="*/ 1448 w 2139"/>
                <a:gd name="T29" fmla="*/ 0 h 1477"/>
                <a:gd name="T30" fmla="*/ 1554 w 2139"/>
                <a:gd name="T31" fmla="*/ 2 h 1477"/>
                <a:gd name="T32" fmla="*/ 1661 w 2139"/>
                <a:gd name="T33" fmla="*/ 17 h 1477"/>
                <a:gd name="T34" fmla="*/ 1765 w 2139"/>
                <a:gd name="T35" fmla="*/ 43 h 1477"/>
                <a:gd name="T36" fmla="*/ 1864 w 2139"/>
                <a:gd name="T37" fmla="*/ 84 h 1477"/>
                <a:gd name="T38" fmla="*/ 1953 w 2139"/>
                <a:gd name="T39" fmla="*/ 139 h 1477"/>
                <a:gd name="T40" fmla="*/ 2029 w 2139"/>
                <a:gd name="T41" fmla="*/ 210 h 1477"/>
                <a:gd name="T42" fmla="*/ 2104 w 2139"/>
                <a:gd name="T43" fmla="*/ 328 h 1477"/>
                <a:gd name="T44" fmla="*/ 2139 w 2139"/>
                <a:gd name="T45" fmla="*/ 559 h 1477"/>
                <a:gd name="T46" fmla="*/ 2088 w 2139"/>
                <a:gd name="T47" fmla="*/ 823 h 1477"/>
                <a:gd name="T48" fmla="*/ 1967 w 2139"/>
                <a:gd name="T49" fmla="*/ 1081 h 1477"/>
                <a:gd name="T50" fmla="*/ 1791 w 2139"/>
                <a:gd name="T51" fmla="*/ 1294 h 1477"/>
                <a:gd name="T52" fmla="*/ 1573 w 2139"/>
                <a:gd name="T53" fmla="*/ 1422 h 1477"/>
                <a:gd name="T54" fmla="*/ 1364 w 2139"/>
                <a:gd name="T55" fmla="*/ 1470 h 1477"/>
                <a:gd name="T56" fmla="*/ 1201 w 2139"/>
                <a:gd name="T57" fmla="*/ 1473 h 1477"/>
                <a:gd name="T58" fmla="*/ 1079 w 2139"/>
                <a:gd name="T59" fmla="*/ 1445 h 1477"/>
                <a:gd name="T60" fmla="*/ 998 w 2139"/>
                <a:gd name="T61" fmla="*/ 1392 h 1477"/>
                <a:gd name="T62" fmla="*/ 951 w 2139"/>
                <a:gd name="T63" fmla="*/ 1330 h 1477"/>
                <a:gd name="T64" fmla="*/ 926 w 2139"/>
                <a:gd name="T65" fmla="*/ 1267 h 1477"/>
                <a:gd name="T66" fmla="*/ 885 w 2139"/>
                <a:gd name="T67" fmla="*/ 1209 h 1477"/>
                <a:gd name="T68" fmla="*/ 829 w 2139"/>
                <a:gd name="T69" fmla="*/ 1157 h 1477"/>
                <a:gd name="T70" fmla="*/ 764 w 2139"/>
                <a:gd name="T71" fmla="*/ 1113 h 1477"/>
                <a:gd name="T72" fmla="*/ 697 w 2139"/>
                <a:gd name="T73" fmla="*/ 1077 h 1477"/>
                <a:gd name="T74" fmla="*/ 639 w 2139"/>
                <a:gd name="T75" fmla="*/ 1055 h 1477"/>
                <a:gd name="T76" fmla="*/ 583 w 2139"/>
                <a:gd name="T77" fmla="*/ 1042 h 1477"/>
                <a:gd name="T78" fmla="*/ 505 w 2139"/>
                <a:gd name="T79" fmla="*/ 1028 h 1477"/>
                <a:gd name="T80" fmla="*/ 411 w 2139"/>
                <a:gd name="T81" fmla="*/ 1009 h 1477"/>
                <a:gd name="T82" fmla="*/ 313 w 2139"/>
                <a:gd name="T83" fmla="*/ 984 h 1477"/>
                <a:gd name="T84" fmla="*/ 216 w 2139"/>
                <a:gd name="T85" fmla="*/ 952 h 1477"/>
                <a:gd name="T86" fmla="*/ 129 w 2139"/>
                <a:gd name="T87" fmla="*/ 909 h 1477"/>
                <a:gd name="T88" fmla="*/ 58 w 2139"/>
                <a:gd name="T89" fmla="*/ 856 h 1477"/>
                <a:gd name="T90" fmla="*/ 13 w 2139"/>
                <a:gd name="T91" fmla="*/ 787 h 1477"/>
                <a:gd name="T92" fmla="*/ 0 w 2139"/>
                <a:gd name="T93" fmla="*/ 703 h 1477"/>
                <a:gd name="T94" fmla="*/ 29 w 2139"/>
                <a:gd name="T95" fmla="*/ 602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 h="1477">
                  <a:moveTo>
                    <a:pt x="49" y="563"/>
                  </a:moveTo>
                  <a:lnTo>
                    <a:pt x="51" y="561"/>
                  </a:lnTo>
                  <a:lnTo>
                    <a:pt x="61" y="552"/>
                  </a:lnTo>
                  <a:lnTo>
                    <a:pt x="75" y="538"/>
                  </a:lnTo>
                  <a:lnTo>
                    <a:pt x="94" y="522"/>
                  </a:lnTo>
                  <a:lnTo>
                    <a:pt x="117" y="501"/>
                  </a:lnTo>
                  <a:lnTo>
                    <a:pt x="145" y="477"/>
                  </a:lnTo>
                  <a:lnTo>
                    <a:pt x="177" y="452"/>
                  </a:lnTo>
                  <a:lnTo>
                    <a:pt x="211" y="425"/>
                  </a:lnTo>
                  <a:lnTo>
                    <a:pt x="248" y="398"/>
                  </a:lnTo>
                  <a:lnTo>
                    <a:pt x="288" y="369"/>
                  </a:lnTo>
                  <a:lnTo>
                    <a:pt x="330" y="341"/>
                  </a:lnTo>
                  <a:lnTo>
                    <a:pt x="373" y="315"/>
                  </a:lnTo>
                  <a:lnTo>
                    <a:pt x="418" y="292"/>
                  </a:lnTo>
                  <a:lnTo>
                    <a:pt x="462" y="269"/>
                  </a:lnTo>
                  <a:lnTo>
                    <a:pt x="507" y="252"/>
                  </a:lnTo>
                  <a:lnTo>
                    <a:pt x="552" y="237"/>
                  </a:lnTo>
                  <a:lnTo>
                    <a:pt x="596" y="227"/>
                  </a:lnTo>
                  <a:lnTo>
                    <a:pt x="636" y="219"/>
                  </a:lnTo>
                  <a:lnTo>
                    <a:pt x="673" y="216"/>
                  </a:lnTo>
                  <a:lnTo>
                    <a:pt x="708" y="213"/>
                  </a:lnTo>
                  <a:lnTo>
                    <a:pt x="741" y="213"/>
                  </a:lnTo>
                  <a:lnTo>
                    <a:pt x="773" y="213"/>
                  </a:lnTo>
                  <a:lnTo>
                    <a:pt x="804" y="213"/>
                  </a:lnTo>
                  <a:lnTo>
                    <a:pt x="834" y="212"/>
                  </a:lnTo>
                  <a:lnTo>
                    <a:pt x="864" y="211"/>
                  </a:lnTo>
                  <a:lnTo>
                    <a:pt x="893" y="207"/>
                  </a:lnTo>
                  <a:lnTo>
                    <a:pt x="925" y="201"/>
                  </a:lnTo>
                  <a:lnTo>
                    <a:pt x="956" y="192"/>
                  </a:lnTo>
                  <a:lnTo>
                    <a:pt x="988" y="178"/>
                  </a:lnTo>
                  <a:lnTo>
                    <a:pt x="1023" y="161"/>
                  </a:lnTo>
                  <a:lnTo>
                    <a:pt x="1059" y="137"/>
                  </a:lnTo>
                  <a:lnTo>
                    <a:pt x="1098" y="109"/>
                  </a:lnTo>
                  <a:lnTo>
                    <a:pt x="1119" y="94"/>
                  </a:lnTo>
                  <a:lnTo>
                    <a:pt x="1143" y="79"/>
                  </a:lnTo>
                  <a:lnTo>
                    <a:pt x="1167" y="66"/>
                  </a:lnTo>
                  <a:lnTo>
                    <a:pt x="1194" y="54"/>
                  </a:lnTo>
                  <a:lnTo>
                    <a:pt x="1221" y="43"/>
                  </a:lnTo>
                  <a:lnTo>
                    <a:pt x="1251" y="33"/>
                  </a:lnTo>
                  <a:lnTo>
                    <a:pt x="1281" y="25"/>
                  </a:lnTo>
                  <a:lnTo>
                    <a:pt x="1313" y="18"/>
                  </a:lnTo>
                  <a:lnTo>
                    <a:pt x="1346" y="12"/>
                  </a:lnTo>
                  <a:lnTo>
                    <a:pt x="1378" y="7"/>
                  </a:lnTo>
                  <a:lnTo>
                    <a:pt x="1413" y="3"/>
                  </a:lnTo>
                  <a:lnTo>
                    <a:pt x="1448" y="0"/>
                  </a:lnTo>
                  <a:lnTo>
                    <a:pt x="1483" y="0"/>
                  </a:lnTo>
                  <a:lnTo>
                    <a:pt x="1517" y="0"/>
                  </a:lnTo>
                  <a:lnTo>
                    <a:pt x="1554" y="2"/>
                  </a:lnTo>
                  <a:lnTo>
                    <a:pt x="1590" y="5"/>
                  </a:lnTo>
                  <a:lnTo>
                    <a:pt x="1625" y="10"/>
                  </a:lnTo>
                  <a:lnTo>
                    <a:pt x="1661" y="17"/>
                  </a:lnTo>
                  <a:lnTo>
                    <a:pt x="1696" y="24"/>
                  </a:lnTo>
                  <a:lnTo>
                    <a:pt x="1730" y="33"/>
                  </a:lnTo>
                  <a:lnTo>
                    <a:pt x="1765" y="43"/>
                  </a:lnTo>
                  <a:lnTo>
                    <a:pt x="1799" y="55"/>
                  </a:lnTo>
                  <a:lnTo>
                    <a:pt x="1831" y="69"/>
                  </a:lnTo>
                  <a:lnTo>
                    <a:pt x="1864" y="84"/>
                  </a:lnTo>
                  <a:lnTo>
                    <a:pt x="1895" y="100"/>
                  </a:lnTo>
                  <a:lnTo>
                    <a:pt x="1925" y="119"/>
                  </a:lnTo>
                  <a:lnTo>
                    <a:pt x="1953" y="139"/>
                  </a:lnTo>
                  <a:lnTo>
                    <a:pt x="1980" y="161"/>
                  </a:lnTo>
                  <a:lnTo>
                    <a:pt x="2006" y="183"/>
                  </a:lnTo>
                  <a:lnTo>
                    <a:pt x="2029" y="210"/>
                  </a:lnTo>
                  <a:lnTo>
                    <a:pt x="2052" y="236"/>
                  </a:lnTo>
                  <a:lnTo>
                    <a:pt x="2072" y="264"/>
                  </a:lnTo>
                  <a:lnTo>
                    <a:pt x="2104" y="328"/>
                  </a:lnTo>
                  <a:lnTo>
                    <a:pt x="2127" y="399"/>
                  </a:lnTo>
                  <a:lnTo>
                    <a:pt x="2138" y="477"/>
                  </a:lnTo>
                  <a:lnTo>
                    <a:pt x="2139" y="559"/>
                  </a:lnTo>
                  <a:lnTo>
                    <a:pt x="2130" y="647"/>
                  </a:lnTo>
                  <a:lnTo>
                    <a:pt x="2113" y="735"/>
                  </a:lnTo>
                  <a:lnTo>
                    <a:pt x="2088" y="823"/>
                  </a:lnTo>
                  <a:lnTo>
                    <a:pt x="2054" y="912"/>
                  </a:lnTo>
                  <a:lnTo>
                    <a:pt x="2014" y="999"/>
                  </a:lnTo>
                  <a:lnTo>
                    <a:pt x="1967" y="1081"/>
                  </a:lnTo>
                  <a:lnTo>
                    <a:pt x="1914" y="1160"/>
                  </a:lnTo>
                  <a:lnTo>
                    <a:pt x="1855" y="1231"/>
                  </a:lnTo>
                  <a:lnTo>
                    <a:pt x="1791" y="1294"/>
                  </a:lnTo>
                  <a:lnTo>
                    <a:pt x="1723" y="1348"/>
                  </a:lnTo>
                  <a:lnTo>
                    <a:pt x="1649" y="1391"/>
                  </a:lnTo>
                  <a:lnTo>
                    <a:pt x="1573" y="1422"/>
                  </a:lnTo>
                  <a:lnTo>
                    <a:pt x="1499" y="1443"/>
                  </a:lnTo>
                  <a:lnTo>
                    <a:pt x="1429" y="1460"/>
                  </a:lnTo>
                  <a:lnTo>
                    <a:pt x="1364" y="1470"/>
                  </a:lnTo>
                  <a:lnTo>
                    <a:pt x="1304" y="1476"/>
                  </a:lnTo>
                  <a:lnTo>
                    <a:pt x="1251" y="1477"/>
                  </a:lnTo>
                  <a:lnTo>
                    <a:pt x="1201" y="1473"/>
                  </a:lnTo>
                  <a:lnTo>
                    <a:pt x="1156" y="1467"/>
                  </a:lnTo>
                  <a:lnTo>
                    <a:pt x="1115" y="1457"/>
                  </a:lnTo>
                  <a:lnTo>
                    <a:pt x="1079" y="1445"/>
                  </a:lnTo>
                  <a:lnTo>
                    <a:pt x="1048" y="1428"/>
                  </a:lnTo>
                  <a:lnTo>
                    <a:pt x="1020" y="1412"/>
                  </a:lnTo>
                  <a:lnTo>
                    <a:pt x="998" y="1392"/>
                  </a:lnTo>
                  <a:lnTo>
                    <a:pt x="978" y="1372"/>
                  </a:lnTo>
                  <a:lnTo>
                    <a:pt x="963" y="1351"/>
                  </a:lnTo>
                  <a:lnTo>
                    <a:pt x="951" y="1330"/>
                  </a:lnTo>
                  <a:lnTo>
                    <a:pt x="943" y="1309"/>
                  </a:lnTo>
                  <a:lnTo>
                    <a:pt x="936" y="1288"/>
                  </a:lnTo>
                  <a:lnTo>
                    <a:pt x="926" y="1267"/>
                  </a:lnTo>
                  <a:lnTo>
                    <a:pt x="915" y="1247"/>
                  </a:lnTo>
                  <a:lnTo>
                    <a:pt x="901" y="1228"/>
                  </a:lnTo>
                  <a:lnTo>
                    <a:pt x="885" y="1209"/>
                  </a:lnTo>
                  <a:lnTo>
                    <a:pt x="867" y="1191"/>
                  </a:lnTo>
                  <a:lnTo>
                    <a:pt x="849" y="1173"/>
                  </a:lnTo>
                  <a:lnTo>
                    <a:pt x="829" y="1157"/>
                  </a:lnTo>
                  <a:lnTo>
                    <a:pt x="807" y="1142"/>
                  </a:lnTo>
                  <a:lnTo>
                    <a:pt x="786" y="1127"/>
                  </a:lnTo>
                  <a:lnTo>
                    <a:pt x="764" y="1113"/>
                  </a:lnTo>
                  <a:lnTo>
                    <a:pt x="741" y="1100"/>
                  </a:lnTo>
                  <a:lnTo>
                    <a:pt x="719" y="1089"/>
                  </a:lnTo>
                  <a:lnTo>
                    <a:pt x="697" y="1077"/>
                  </a:lnTo>
                  <a:lnTo>
                    <a:pt x="674" y="1067"/>
                  </a:lnTo>
                  <a:lnTo>
                    <a:pt x="652" y="1059"/>
                  </a:lnTo>
                  <a:lnTo>
                    <a:pt x="639" y="1055"/>
                  </a:lnTo>
                  <a:lnTo>
                    <a:pt x="623" y="1050"/>
                  </a:lnTo>
                  <a:lnTo>
                    <a:pt x="604" y="1046"/>
                  </a:lnTo>
                  <a:lnTo>
                    <a:pt x="583" y="1042"/>
                  </a:lnTo>
                  <a:lnTo>
                    <a:pt x="558" y="1038"/>
                  </a:lnTo>
                  <a:lnTo>
                    <a:pt x="532" y="1033"/>
                  </a:lnTo>
                  <a:lnTo>
                    <a:pt x="505" y="1028"/>
                  </a:lnTo>
                  <a:lnTo>
                    <a:pt x="475" y="1021"/>
                  </a:lnTo>
                  <a:lnTo>
                    <a:pt x="444" y="1015"/>
                  </a:lnTo>
                  <a:lnTo>
                    <a:pt x="411" y="1009"/>
                  </a:lnTo>
                  <a:lnTo>
                    <a:pt x="379" y="1001"/>
                  </a:lnTo>
                  <a:lnTo>
                    <a:pt x="347" y="994"/>
                  </a:lnTo>
                  <a:lnTo>
                    <a:pt x="313" y="984"/>
                  </a:lnTo>
                  <a:lnTo>
                    <a:pt x="281" y="974"/>
                  </a:lnTo>
                  <a:lnTo>
                    <a:pt x="247" y="964"/>
                  </a:lnTo>
                  <a:lnTo>
                    <a:pt x="216" y="952"/>
                  </a:lnTo>
                  <a:lnTo>
                    <a:pt x="185" y="939"/>
                  </a:lnTo>
                  <a:lnTo>
                    <a:pt x="156" y="925"/>
                  </a:lnTo>
                  <a:lnTo>
                    <a:pt x="129" y="909"/>
                  </a:lnTo>
                  <a:lnTo>
                    <a:pt x="102" y="893"/>
                  </a:lnTo>
                  <a:lnTo>
                    <a:pt x="79" y="874"/>
                  </a:lnTo>
                  <a:lnTo>
                    <a:pt x="58" y="856"/>
                  </a:lnTo>
                  <a:lnTo>
                    <a:pt x="39" y="835"/>
                  </a:lnTo>
                  <a:lnTo>
                    <a:pt x="24" y="811"/>
                  </a:lnTo>
                  <a:lnTo>
                    <a:pt x="13" y="787"/>
                  </a:lnTo>
                  <a:lnTo>
                    <a:pt x="4" y="761"/>
                  </a:lnTo>
                  <a:lnTo>
                    <a:pt x="0" y="732"/>
                  </a:lnTo>
                  <a:lnTo>
                    <a:pt x="0" y="703"/>
                  </a:lnTo>
                  <a:lnTo>
                    <a:pt x="5" y="671"/>
                  </a:lnTo>
                  <a:lnTo>
                    <a:pt x="14" y="638"/>
                  </a:lnTo>
                  <a:lnTo>
                    <a:pt x="29" y="602"/>
                  </a:lnTo>
                  <a:lnTo>
                    <a:pt x="49" y="5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2" name="Freeform 105"/>
            <p:cNvSpPr>
              <a:spLocks/>
            </p:cNvSpPr>
            <p:nvPr/>
          </p:nvSpPr>
          <p:spPr bwMode="auto">
            <a:xfrm>
              <a:off x="4642" y="1083"/>
              <a:ext cx="417" cy="285"/>
            </a:xfrm>
            <a:custGeom>
              <a:avLst/>
              <a:gdLst>
                <a:gd name="T0" fmla="*/ 2073 w 2084"/>
                <a:gd name="T1" fmla="*/ 384 h 1423"/>
                <a:gd name="T2" fmla="*/ 2077 w 2084"/>
                <a:gd name="T3" fmla="*/ 623 h 1423"/>
                <a:gd name="T4" fmla="*/ 2003 w 2084"/>
                <a:gd name="T5" fmla="*/ 879 h 1423"/>
                <a:gd name="T6" fmla="*/ 1866 w 2084"/>
                <a:gd name="T7" fmla="*/ 1117 h 1423"/>
                <a:gd name="T8" fmla="*/ 1681 w 2084"/>
                <a:gd name="T9" fmla="*/ 1299 h 1423"/>
                <a:gd name="T10" fmla="*/ 1463 w 2084"/>
                <a:gd name="T11" fmla="*/ 1392 h 1423"/>
                <a:gd name="T12" fmla="*/ 1274 w 2084"/>
                <a:gd name="T13" fmla="*/ 1422 h 1423"/>
                <a:gd name="T14" fmla="*/ 1129 w 2084"/>
                <a:gd name="T15" fmla="*/ 1413 h 1423"/>
                <a:gd name="T16" fmla="*/ 1024 w 2084"/>
                <a:gd name="T17" fmla="*/ 1377 h 1423"/>
                <a:gd name="T18" fmla="*/ 957 w 2084"/>
                <a:gd name="T19" fmla="*/ 1323 h 1423"/>
                <a:gd name="T20" fmla="*/ 923 w 2084"/>
                <a:gd name="T21" fmla="*/ 1260 h 1423"/>
                <a:gd name="T22" fmla="*/ 895 w 2084"/>
                <a:gd name="T23" fmla="*/ 1201 h 1423"/>
                <a:gd name="T24" fmla="*/ 848 w 2084"/>
                <a:gd name="T25" fmla="*/ 1147 h 1423"/>
                <a:gd name="T26" fmla="*/ 791 w 2084"/>
                <a:gd name="T27" fmla="*/ 1100 h 1423"/>
                <a:gd name="T28" fmla="*/ 726 w 2084"/>
                <a:gd name="T29" fmla="*/ 1060 h 1423"/>
                <a:gd name="T30" fmla="*/ 660 w 2084"/>
                <a:gd name="T31" fmla="*/ 1029 h 1423"/>
                <a:gd name="T32" fmla="*/ 573 w 2084"/>
                <a:gd name="T33" fmla="*/ 1005 h 1423"/>
                <a:gd name="T34" fmla="*/ 410 w 2084"/>
                <a:gd name="T35" fmla="*/ 974 h 1423"/>
                <a:gd name="T36" fmla="*/ 222 w 2084"/>
                <a:gd name="T37" fmla="*/ 922 h 1423"/>
                <a:gd name="T38" fmla="*/ 66 w 2084"/>
                <a:gd name="T39" fmla="*/ 834 h 1423"/>
                <a:gd name="T40" fmla="*/ 0 w 2084"/>
                <a:gd name="T41" fmla="*/ 695 h 1423"/>
                <a:gd name="T42" fmla="*/ 39 w 2084"/>
                <a:gd name="T43" fmla="*/ 562 h 1423"/>
                <a:gd name="T44" fmla="*/ 48 w 2084"/>
                <a:gd name="T45" fmla="*/ 546 h 1423"/>
                <a:gd name="T46" fmla="*/ 75 w 2084"/>
                <a:gd name="T47" fmla="*/ 521 h 1423"/>
                <a:gd name="T48" fmla="*/ 145 w 2084"/>
                <a:gd name="T49" fmla="*/ 460 h 1423"/>
                <a:gd name="T50" fmla="*/ 247 w 2084"/>
                <a:gd name="T51" fmla="*/ 382 h 1423"/>
                <a:gd name="T52" fmla="*/ 369 w 2084"/>
                <a:gd name="T53" fmla="*/ 304 h 1423"/>
                <a:gd name="T54" fmla="*/ 498 w 2084"/>
                <a:gd name="T55" fmla="*/ 242 h 1423"/>
                <a:gd name="T56" fmla="*/ 623 w 2084"/>
                <a:gd name="T57" fmla="*/ 212 h 1423"/>
                <a:gd name="T58" fmla="*/ 725 w 2084"/>
                <a:gd name="T59" fmla="*/ 204 h 1423"/>
                <a:gd name="T60" fmla="*/ 816 w 2084"/>
                <a:gd name="T61" fmla="*/ 204 h 1423"/>
                <a:gd name="T62" fmla="*/ 903 w 2084"/>
                <a:gd name="T63" fmla="*/ 193 h 1423"/>
                <a:gd name="T64" fmla="*/ 999 w 2084"/>
                <a:gd name="T65" fmla="*/ 155 h 1423"/>
                <a:gd name="T66" fmla="*/ 1094 w 2084"/>
                <a:gd name="T67" fmla="*/ 90 h 1423"/>
                <a:gd name="T68" fmla="*/ 1166 w 2084"/>
                <a:gd name="T69" fmla="*/ 53 h 1423"/>
                <a:gd name="T70" fmla="*/ 1251 w 2084"/>
                <a:gd name="T71" fmla="*/ 24 h 1423"/>
                <a:gd name="T72" fmla="*/ 1345 w 2084"/>
                <a:gd name="T73" fmla="*/ 6 h 1423"/>
                <a:gd name="T74" fmla="*/ 1446 w 2084"/>
                <a:gd name="T75" fmla="*/ 0 h 1423"/>
                <a:gd name="T76" fmla="*/ 1550 w 2084"/>
                <a:gd name="T77" fmla="*/ 5 h 1423"/>
                <a:gd name="T78" fmla="*/ 1654 w 2084"/>
                <a:gd name="T79" fmla="*/ 23 h 1423"/>
                <a:gd name="T80" fmla="*/ 1754 w 2084"/>
                <a:gd name="T81" fmla="*/ 53 h 1423"/>
                <a:gd name="T82" fmla="*/ 1847 w 2084"/>
                <a:gd name="T83" fmla="*/ 96 h 1423"/>
                <a:gd name="T84" fmla="*/ 1930 w 2084"/>
                <a:gd name="T85" fmla="*/ 155 h 1423"/>
                <a:gd name="T86" fmla="*/ 1999 w 2084"/>
                <a:gd name="T87" fmla="*/ 22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4" h="1423">
                  <a:moveTo>
                    <a:pt x="2019" y="254"/>
                  </a:moveTo>
                  <a:lnTo>
                    <a:pt x="2052" y="315"/>
                  </a:lnTo>
                  <a:lnTo>
                    <a:pt x="2073" y="384"/>
                  </a:lnTo>
                  <a:lnTo>
                    <a:pt x="2083" y="460"/>
                  </a:lnTo>
                  <a:lnTo>
                    <a:pt x="2084" y="539"/>
                  </a:lnTo>
                  <a:lnTo>
                    <a:pt x="2077" y="623"/>
                  </a:lnTo>
                  <a:lnTo>
                    <a:pt x="2060" y="707"/>
                  </a:lnTo>
                  <a:lnTo>
                    <a:pt x="2035" y="795"/>
                  </a:lnTo>
                  <a:lnTo>
                    <a:pt x="2003" y="879"/>
                  </a:lnTo>
                  <a:lnTo>
                    <a:pt x="1964" y="963"/>
                  </a:lnTo>
                  <a:lnTo>
                    <a:pt x="1918" y="1042"/>
                  </a:lnTo>
                  <a:lnTo>
                    <a:pt x="1866" y="1117"/>
                  </a:lnTo>
                  <a:lnTo>
                    <a:pt x="1809" y="1187"/>
                  </a:lnTo>
                  <a:lnTo>
                    <a:pt x="1747" y="1248"/>
                  </a:lnTo>
                  <a:lnTo>
                    <a:pt x="1681" y="1299"/>
                  </a:lnTo>
                  <a:lnTo>
                    <a:pt x="1610" y="1341"/>
                  </a:lnTo>
                  <a:lnTo>
                    <a:pt x="1536" y="1371"/>
                  </a:lnTo>
                  <a:lnTo>
                    <a:pt x="1463" y="1392"/>
                  </a:lnTo>
                  <a:lnTo>
                    <a:pt x="1395" y="1407"/>
                  </a:lnTo>
                  <a:lnTo>
                    <a:pt x="1332" y="1417"/>
                  </a:lnTo>
                  <a:lnTo>
                    <a:pt x="1274" y="1422"/>
                  </a:lnTo>
                  <a:lnTo>
                    <a:pt x="1221" y="1423"/>
                  </a:lnTo>
                  <a:lnTo>
                    <a:pt x="1174" y="1421"/>
                  </a:lnTo>
                  <a:lnTo>
                    <a:pt x="1129" y="1413"/>
                  </a:lnTo>
                  <a:lnTo>
                    <a:pt x="1090" y="1405"/>
                  </a:lnTo>
                  <a:lnTo>
                    <a:pt x="1055" y="1392"/>
                  </a:lnTo>
                  <a:lnTo>
                    <a:pt x="1024" y="1377"/>
                  </a:lnTo>
                  <a:lnTo>
                    <a:pt x="998" y="1360"/>
                  </a:lnTo>
                  <a:lnTo>
                    <a:pt x="976" y="1342"/>
                  </a:lnTo>
                  <a:lnTo>
                    <a:pt x="957" y="1323"/>
                  </a:lnTo>
                  <a:lnTo>
                    <a:pt x="942" y="1303"/>
                  </a:lnTo>
                  <a:lnTo>
                    <a:pt x="931" y="1281"/>
                  </a:lnTo>
                  <a:lnTo>
                    <a:pt x="923" y="1260"/>
                  </a:lnTo>
                  <a:lnTo>
                    <a:pt x="916" y="1240"/>
                  </a:lnTo>
                  <a:lnTo>
                    <a:pt x="906" y="1220"/>
                  </a:lnTo>
                  <a:lnTo>
                    <a:pt x="895" y="1201"/>
                  </a:lnTo>
                  <a:lnTo>
                    <a:pt x="881" y="1182"/>
                  </a:lnTo>
                  <a:lnTo>
                    <a:pt x="866" y="1164"/>
                  </a:lnTo>
                  <a:lnTo>
                    <a:pt x="848" y="1147"/>
                  </a:lnTo>
                  <a:lnTo>
                    <a:pt x="831" y="1131"/>
                  </a:lnTo>
                  <a:lnTo>
                    <a:pt x="811" y="1115"/>
                  </a:lnTo>
                  <a:lnTo>
                    <a:pt x="791" y="1100"/>
                  </a:lnTo>
                  <a:lnTo>
                    <a:pt x="770" y="1085"/>
                  </a:lnTo>
                  <a:lnTo>
                    <a:pt x="749" y="1072"/>
                  </a:lnTo>
                  <a:lnTo>
                    <a:pt x="726" y="1060"/>
                  </a:lnTo>
                  <a:lnTo>
                    <a:pt x="704" y="1049"/>
                  </a:lnTo>
                  <a:lnTo>
                    <a:pt x="683" y="1037"/>
                  </a:lnTo>
                  <a:lnTo>
                    <a:pt x="660" y="1029"/>
                  </a:lnTo>
                  <a:lnTo>
                    <a:pt x="639" y="1020"/>
                  </a:lnTo>
                  <a:lnTo>
                    <a:pt x="612" y="1013"/>
                  </a:lnTo>
                  <a:lnTo>
                    <a:pt x="573" y="1005"/>
                  </a:lnTo>
                  <a:lnTo>
                    <a:pt x="526" y="996"/>
                  </a:lnTo>
                  <a:lnTo>
                    <a:pt x="470" y="986"/>
                  </a:lnTo>
                  <a:lnTo>
                    <a:pt x="410" y="974"/>
                  </a:lnTo>
                  <a:lnTo>
                    <a:pt x="348" y="960"/>
                  </a:lnTo>
                  <a:lnTo>
                    <a:pt x="284" y="943"/>
                  </a:lnTo>
                  <a:lnTo>
                    <a:pt x="222" y="922"/>
                  </a:lnTo>
                  <a:lnTo>
                    <a:pt x="163" y="898"/>
                  </a:lnTo>
                  <a:lnTo>
                    <a:pt x="111" y="868"/>
                  </a:lnTo>
                  <a:lnTo>
                    <a:pt x="66" y="834"/>
                  </a:lnTo>
                  <a:lnTo>
                    <a:pt x="31" y="795"/>
                  </a:lnTo>
                  <a:lnTo>
                    <a:pt x="9" y="749"/>
                  </a:lnTo>
                  <a:lnTo>
                    <a:pt x="0" y="695"/>
                  </a:lnTo>
                  <a:lnTo>
                    <a:pt x="9" y="635"/>
                  </a:lnTo>
                  <a:lnTo>
                    <a:pt x="36" y="567"/>
                  </a:lnTo>
                  <a:lnTo>
                    <a:pt x="39" y="562"/>
                  </a:lnTo>
                  <a:lnTo>
                    <a:pt x="41" y="557"/>
                  </a:lnTo>
                  <a:lnTo>
                    <a:pt x="45" y="551"/>
                  </a:lnTo>
                  <a:lnTo>
                    <a:pt x="48" y="546"/>
                  </a:lnTo>
                  <a:lnTo>
                    <a:pt x="51" y="542"/>
                  </a:lnTo>
                  <a:lnTo>
                    <a:pt x="60" y="533"/>
                  </a:lnTo>
                  <a:lnTo>
                    <a:pt x="75" y="521"/>
                  </a:lnTo>
                  <a:lnTo>
                    <a:pt x="94" y="503"/>
                  </a:lnTo>
                  <a:lnTo>
                    <a:pt x="117" y="483"/>
                  </a:lnTo>
                  <a:lnTo>
                    <a:pt x="145" y="460"/>
                  </a:lnTo>
                  <a:lnTo>
                    <a:pt x="176" y="435"/>
                  </a:lnTo>
                  <a:lnTo>
                    <a:pt x="211" y="409"/>
                  </a:lnTo>
                  <a:lnTo>
                    <a:pt x="247" y="382"/>
                  </a:lnTo>
                  <a:lnTo>
                    <a:pt x="285" y="355"/>
                  </a:lnTo>
                  <a:lnTo>
                    <a:pt x="327" y="329"/>
                  </a:lnTo>
                  <a:lnTo>
                    <a:pt x="369" y="304"/>
                  </a:lnTo>
                  <a:lnTo>
                    <a:pt x="411" y="280"/>
                  </a:lnTo>
                  <a:lnTo>
                    <a:pt x="455" y="259"/>
                  </a:lnTo>
                  <a:lnTo>
                    <a:pt x="498" y="242"/>
                  </a:lnTo>
                  <a:lnTo>
                    <a:pt x="542" y="228"/>
                  </a:lnTo>
                  <a:lnTo>
                    <a:pt x="584" y="218"/>
                  </a:lnTo>
                  <a:lnTo>
                    <a:pt x="623" y="212"/>
                  </a:lnTo>
                  <a:lnTo>
                    <a:pt x="659" y="208"/>
                  </a:lnTo>
                  <a:lnTo>
                    <a:pt x="693" y="206"/>
                  </a:lnTo>
                  <a:lnTo>
                    <a:pt x="725" y="204"/>
                  </a:lnTo>
                  <a:lnTo>
                    <a:pt x="756" y="206"/>
                  </a:lnTo>
                  <a:lnTo>
                    <a:pt x="786" y="206"/>
                  </a:lnTo>
                  <a:lnTo>
                    <a:pt x="816" y="204"/>
                  </a:lnTo>
                  <a:lnTo>
                    <a:pt x="845" y="203"/>
                  </a:lnTo>
                  <a:lnTo>
                    <a:pt x="873" y="199"/>
                  </a:lnTo>
                  <a:lnTo>
                    <a:pt x="903" y="193"/>
                  </a:lnTo>
                  <a:lnTo>
                    <a:pt x="934" y="185"/>
                  </a:lnTo>
                  <a:lnTo>
                    <a:pt x="966" y="172"/>
                  </a:lnTo>
                  <a:lnTo>
                    <a:pt x="999" y="155"/>
                  </a:lnTo>
                  <a:lnTo>
                    <a:pt x="1035" y="132"/>
                  </a:lnTo>
                  <a:lnTo>
                    <a:pt x="1073" y="105"/>
                  </a:lnTo>
                  <a:lnTo>
                    <a:pt x="1094" y="90"/>
                  </a:lnTo>
                  <a:lnTo>
                    <a:pt x="1116" y="76"/>
                  </a:lnTo>
                  <a:lnTo>
                    <a:pt x="1140" y="64"/>
                  </a:lnTo>
                  <a:lnTo>
                    <a:pt x="1166" y="53"/>
                  </a:lnTo>
                  <a:lnTo>
                    <a:pt x="1192" y="41"/>
                  </a:lnTo>
                  <a:lnTo>
                    <a:pt x="1221" y="33"/>
                  </a:lnTo>
                  <a:lnTo>
                    <a:pt x="1251" y="24"/>
                  </a:lnTo>
                  <a:lnTo>
                    <a:pt x="1282" y="16"/>
                  </a:lnTo>
                  <a:lnTo>
                    <a:pt x="1313" y="11"/>
                  </a:lnTo>
                  <a:lnTo>
                    <a:pt x="1345" y="6"/>
                  </a:lnTo>
                  <a:lnTo>
                    <a:pt x="1379" y="3"/>
                  </a:lnTo>
                  <a:lnTo>
                    <a:pt x="1413" y="0"/>
                  </a:lnTo>
                  <a:lnTo>
                    <a:pt x="1446" y="0"/>
                  </a:lnTo>
                  <a:lnTo>
                    <a:pt x="1481" y="0"/>
                  </a:lnTo>
                  <a:lnTo>
                    <a:pt x="1515" y="1"/>
                  </a:lnTo>
                  <a:lnTo>
                    <a:pt x="1550" y="5"/>
                  </a:lnTo>
                  <a:lnTo>
                    <a:pt x="1585" y="9"/>
                  </a:lnTo>
                  <a:lnTo>
                    <a:pt x="1619" y="15"/>
                  </a:lnTo>
                  <a:lnTo>
                    <a:pt x="1654" y="23"/>
                  </a:lnTo>
                  <a:lnTo>
                    <a:pt x="1688" y="31"/>
                  </a:lnTo>
                  <a:lnTo>
                    <a:pt x="1722" y="41"/>
                  </a:lnTo>
                  <a:lnTo>
                    <a:pt x="1754" y="53"/>
                  </a:lnTo>
                  <a:lnTo>
                    <a:pt x="1786" y="66"/>
                  </a:lnTo>
                  <a:lnTo>
                    <a:pt x="1818" y="80"/>
                  </a:lnTo>
                  <a:lnTo>
                    <a:pt x="1847" y="96"/>
                  </a:lnTo>
                  <a:lnTo>
                    <a:pt x="1876" y="114"/>
                  </a:lnTo>
                  <a:lnTo>
                    <a:pt x="1903" y="133"/>
                  </a:lnTo>
                  <a:lnTo>
                    <a:pt x="1930" y="155"/>
                  </a:lnTo>
                  <a:lnTo>
                    <a:pt x="1955" y="177"/>
                  </a:lnTo>
                  <a:lnTo>
                    <a:pt x="1978" y="201"/>
                  </a:lnTo>
                  <a:lnTo>
                    <a:pt x="1999" y="227"/>
                  </a:lnTo>
                  <a:lnTo>
                    <a:pt x="2019" y="254"/>
                  </a:lnTo>
                  <a:close/>
                </a:path>
              </a:pathLst>
            </a:custGeom>
            <a:solidFill>
              <a:srgbClr val="E8F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3" name="Freeform 106"/>
            <p:cNvSpPr>
              <a:spLocks/>
            </p:cNvSpPr>
            <p:nvPr/>
          </p:nvSpPr>
          <p:spPr bwMode="auto">
            <a:xfrm>
              <a:off x="4648" y="1088"/>
              <a:ext cx="406" cy="274"/>
            </a:xfrm>
            <a:custGeom>
              <a:avLst/>
              <a:gdLst>
                <a:gd name="T0" fmla="*/ 2018 w 2030"/>
                <a:gd name="T1" fmla="*/ 371 h 1371"/>
                <a:gd name="T2" fmla="*/ 2022 w 2030"/>
                <a:gd name="T3" fmla="*/ 600 h 1371"/>
                <a:gd name="T4" fmla="*/ 1951 w 2030"/>
                <a:gd name="T5" fmla="*/ 847 h 1371"/>
                <a:gd name="T6" fmla="*/ 1817 w 2030"/>
                <a:gd name="T7" fmla="*/ 1076 h 1371"/>
                <a:gd name="T8" fmla="*/ 1637 w 2030"/>
                <a:gd name="T9" fmla="*/ 1251 h 1371"/>
                <a:gd name="T10" fmla="*/ 1425 w 2030"/>
                <a:gd name="T11" fmla="*/ 1340 h 1371"/>
                <a:gd name="T12" fmla="*/ 1243 w 2030"/>
                <a:gd name="T13" fmla="*/ 1370 h 1371"/>
                <a:gd name="T14" fmla="*/ 1102 w 2030"/>
                <a:gd name="T15" fmla="*/ 1362 h 1371"/>
                <a:gd name="T16" fmla="*/ 1000 w 2030"/>
                <a:gd name="T17" fmla="*/ 1326 h 1371"/>
                <a:gd name="T18" fmla="*/ 934 w 2030"/>
                <a:gd name="T19" fmla="*/ 1274 h 1371"/>
                <a:gd name="T20" fmla="*/ 901 w 2030"/>
                <a:gd name="T21" fmla="*/ 1214 h 1371"/>
                <a:gd name="T22" fmla="*/ 873 w 2030"/>
                <a:gd name="T23" fmla="*/ 1157 h 1371"/>
                <a:gd name="T24" fmla="*/ 828 w 2030"/>
                <a:gd name="T25" fmla="*/ 1104 h 1371"/>
                <a:gd name="T26" fmla="*/ 772 w 2030"/>
                <a:gd name="T27" fmla="*/ 1058 h 1371"/>
                <a:gd name="T28" fmla="*/ 710 w 2030"/>
                <a:gd name="T29" fmla="*/ 1021 h 1371"/>
                <a:gd name="T30" fmla="*/ 647 w 2030"/>
                <a:gd name="T31" fmla="*/ 990 h 1371"/>
                <a:gd name="T32" fmla="*/ 562 w 2030"/>
                <a:gd name="T33" fmla="*/ 967 h 1371"/>
                <a:gd name="T34" fmla="*/ 402 w 2030"/>
                <a:gd name="T35" fmla="*/ 939 h 1371"/>
                <a:gd name="T36" fmla="*/ 218 w 2030"/>
                <a:gd name="T37" fmla="*/ 889 h 1371"/>
                <a:gd name="T38" fmla="*/ 65 w 2030"/>
                <a:gd name="T39" fmla="*/ 805 h 1371"/>
                <a:gd name="T40" fmla="*/ 0 w 2030"/>
                <a:gd name="T41" fmla="*/ 671 h 1371"/>
                <a:gd name="T42" fmla="*/ 37 w 2030"/>
                <a:gd name="T43" fmla="*/ 542 h 1371"/>
                <a:gd name="T44" fmla="*/ 46 w 2030"/>
                <a:gd name="T45" fmla="*/ 528 h 1371"/>
                <a:gd name="T46" fmla="*/ 75 w 2030"/>
                <a:gd name="T47" fmla="*/ 502 h 1371"/>
                <a:gd name="T48" fmla="*/ 145 w 2030"/>
                <a:gd name="T49" fmla="*/ 443 h 1371"/>
                <a:gd name="T50" fmla="*/ 244 w 2030"/>
                <a:gd name="T51" fmla="*/ 367 h 1371"/>
                <a:gd name="T52" fmla="*/ 364 w 2030"/>
                <a:gd name="T53" fmla="*/ 292 h 1371"/>
                <a:gd name="T54" fmla="*/ 490 w 2030"/>
                <a:gd name="T55" fmla="*/ 234 h 1371"/>
                <a:gd name="T56" fmla="*/ 610 w 2030"/>
                <a:gd name="T57" fmla="*/ 204 h 1371"/>
                <a:gd name="T58" fmla="*/ 710 w 2030"/>
                <a:gd name="T59" fmla="*/ 198 h 1371"/>
                <a:gd name="T60" fmla="*/ 797 w 2030"/>
                <a:gd name="T61" fmla="*/ 198 h 1371"/>
                <a:gd name="T62" fmla="*/ 883 w 2030"/>
                <a:gd name="T63" fmla="*/ 187 h 1371"/>
                <a:gd name="T64" fmla="*/ 977 w 2030"/>
                <a:gd name="T65" fmla="*/ 149 h 1371"/>
                <a:gd name="T66" fmla="*/ 1068 w 2030"/>
                <a:gd name="T67" fmla="*/ 87 h 1371"/>
                <a:gd name="T68" fmla="*/ 1137 w 2030"/>
                <a:gd name="T69" fmla="*/ 50 h 1371"/>
                <a:gd name="T70" fmla="*/ 1220 w 2030"/>
                <a:gd name="T71" fmla="*/ 24 h 1371"/>
                <a:gd name="T72" fmla="*/ 1312 w 2030"/>
                <a:gd name="T73" fmla="*/ 6 h 1371"/>
                <a:gd name="T74" fmla="*/ 1410 w 2030"/>
                <a:gd name="T75" fmla="*/ 0 h 1371"/>
                <a:gd name="T76" fmla="*/ 1511 w 2030"/>
                <a:gd name="T77" fmla="*/ 5 h 1371"/>
                <a:gd name="T78" fmla="*/ 1612 w 2030"/>
                <a:gd name="T79" fmla="*/ 22 h 1371"/>
                <a:gd name="T80" fmla="*/ 1709 w 2030"/>
                <a:gd name="T81" fmla="*/ 51 h 1371"/>
                <a:gd name="T82" fmla="*/ 1800 w 2030"/>
                <a:gd name="T83" fmla="*/ 93 h 1371"/>
                <a:gd name="T84" fmla="*/ 1880 w 2030"/>
                <a:gd name="T85" fmla="*/ 149 h 1371"/>
                <a:gd name="T86" fmla="*/ 1948 w 2030"/>
                <a:gd name="T87" fmla="*/ 219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0" h="1371">
                  <a:moveTo>
                    <a:pt x="1967" y="245"/>
                  </a:moveTo>
                  <a:lnTo>
                    <a:pt x="1998" y="304"/>
                  </a:lnTo>
                  <a:lnTo>
                    <a:pt x="2018" y="371"/>
                  </a:lnTo>
                  <a:lnTo>
                    <a:pt x="2029" y="443"/>
                  </a:lnTo>
                  <a:lnTo>
                    <a:pt x="2030" y="519"/>
                  </a:lnTo>
                  <a:lnTo>
                    <a:pt x="2022" y="600"/>
                  </a:lnTo>
                  <a:lnTo>
                    <a:pt x="2007" y="682"/>
                  </a:lnTo>
                  <a:lnTo>
                    <a:pt x="1982" y="764"/>
                  </a:lnTo>
                  <a:lnTo>
                    <a:pt x="1951" y="847"/>
                  </a:lnTo>
                  <a:lnTo>
                    <a:pt x="1913" y="928"/>
                  </a:lnTo>
                  <a:lnTo>
                    <a:pt x="1868" y="1003"/>
                  </a:lnTo>
                  <a:lnTo>
                    <a:pt x="1817" y="1076"/>
                  </a:lnTo>
                  <a:lnTo>
                    <a:pt x="1763" y="1142"/>
                  </a:lnTo>
                  <a:lnTo>
                    <a:pt x="1702" y="1200"/>
                  </a:lnTo>
                  <a:lnTo>
                    <a:pt x="1637" y="1251"/>
                  </a:lnTo>
                  <a:lnTo>
                    <a:pt x="1568" y="1291"/>
                  </a:lnTo>
                  <a:lnTo>
                    <a:pt x="1496" y="1320"/>
                  </a:lnTo>
                  <a:lnTo>
                    <a:pt x="1425" y="1340"/>
                  </a:lnTo>
                  <a:lnTo>
                    <a:pt x="1359" y="1355"/>
                  </a:lnTo>
                  <a:lnTo>
                    <a:pt x="1299" y="1365"/>
                  </a:lnTo>
                  <a:lnTo>
                    <a:pt x="1243" y="1370"/>
                  </a:lnTo>
                  <a:lnTo>
                    <a:pt x="1191" y="1371"/>
                  </a:lnTo>
                  <a:lnTo>
                    <a:pt x="1145" y="1368"/>
                  </a:lnTo>
                  <a:lnTo>
                    <a:pt x="1102" y="1362"/>
                  </a:lnTo>
                  <a:lnTo>
                    <a:pt x="1064" y="1352"/>
                  </a:lnTo>
                  <a:lnTo>
                    <a:pt x="1030" y="1341"/>
                  </a:lnTo>
                  <a:lnTo>
                    <a:pt x="1000" y="1326"/>
                  </a:lnTo>
                  <a:lnTo>
                    <a:pt x="974" y="1310"/>
                  </a:lnTo>
                  <a:lnTo>
                    <a:pt x="953" y="1292"/>
                  </a:lnTo>
                  <a:lnTo>
                    <a:pt x="934" y="1274"/>
                  </a:lnTo>
                  <a:lnTo>
                    <a:pt x="919" y="1254"/>
                  </a:lnTo>
                  <a:lnTo>
                    <a:pt x="908" y="1234"/>
                  </a:lnTo>
                  <a:lnTo>
                    <a:pt x="901" y="1214"/>
                  </a:lnTo>
                  <a:lnTo>
                    <a:pt x="893" y="1194"/>
                  </a:lnTo>
                  <a:lnTo>
                    <a:pt x="884" y="1175"/>
                  </a:lnTo>
                  <a:lnTo>
                    <a:pt x="873" y="1157"/>
                  </a:lnTo>
                  <a:lnTo>
                    <a:pt x="860" y="1139"/>
                  </a:lnTo>
                  <a:lnTo>
                    <a:pt x="845" y="1122"/>
                  </a:lnTo>
                  <a:lnTo>
                    <a:pt x="828" y="1104"/>
                  </a:lnTo>
                  <a:lnTo>
                    <a:pt x="811" y="1088"/>
                  </a:lnTo>
                  <a:lnTo>
                    <a:pt x="792" y="1073"/>
                  </a:lnTo>
                  <a:lnTo>
                    <a:pt x="772" y="1058"/>
                  </a:lnTo>
                  <a:lnTo>
                    <a:pt x="752" y="1046"/>
                  </a:lnTo>
                  <a:lnTo>
                    <a:pt x="731" y="1032"/>
                  </a:lnTo>
                  <a:lnTo>
                    <a:pt x="710" y="1021"/>
                  </a:lnTo>
                  <a:lnTo>
                    <a:pt x="689" y="1010"/>
                  </a:lnTo>
                  <a:lnTo>
                    <a:pt x="668" y="1000"/>
                  </a:lnTo>
                  <a:lnTo>
                    <a:pt x="647" y="990"/>
                  </a:lnTo>
                  <a:lnTo>
                    <a:pt x="625" y="982"/>
                  </a:lnTo>
                  <a:lnTo>
                    <a:pt x="599" y="975"/>
                  </a:lnTo>
                  <a:lnTo>
                    <a:pt x="562" y="967"/>
                  </a:lnTo>
                  <a:lnTo>
                    <a:pt x="515" y="960"/>
                  </a:lnTo>
                  <a:lnTo>
                    <a:pt x="461" y="950"/>
                  </a:lnTo>
                  <a:lnTo>
                    <a:pt x="402" y="939"/>
                  </a:lnTo>
                  <a:lnTo>
                    <a:pt x="340" y="925"/>
                  </a:lnTo>
                  <a:lnTo>
                    <a:pt x="278" y="909"/>
                  </a:lnTo>
                  <a:lnTo>
                    <a:pt x="218" y="889"/>
                  </a:lnTo>
                  <a:lnTo>
                    <a:pt x="161" y="866"/>
                  </a:lnTo>
                  <a:lnTo>
                    <a:pt x="108" y="838"/>
                  </a:lnTo>
                  <a:lnTo>
                    <a:pt x="65" y="805"/>
                  </a:lnTo>
                  <a:lnTo>
                    <a:pt x="31" y="767"/>
                  </a:lnTo>
                  <a:lnTo>
                    <a:pt x="9" y="722"/>
                  </a:lnTo>
                  <a:lnTo>
                    <a:pt x="0" y="671"/>
                  </a:lnTo>
                  <a:lnTo>
                    <a:pt x="9" y="612"/>
                  </a:lnTo>
                  <a:lnTo>
                    <a:pt x="35" y="546"/>
                  </a:lnTo>
                  <a:lnTo>
                    <a:pt x="37" y="542"/>
                  </a:lnTo>
                  <a:lnTo>
                    <a:pt x="40" y="537"/>
                  </a:lnTo>
                  <a:lnTo>
                    <a:pt x="42" y="533"/>
                  </a:lnTo>
                  <a:lnTo>
                    <a:pt x="46" y="528"/>
                  </a:lnTo>
                  <a:lnTo>
                    <a:pt x="50" y="524"/>
                  </a:lnTo>
                  <a:lnTo>
                    <a:pt x="60" y="515"/>
                  </a:lnTo>
                  <a:lnTo>
                    <a:pt x="75" y="502"/>
                  </a:lnTo>
                  <a:lnTo>
                    <a:pt x="94" y="485"/>
                  </a:lnTo>
                  <a:lnTo>
                    <a:pt x="117" y="466"/>
                  </a:lnTo>
                  <a:lnTo>
                    <a:pt x="145" y="443"/>
                  </a:lnTo>
                  <a:lnTo>
                    <a:pt x="174" y="419"/>
                  </a:lnTo>
                  <a:lnTo>
                    <a:pt x="208" y="393"/>
                  </a:lnTo>
                  <a:lnTo>
                    <a:pt x="244" y="367"/>
                  </a:lnTo>
                  <a:lnTo>
                    <a:pt x="283" y="342"/>
                  </a:lnTo>
                  <a:lnTo>
                    <a:pt x="323" y="316"/>
                  </a:lnTo>
                  <a:lnTo>
                    <a:pt x="364" y="292"/>
                  </a:lnTo>
                  <a:lnTo>
                    <a:pt x="405" y="270"/>
                  </a:lnTo>
                  <a:lnTo>
                    <a:pt x="447" y="250"/>
                  </a:lnTo>
                  <a:lnTo>
                    <a:pt x="490" y="234"/>
                  </a:lnTo>
                  <a:lnTo>
                    <a:pt x="532" y="220"/>
                  </a:lnTo>
                  <a:lnTo>
                    <a:pt x="573" y="210"/>
                  </a:lnTo>
                  <a:lnTo>
                    <a:pt x="610" y="204"/>
                  </a:lnTo>
                  <a:lnTo>
                    <a:pt x="645" y="200"/>
                  </a:lnTo>
                  <a:lnTo>
                    <a:pt x="679" y="198"/>
                  </a:lnTo>
                  <a:lnTo>
                    <a:pt x="710" y="198"/>
                  </a:lnTo>
                  <a:lnTo>
                    <a:pt x="740" y="198"/>
                  </a:lnTo>
                  <a:lnTo>
                    <a:pt x="769" y="198"/>
                  </a:lnTo>
                  <a:lnTo>
                    <a:pt x="797" y="198"/>
                  </a:lnTo>
                  <a:lnTo>
                    <a:pt x="826" y="195"/>
                  </a:lnTo>
                  <a:lnTo>
                    <a:pt x="853" y="193"/>
                  </a:lnTo>
                  <a:lnTo>
                    <a:pt x="883" y="187"/>
                  </a:lnTo>
                  <a:lnTo>
                    <a:pt x="912" y="178"/>
                  </a:lnTo>
                  <a:lnTo>
                    <a:pt x="943" y="165"/>
                  </a:lnTo>
                  <a:lnTo>
                    <a:pt x="977" y="149"/>
                  </a:lnTo>
                  <a:lnTo>
                    <a:pt x="1010" y="128"/>
                  </a:lnTo>
                  <a:lnTo>
                    <a:pt x="1048" y="101"/>
                  </a:lnTo>
                  <a:lnTo>
                    <a:pt x="1068" y="87"/>
                  </a:lnTo>
                  <a:lnTo>
                    <a:pt x="1089" y="73"/>
                  </a:lnTo>
                  <a:lnTo>
                    <a:pt x="1112" y="61"/>
                  </a:lnTo>
                  <a:lnTo>
                    <a:pt x="1137" y="50"/>
                  </a:lnTo>
                  <a:lnTo>
                    <a:pt x="1163" y="40"/>
                  </a:lnTo>
                  <a:lnTo>
                    <a:pt x="1191" y="31"/>
                  </a:lnTo>
                  <a:lnTo>
                    <a:pt x="1220" y="24"/>
                  </a:lnTo>
                  <a:lnTo>
                    <a:pt x="1249" y="16"/>
                  </a:lnTo>
                  <a:lnTo>
                    <a:pt x="1281" y="11"/>
                  </a:lnTo>
                  <a:lnTo>
                    <a:pt x="1312" y="6"/>
                  </a:lnTo>
                  <a:lnTo>
                    <a:pt x="1344" y="2"/>
                  </a:lnTo>
                  <a:lnTo>
                    <a:pt x="1376" y="1"/>
                  </a:lnTo>
                  <a:lnTo>
                    <a:pt x="1410" y="0"/>
                  </a:lnTo>
                  <a:lnTo>
                    <a:pt x="1444" y="0"/>
                  </a:lnTo>
                  <a:lnTo>
                    <a:pt x="1477" y="2"/>
                  </a:lnTo>
                  <a:lnTo>
                    <a:pt x="1511" y="5"/>
                  </a:lnTo>
                  <a:lnTo>
                    <a:pt x="1545" y="9"/>
                  </a:lnTo>
                  <a:lnTo>
                    <a:pt x="1578" y="15"/>
                  </a:lnTo>
                  <a:lnTo>
                    <a:pt x="1612" y="22"/>
                  </a:lnTo>
                  <a:lnTo>
                    <a:pt x="1644" y="30"/>
                  </a:lnTo>
                  <a:lnTo>
                    <a:pt x="1677" y="40"/>
                  </a:lnTo>
                  <a:lnTo>
                    <a:pt x="1709" y="51"/>
                  </a:lnTo>
                  <a:lnTo>
                    <a:pt x="1740" y="63"/>
                  </a:lnTo>
                  <a:lnTo>
                    <a:pt x="1770" y="77"/>
                  </a:lnTo>
                  <a:lnTo>
                    <a:pt x="1800" y="93"/>
                  </a:lnTo>
                  <a:lnTo>
                    <a:pt x="1827" y="111"/>
                  </a:lnTo>
                  <a:lnTo>
                    <a:pt x="1855" y="129"/>
                  </a:lnTo>
                  <a:lnTo>
                    <a:pt x="1880" y="149"/>
                  </a:lnTo>
                  <a:lnTo>
                    <a:pt x="1905" y="170"/>
                  </a:lnTo>
                  <a:lnTo>
                    <a:pt x="1927" y="194"/>
                  </a:lnTo>
                  <a:lnTo>
                    <a:pt x="1948" y="219"/>
                  </a:lnTo>
                  <a:lnTo>
                    <a:pt x="1967" y="245"/>
                  </a:lnTo>
                  <a:close/>
                </a:path>
              </a:pathLst>
            </a:custGeom>
            <a:solidFill>
              <a:srgbClr val="CEE8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4" name="Freeform 107"/>
            <p:cNvSpPr>
              <a:spLocks/>
            </p:cNvSpPr>
            <p:nvPr/>
          </p:nvSpPr>
          <p:spPr bwMode="auto">
            <a:xfrm>
              <a:off x="4654" y="1093"/>
              <a:ext cx="395" cy="264"/>
            </a:xfrm>
            <a:custGeom>
              <a:avLst/>
              <a:gdLst>
                <a:gd name="T0" fmla="*/ 1963 w 1974"/>
                <a:gd name="T1" fmla="*/ 356 h 1317"/>
                <a:gd name="T2" fmla="*/ 1967 w 1974"/>
                <a:gd name="T3" fmla="*/ 576 h 1317"/>
                <a:gd name="T4" fmla="*/ 1899 w 1974"/>
                <a:gd name="T5" fmla="*/ 813 h 1317"/>
                <a:gd name="T6" fmla="*/ 1769 w 1974"/>
                <a:gd name="T7" fmla="*/ 1033 h 1317"/>
                <a:gd name="T8" fmla="*/ 1593 w 1974"/>
                <a:gd name="T9" fmla="*/ 1203 h 1317"/>
                <a:gd name="T10" fmla="*/ 1388 w 1974"/>
                <a:gd name="T11" fmla="*/ 1287 h 1317"/>
                <a:gd name="T12" fmla="*/ 1210 w 1974"/>
                <a:gd name="T13" fmla="*/ 1316 h 1317"/>
                <a:gd name="T14" fmla="*/ 1074 w 1974"/>
                <a:gd name="T15" fmla="*/ 1308 h 1317"/>
                <a:gd name="T16" fmla="*/ 974 w 1974"/>
                <a:gd name="T17" fmla="*/ 1275 h 1317"/>
                <a:gd name="T18" fmla="*/ 911 w 1974"/>
                <a:gd name="T19" fmla="*/ 1224 h 1317"/>
                <a:gd name="T20" fmla="*/ 878 w 1974"/>
                <a:gd name="T21" fmla="*/ 1166 h 1317"/>
                <a:gd name="T22" fmla="*/ 852 w 1974"/>
                <a:gd name="T23" fmla="*/ 1112 h 1317"/>
                <a:gd name="T24" fmla="*/ 809 w 1974"/>
                <a:gd name="T25" fmla="*/ 1062 h 1317"/>
                <a:gd name="T26" fmla="*/ 755 w 1974"/>
                <a:gd name="T27" fmla="*/ 1017 h 1317"/>
                <a:gd name="T28" fmla="*/ 694 w 1974"/>
                <a:gd name="T29" fmla="*/ 981 h 1317"/>
                <a:gd name="T30" fmla="*/ 632 w 1974"/>
                <a:gd name="T31" fmla="*/ 951 h 1317"/>
                <a:gd name="T32" fmla="*/ 548 w 1974"/>
                <a:gd name="T33" fmla="*/ 930 h 1317"/>
                <a:gd name="T34" fmla="*/ 393 w 1974"/>
                <a:gd name="T35" fmla="*/ 903 h 1317"/>
                <a:gd name="T36" fmla="*/ 212 w 1974"/>
                <a:gd name="T37" fmla="*/ 855 h 1317"/>
                <a:gd name="T38" fmla="*/ 63 w 1974"/>
                <a:gd name="T39" fmla="*/ 776 h 1317"/>
                <a:gd name="T40" fmla="*/ 0 w 1974"/>
                <a:gd name="T41" fmla="*/ 646 h 1317"/>
                <a:gd name="T42" fmla="*/ 36 w 1974"/>
                <a:gd name="T43" fmla="*/ 521 h 1317"/>
                <a:gd name="T44" fmla="*/ 44 w 1974"/>
                <a:gd name="T45" fmla="*/ 509 h 1317"/>
                <a:gd name="T46" fmla="*/ 72 w 1974"/>
                <a:gd name="T47" fmla="*/ 483 h 1317"/>
                <a:gd name="T48" fmla="*/ 142 w 1974"/>
                <a:gd name="T49" fmla="*/ 426 h 1317"/>
                <a:gd name="T50" fmla="*/ 241 w 1974"/>
                <a:gd name="T51" fmla="*/ 353 h 1317"/>
                <a:gd name="T52" fmla="*/ 358 w 1974"/>
                <a:gd name="T53" fmla="*/ 281 h 1317"/>
                <a:gd name="T54" fmla="*/ 480 w 1974"/>
                <a:gd name="T55" fmla="*/ 224 h 1317"/>
                <a:gd name="T56" fmla="*/ 597 w 1974"/>
                <a:gd name="T57" fmla="*/ 197 h 1317"/>
                <a:gd name="T58" fmla="*/ 694 w 1974"/>
                <a:gd name="T59" fmla="*/ 189 h 1317"/>
                <a:gd name="T60" fmla="*/ 779 w 1974"/>
                <a:gd name="T61" fmla="*/ 189 h 1317"/>
                <a:gd name="T62" fmla="*/ 861 w 1974"/>
                <a:gd name="T63" fmla="*/ 179 h 1317"/>
                <a:gd name="T64" fmla="*/ 951 w 1974"/>
                <a:gd name="T65" fmla="*/ 143 h 1317"/>
                <a:gd name="T66" fmla="*/ 1040 w 1974"/>
                <a:gd name="T67" fmla="*/ 83 h 1317"/>
                <a:gd name="T68" fmla="*/ 1108 w 1974"/>
                <a:gd name="T69" fmla="*/ 48 h 1317"/>
                <a:gd name="T70" fmla="*/ 1189 w 1974"/>
                <a:gd name="T71" fmla="*/ 22 h 1317"/>
                <a:gd name="T72" fmla="*/ 1277 w 1974"/>
                <a:gd name="T73" fmla="*/ 6 h 1317"/>
                <a:gd name="T74" fmla="*/ 1373 w 1974"/>
                <a:gd name="T75" fmla="*/ 0 h 1317"/>
                <a:gd name="T76" fmla="*/ 1471 w 1974"/>
                <a:gd name="T77" fmla="*/ 5 h 1317"/>
                <a:gd name="T78" fmla="*/ 1568 w 1974"/>
                <a:gd name="T79" fmla="*/ 21 h 1317"/>
                <a:gd name="T80" fmla="*/ 1663 w 1974"/>
                <a:gd name="T81" fmla="*/ 50 h 1317"/>
                <a:gd name="T82" fmla="*/ 1750 w 1974"/>
                <a:gd name="T83" fmla="*/ 89 h 1317"/>
                <a:gd name="T84" fmla="*/ 1829 w 1974"/>
                <a:gd name="T85" fmla="*/ 143 h 1317"/>
                <a:gd name="T86" fmla="*/ 1895 w 1974"/>
                <a:gd name="T87" fmla="*/ 21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4" h="1317">
                  <a:moveTo>
                    <a:pt x="1913" y="235"/>
                  </a:moveTo>
                  <a:lnTo>
                    <a:pt x="1943" y="292"/>
                  </a:lnTo>
                  <a:lnTo>
                    <a:pt x="1963" y="356"/>
                  </a:lnTo>
                  <a:lnTo>
                    <a:pt x="1973" y="424"/>
                  </a:lnTo>
                  <a:lnTo>
                    <a:pt x="1974" y="499"/>
                  </a:lnTo>
                  <a:lnTo>
                    <a:pt x="1967" y="576"/>
                  </a:lnTo>
                  <a:lnTo>
                    <a:pt x="1951" y="655"/>
                  </a:lnTo>
                  <a:lnTo>
                    <a:pt x="1928" y="734"/>
                  </a:lnTo>
                  <a:lnTo>
                    <a:pt x="1899" y="813"/>
                  </a:lnTo>
                  <a:lnTo>
                    <a:pt x="1861" y="890"/>
                  </a:lnTo>
                  <a:lnTo>
                    <a:pt x="1818" y="965"/>
                  </a:lnTo>
                  <a:lnTo>
                    <a:pt x="1769" y="1033"/>
                  </a:lnTo>
                  <a:lnTo>
                    <a:pt x="1715" y="1097"/>
                  </a:lnTo>
                  <a:lnTo>
                    <a:pt x="1656" y="1154"/>
                  </a:lnTo>
                  <a:lnTo>
                    <a:pt x="1593" y="1203"/>
                  </a:lnTo>
                  <a:lnTo>
                    <a:pt x="1526" y="1241"/>
                  </a:lnTo>
                  <a:lnTo>
                    <a:pt x="1456" y="1269"/>
                  </a:lnTo>
                  <a:lnTo>
                    <a:pt x="1388" y="1287"/>
                  </a:lnTo>
                  <a:lnTo>
                    <a:pt x="1324" y="1302"/>
                  </a:lnTo>
                  <a:lnTo>
                    <a:pt x="1265" y="1311"/>
                  </a:lnTo>
                  <a:lnTo>
                    <a:pt x="1210" y="1316"/>
                  </a:lnTo>
                  <a:lnTo>
                    <a:pt x="1160" y="1317"/>
                  </a:lnTo>
                  <a:lnTo>
                    <a:pt x="1115" y="1315"/>
                  </a:lnTo>
                  <a:lnTo>
                    <a:pt x="1074" y="1308"/>
                  </a:lnTo>
                  <a:lnTo>
                    <a:pt x="1037" y="1300"/>
                  </a:lnTo>
                  <a:lnTo>
                    <a:pt x="1004" y="1287"/>
                  </a:lnTo>
                  <a:lnTo>
                    <a:pt x="974" y="1275"/>
                  </a:lnTo>
                  <a:lnTo>
                    <a:pt x="949" y="1259"/>
                  </a:lnTo>
                  <a:lnTo>
                    <a:pt x="928" y="1241"/>
                  </a:lnTo>
                  <a:lnTo>
                    <a:pt x="911" y="1224"/>
                  </a:lnTo>
                  <a:lnTo>
                    <a:pt x="897" y="1205"/>
                  </a:lnTo>
                  <a:lnTo>
                    <a:pt x="886" y="1185"/>
                  </a:lnTo>
                  <a:lnTo>
                    <a:pt x="878" y="1166"/>
                  </a:lnTo>
                  <a:lnTo>
                    <a:pt x="872" y="1148"/>
                  </a:lnTo>
                  <a:lnTo>
                    <a:pt x="862" y="1129"/>
                  </a:lnTo>
                  <a:lnTo>
                    <a:pt x="852" y="1112"/>
                  </a:lnTo>
                  <a:lnTo>
                    <a:pt x="839" y="1094"/>
                  </a:lnTo>
                  <a:lnTo>
                    <a:pt x="825" y="1077"/>
                  </a:lnTo>
                  <a:lnTo>
                    <a:pt x="809" y="1062"/>
                  </a:lnTo>
                  <a:lnTo>
                    <a:pt x="791" y="1046"/>
                  </a:lnTo>
                  <a:lnTo>
                    <a:pt x="774" y="1031"/>
                  </a:lnTo>
                  <a:lnTo>
                    <a:pt x="755" y="1017"/>
                  </a:lnTo>
                  <a:lnTo>
                    <a:pt x="735" y="1005"/>
                  </a:lnTo>
                  <a:lnTo>
                    <a:pt x="714" y="992"/>
                  </a:lnTo>
                  <a:lnTo>
                    <a:pt x="694" y="981"/>
                  </a:lnTo>
                  <a:lnTo>
                    <a:pt x="673" y="970"/>
                  </a:lnTo>
                  <a:lnTo>
                    <a:pt x="653" y="960"/>
                  </a:lnTo>
                  <a:lnTo>
                    <a:pt x="632" y="951"/>
                  </a:lnTo>
                  <a:lnTo>
                    <a:pt x="612" y="944"/>
                  </a:lnTo>
                  <a:lnTo>
                    <a:pt x="586" y="936"/>
                  </a:lnTo>
                  <a:lnTo>
                    <a:pt x="548" y="930"/>
                  </a:lnTo>
                  <a:lnTo>
                    <a:pt x="503" y="921"/>
                  </a:lnTo>
                  <a:lnTo>
                    <a:pt x="450" y="912"/>
                  </a:lnTo>
                  <a:lnTo>
                    <a:pt x="393" y="903"/>
                  </a:lnTo>
                  <a:lnTo>
                    <a:pt x="332" y="890"/>
                  </a:lnTo>
                  <a:lnTo>
                    <a:pt x="272" y="874"/>
                  </a:lnTo>
                  <a:lnTo>
                    <a:pt x="212" y="855"/>
                  </a:lnTo>
                  <a:lnTo>
                    <a:pt x="156" y="833"/>
                  </a:lnTo>
                  <a:lnTo>
                    <a:pt x="105" y="807"/>
                  </a:lnTo>
                  <a:lnTo>
                    <a:pt x="63" y="776"/>
                  </a:lnTo>
                  <a:lnTo>
                    <a:pt x="29" y="738"/>
                  </a:lnTo>
                  <a:lnTo>
                    <a:pt x="8" y="695"/>
                  </a:lnTo>
                  <a:lnTo>
                    <a:pt x="0" y="646"/>
                  </a:lnTo>
                  <a:lnTo>
                    <a:pt x="8" y="589"/>
                  </a:lnTo>
                  <a:lnTo>
                    <a:pt x="34" y="525"/>
                  </a:lnTo>
                  <a:lnTo>
                    <a:pt x="36" y="521"/>
                  </a:lnTo>
                  <a:lnTo>
                    <a:pt x="38" y="517"/>
                  </a:lnTo>
                  <a:lnTo>
                    <a:pt x="40" y="513"/>
                  </a:lnTo>
                  <a:lnTo>
                    <a:pt x="44" y="509"/>
                  </a:lnTo>
                  <a:lnTo>
                    <a:pt x="49" y="505"/>
                  </a:lnTo>
                  <a:lnTo>
                    <a:pt x="58" y="495"/>
                  </a:lnTo>
                  <a:lnTo>
                    <a:pt x="72" y="483"/>
                  </a:lnTo>
                  <a:lnTo>
                    <a:pt x="92" y="467"/>
                  </a:lnTo>
                  <a:lnTo>
                    <a:pt x="115" y="447"/>
                  </a:lnTo>
                  <a:lnTo>
                    <a:pt x="142" y="426"/>
                  </a:lnTo>
                  <a:lnTo>
                    <a:pt x="172" y="402"/>
                  </a:lnTo>
                  <a:lnTo>
                    <a:pt x="206" y="378"/>
                  </a:lnTo>
                  <a:lnTo>
                    <a:pt x="241" y="353"/>
                  </a:lnTo>
                  <a:lnTo>
                    <a:pt x="278" y="329"/>
                  </a:lnTo>
                  <a:lnTo>
                    <a:pt x="317" y="304"/>
                  </a:lnTo>
                  <a:lnTo>
                    <a:pt x="358" y="281"/>
                  </a:lnTo>
                  <a:lnTo>
                    <a:pt x="398" y="259"/>
                  </a:lnTo>
                  <a:lnTo>
                    <a:pt x="439" y="240"/>
                  </a:lnTo>
                  <a:lnTo>
                    <a:pt x="480" y="224"/>
                  </a:lnTo>
                  <a:lnTo>
                    <a:pt x="521" y="211"/>
                  </a:lnTo>
                  <a:lnTo>
                    <a:pt x="561" y="203"/>
                  </a:lnTo>
                  <a:lnTo>
                    <a:pt x="597" y="197"/>
                  </a:lnTo>
                  <a:lnTo>
                    <a:pt x="631" y="193"/>
                  </a:lnTo>
                  <a:lnTo>
                    <a:pt x="663" y="190"/>
                  </a:lnTo>
                  <a:lnTo>
                    <a:pt x="694" y="189"/>
                  </a:lnTo>
                  <a:lnTo>
                    <a:pt x="723" y="189"/>
                  </a:lnTo>
                  <a:lnTo>
                    <a:pt x="750" y="189"/>
                  </a:lnTo>
                  <a:lnTo>
                    <a:pt x="779" y="189"/>
                  </a:lnTo>
                  <a:lnTo>
                    <a:pt x="805" y="188"/>
                  </a:lnTo>
                  <a:lnTo>
                    <a:pt x="832" y="184"/>
                  </a:lnTo>
                  <a:lnTo>
                    <a:pt x="861" y="179"/>
                  </a:lnTo>
                  <a:lnTo>
                    <a:pt x="890" y="170"/>
                  </a:lnTo>
                  <a:lnTo>
                    <a:pt x="919" y="159"/>
                  </a:lnTo>
                  <a:lnTo>
                    <a:pt x="951" y="143"/>
                  </a:lnTo>
                  <a:lnTo>
                    <a:pt x="984" y="123"/>
                  </a:lnTo>
                  <a:lnTo>
                    <a:pt x="1020" y="97"/>
                  </a:lnTo>
                  <a:lnTo>
                    <a:pt x="1040" y="83"/>
                  </a:lnTo>
                  <a:lnTo>
                    <a:pt x="1061" y="71"/>
                  </a:lnTo>
                  <a:lnTo>
                    <a:pt x="1084" y="58"/>
                  </a:lnTo>
                  <a:lnTo>
                    <a:pt x="1108" y="48"/>
                  </a:lnTo>
                  <a:lnTo>
                    <a:pt x="1134" y="38"/>
                  </a:lnTo>
                  <a:lnTo>
                    <a:pt x="1160" y="30"/>
                  </a:lnTo>
                  <a:lnTo>
                    <a:pt x="1189" y="22"/>
                  </a:lnTo>
                  <a:lnTo>
                    <a:pt x="1217" y="16"/>
                  </a:lnTo>
                  <a:lnTo>
                    <a:pt x="1247" y="10"/>
                  </a:lnTo>
                  <a:lnTo>
                    <a:pt x="1277" y="6"/>
                  </a:lnTo>
                  <a:lnTo>
                    <a:pt x="1308" y="2"/>
                  </a:lnTo>
                  <a:lnTo>
                    <a:pt x="1340" y="1"/>
                  </a:lnTo>
                  <a:lnTo>
                    <a:pt x="1373" y="0"/>
                  </a:lnTo>
                  <a:lnTo>
                    <a:pt x="1405" y="1"/>
                  </a:lnTo>
                  <a:lnTo>
                    <a:pt x="1438" y="2"/>
                  </a:lnTo>
                  <a:lnTo>
                    <a:pt x="1471" y="5"/>
                  </a:lnTo>
                  <a:lnTo>
                    <a:pt x="1504" y="9"/>
                  </a:lnTo>
                  <a:lnTo>
                    <a:pt x="1536" y="15"/>
                  </a:lnTo>
                  <a:lnTo>
                    <a:pt x="1568" y="21"/>
                  </a:lnTo>
                  <a:lnTo>
                    <a:pt x="1601" y="30"/>
                  </a:lnTo>
                  <a:lnTo>
                    <a:pt x="1632" y="38"/>
                  </a:lnTo>
                  <a:lnTo>
                    <a:pt x="1663" y="50"/>
                  </a:lnTo>
                  <a:lnTo>
                    <a:pt x="1693" y="61"/>
                  </a:lnTo>
                  <a:lnTo>
                    <a:pt x="1723" y="74"/>
                  </a:lnTo>
                  <a:lnTo>
                    <a:pt x="1750" y="89"/>
                  </a:lnTo>
                  <a:lnTo>
                    <a:pt x="1778" y="106"/>
                  </a:lnTo>
                  <a:lnTo>
                    <a:pt x="1804" y="123"/>
                  </a:lnTo>
                  <a:lnTo>
                    <a:pt x="1829" y="143"/>
                  </a:lnTo>
                  <a:lnTo>
                    <a:pt x="1852" y="164"/>
                  </a:lnTo>
                  <a:lnTo>
                    <a:pt x="1875" y="187"/>
                  </a:lnTo>
                  <a:lnTo>
                    <a:pt x="1895" y="210"/>
                  </a:lnTo>
                  <a:lnTo>
                    <a:pt x="1913" y="235"/>
                  </a:lnTo>
                  <a:close/>
                </a:path>
              </a:pathLst>
            </a:custGeom>
            <a:solidFill>
              <a:srgbClr val="BAD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5" name="Freeform 108"/>
            <p:cNvSpPr>
              <a:spLocks/>
            </p:cNvSpPr>
            <p:nvPr/>
          </p:nvSpPr>
          <p:spPr bwMode="auto">
            <a:xfrm>
              <a:off x="4660" y="1098"/>
              <a:ext cx="384" cy="253"/>
            </a:xfrm>
            <a:custGeom>
              <a:avLst/>
              <a:gdLst>
                <a:gd name="T0" fmla="*/ 1910 w 1921"/>
                <a:gd name="T1" fmla="*/ 342 h 1262"/>
                <a:gd name="T2" fmla="*/ 1913 w 1921"/>
                <a:gd name="T3" fmla="*/ 553 h 1262"/>
                <a:gd name="T4" fmla="*/ 1846 w 1921"/>
                <a:gd name="T5" fmla="*/ 780 h 1262"/>
                <a:gd name="T6" fmla="*/ 1720 w 1921"/>
                <a:gd name="T7" fmla="*/ 992 h 1262"/>
                <a:gd name="T8" fmla="*/ 1550 w 1921"/>
                <a:gd name="T9" fmla="*/ 1153 h 1262"/>
                <a:gd name="T10" fmla="*/ 1350 w 1921"/>
                <a:gd name="T11" fmla="*/ 1235 h 1262"/>
                <a:gd name="T12" fmla="*/ 1178 w 1921"/>
                <a:gd name="T13" fmla="*/ 1262 h 1262"/>
                <a:gd name="T14" fmla="*/ 1046 w 1921"/>
                <a:gd name="T15" fmla="*/ 1255 h 1262"/>
                <a:gd name="T16" fmla="*/ 951 w 1921"/>
                <a:gd name="T17" fmla="*/ 1222 h 1262"/>
                <a:gd name="T18" fmla="*/ 888 w 1921"/>
                <a:gd name="T19" fmla="*/ 1174 h 1262"/>
                <a:gd name="T20" fmla="*/ 857 w 1921"/>
                <a:gd name="T21" fmla="*/ 1119 h 1262"/>
                <a:gd name="T22" fmla="*/ 831 w 1921"/>
                <a:gd name="T23" fmla="*/ 1066 h 1262"/>
                <a:gd name="T24" fmla="*/ 790 w 1921"/>
                <a:gd name="T25" fmla="*/ 1018 h 1262"/>
                <a:gd name="T26" fmla="*/ 738 w 1921"/>
                <a:gd name="T27" fmla="*/ 976 h 1262"/>
                <a:gd name="T28" fmla="*/ 678 w 1921"/>
                <a:gd name="T29" fmla="*/ 940 h 1262"/>
                <a:gd name="T30" fmla="*/ 618 w 1921"/>
                <a:gd name="T31" fmla="*/ 912 h 1262"/>
                <a:gd name="T32" fmla="*/ 537 w 1921"/>
                <a:gd name="T33" fmla="*/ 891 h 1262"/>
                <a:gd name="T34" fmla="*/ 384 w 1921"/>
                <a:gd name="T35" fmla="*/ 866 h 1262"/>
                <a:gd name="T36" fmla="*/ 208 w 1921"/>
                <a:gd name="T37" fmla="*/ 823 h 1262"/>
                <a:gd name="T38" fmla="*/ 61 w 1921"/>
                <a:gd name="T39" fmla="*/ 746 h 1262"/>
                <a:gd name="T40" fmla="*/ 0 w 1921"/>
                <a:gd name="T41" fmla="*/ 621 h 1262"/>
                <a:gd name="T42" fmla="*/ 35 w 1921"/>
                <a:gd name="T43" fmla="*/ 501 h 1262"/>
                <a:gd name="T44" fmla="*/ 42 w 1921"/>
                <a:gd name="T45" fmla="*/ 490 h 1262"/>
                <a:gd name="T46" fmla="*/ 72 w 1921"/>
                <a:gd name="T47" fmla="*/ 464 h 1262"/>
                <a:gd name="T48" fmla="*/ 141 w 1921"/>
                <a:gd name="T49" fmla="*/ 408 h 1262"/>
                <a:gd name="T50" fmla="*/ 238 w 1921"/>
                <a:gd name="T51" fmla="*/ 338 h 1262"/>
                <a:gd name="T52" fmla="*/ 351 w 1921"/>
                <a:gd name="T53" fmla="*/ 269 h 1262"/>
                <a:gd name="T54" fmla="*/ 471 w 1921"/>
                <a:gd name="T55" fmla="*/ 215 h 1262"/>
                <a:gd name="T56" fmla="*/ 583 w 1921"/>
                <a:gd name="T57" fmla="*/ 188 h 1262"/>
                <a:gd name="T58" fmla="*/ 678 w 1921"/>
                <a:gd name="T59" fmla="*/ 181 h 1262"/>
                <a:gd name="T60" fmla="*/ 760 w 1921"/>
                <a:gd name="T61" fmla="*/ 181 h 1262"/>
                <a:gd name="T62" fmla="*/ 841 w 1921"/>
                <a:gd name="T63" fmla="*/ 172 h 1262"/>
                <a:gd name="T64" fmla="*/ 928 w 1921"/>
                <a:gd name="T65" fmla="*/ 138 h 1262"/>
                <a:gd name="T66" fmla="*/ 1014 w 1921"/>
                <a:gd name="T67" fmla="*/ 79 h 1262"/>
                <a:gd name="T68" fmla="*/ 1080 w 1921"/>
                <a:gd name="T69" fmla="*/ 46 h 1262"/>
                <a:gd name="T70" fmla="*/ 1157 w 1921"/>
                <a:gd name="T71" fmla="*/ 21 h 1262"/>
                <a:gd name="T72" fmla="*/ 1244 w 1921"/>
                <a:gd name="T73" fmla="*/ 5 h 1262"/>
                <a:gd name="T74" fmla="*/ 1337 w 1921"/>
                <a:gd name="T75" fmla="*/ 0 h 1262"/>
                <a:gd name="T76" fmla="*/ 1431 w 1921"/>
                <a:gd name="T77" fmla="*/ 5 h 1262"/>
                <a:gd name="T78" fmla="*/ 1526 w 1921"/>
                <a:gd name="T79" fmla="*/ 20 h 1262"/>
                <a:gd name="T80" fmla="*/ 1618 w 1921"/>
                <a:gd name="T81" fmla="*/ 47 h 1262"/>
                <a:gd name="T82" fmla="*/ 1703 w 1921"/>
                <a:gd name="T83" fmla="*/ 86 h 1262"/>
                <a:gd name="T84" fmla="*/ 1779 w 1921"/>
                <a:gd name="T85" fmla="*/ 138 h 1262"/>
                <a:gd name="T86" fmla="*/ 1844 w 1921"/>
                <a:gd name="T87" fmla="*/ 201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1" h="1262">
                  <a:moveTo>
                    <a:pt x="1861" y="226"/>
                  </a:moveTo>
                  <a:lnTo>
                    <a:pt x="1890" y="281"/>
                  </a:lnTo>
                  <a:lnTo>
                    <a:pt x="1910" y="342"/>
                  </a:lnTo>
                  <a:lnTo>
                    <a:pt x="1920" y="408"/>
                  </a:lnTo>
                  <a:lnTo>
                    <a:pt x="1921" y="479"/>
                  </a:lnTo>
                  <a:lnTo>
                    <a:pt x="1913" y="553"/>
                  </a:lnTo>
                  <a:lnTo>
                    <a:pt x="1898" y="628"/>
                  </a:lnTo>
                  <a:lnTo>
                    <a:pt x="1875" y="704"/>
                  </a:lnTo>
                  <a:lnTo>
                    <a:pt x="1846" y="780"/>
                  </a:lnTo>
                  <a:lnTo>
                    <a:pt x="1810" y="854"/>
                  </a:lnTo>
                  <a:lnTo>
                    <a:pt x="1768" y="925"/>
                  </a:lnTo>
                  <a:lnTo>
                    <a:pt x="1720" y="992"/>
                  </a:lnTo>
                  <a:lnTo>
                    <a:pt x="1668" y="1053"/>
                  </a:lnTo>
                  <a:lnTo>
                    <a:pt x="1611" y="1107"/>
                  </a:lnTo>
                  <a:lnTo>
                    <a:pt x="1550" y="1153"/>
                  </a:lnTo>
                  <a:lnTo>
                    <a:pt x="1485" y="1190"/>
                  </a:lnTo>
                  <a:lnTo>
                    <a:pt x="1418" y="1216"/>
                  </a:lnTo>
                  <a:lnTo>
                    <a:pt x="1350" y="1235"/>
                  </a:lnTo>
                  <a:lnTo>
                    <a:pt x="1289" y="1249"/>
                  </a:lnTo>
                  <a:lnTo>
                    <a:pt x="1232" y="1257"/>
                  </a:lnTo>
                  <a:lnTo>
                    <a:pt x="1178" y="1262"/>
                  </a:lnTo>
                  <a:lnTo>
                    <a:pt x="1130" y="1262"/>
                  </a:lnTo>
                  <a:lnTo>
                    <a:pt x="1086" y="1260"/>
                  </a:lnTo>
                  <a:lnTo>
                    <a:pt x="1046" y="1255"/>
                  </a:lnTo>
                  <a:lnTo>
                    <a:pt x="1010" y="1246"/>
                  </a:lnTo>
                  <a:lnTo>
                    <a:pt x="978" y="1235"/>
                  </a:lnTo>
                  <a:lnTo>
                    <a:pt x="951" y="1222"/>
                  </a:lnTo>
                  <a:lnTo>
                    <a:pt x="926" y="1207"/>
                  </a:lnTo>
                  <a:lnTo>
                    <a:pt x="906" y="1191"/>
                  </a:lnTo>
                  <a:lnTo>
                    <a:pt x="888" y="1174"/>
                  </a:lnTo>
                  <a:lnTo>
                    <a:pt x="875" y="1155"/>
                  </a:lnTo>
                  <a:lnTo>
                    <a:pt x="865" y="1138"/>
                  </a:lnTo>
                  <a:lnTo>
                    <a:pt x="857" y="1119"/>
                  </a:lnTo>
                  <a:lnTo>
                    <a:pt x="851" y="1100"/>
                  </a:lnTo>
                  <a:lnTo>
                    <a:pt x="842" y="1083"/>
                  </a:lnTo>
                  <a:lnTo>
                    <a:pt x="831" y="1066"/>
                  </a:lnTo>
                  <a:lnTo>
                    <a:pt x="818" y="1049"/>
                  </a:lnTo>
                  <a:lnTo>
                    <a:pt x="805" y="1033"/>
                  </a:lnTo>
                  <a:lnTo>
                    <a:pt x="790" y="1018"/>
                  </a:lnTo>
                  <a:lnTo>
                    <a:pt x="774" y="1003"/>
                  </a:lnTo>
                  <a:lnTo>
                    <a:pt x="756" y="990"/>
                  </a:lnTo>
                  <a:lnTo>
                    <a:pt x="738" y="976"/>
                  </a:lnTo>
                  <a:lnTo>
                    <a:pt x="718" y="963"/>
                  </a:lnTo>
                  <a:lnTo>
                    <a:pt x="698" y="951"/>
                  </a:lnTo>
                  <a:lnTo>
                    <a:pt x="678" y="940"/>
                  </a:lnTo>
                  <a:lnTo>
                    <a:pt x="658" y="930"/>
                  </a:lnTo>
                  <a:lnTo>
                    <a:pt x="638" y="921"/>
                  </a:lnTo>
                  <a:lnTo>
                    <a:pt x="618" y="912"/>
                  </a:lnTo>
                  <a:lnTo>
                    <a:pt x="598" y="905"/>
                  </a:lnTo>
                  <a:lnTo>
                    <a:pt x="573" y="899"/>
                  </a:lnTo>
                  <a:lnTo>
                    <a:pt x="537" y="891"/>
                  </a:lnTo>
                  <a:lnTo>
                    <a:pt x="492" y="885"/>
                  </a:lnTo>
                  <a:lnTo>
                    <a:pt x="441" y="876"/>
                  </a:lnTo>
                  <a:lnTo>
                    <a:pt x="384" y="866"/>
                  </a:lnTo>
                  <a:lnTo>
                    <a:pt x="325" y="855"/>
                  </a:lnTo>
                  <a:lnTo>
                    <a:pt x="265" y="840"/>
                  </a:lnTo>
                  <a:lnTo>
                    <a:pt x="208" y="823"/>
                  </a:lnTo>
                  <a:lnTo>
                    <a:pt x="152" y="802"/>
                  </a:lnTo>
                  <a:lnTo>
                    <a:pt x="104" y="775"/>
                  </a:lnTo>
                  <a:lnTo>
                    <a:pt x="61" y="746"/>
                  </a:lnTo>
                  <a:lnTo>
                    <a:pt x="29" y="709"/>
                  </a:lnTo>
                  <a:lnTo>
                    <a:pt x="8" y="668"/>
                  </a:lnTo>
                  <a:lnTo>
                    <a:pt x="0" y="621"/>
                  </a:lnTo>
                  <a:lnTo>
                    <a:pt x="8" y="566"/>
                  </a:lnTo>
                  <a:lnTo>
                    <a:pt x="34" y="504"/>
                  </a:lnTo>
                  <a:lnTo>
                    <a:pt x="35" y="501"/>
                  </a:lnTo>
                  <a:lnTo>
                    <a:pt x="38" y="498"/>
                  </a:lnTo>
                  <a:lnTo>
                    <a:pt x="40" y="494"/>
                  </a:lnTo>
                  <a:lnTo>
                    <a:pt x="42" y="490"/>
                  </a:lnTo>
                  <a:lnTo>
                    <a:pt x="47" y="485"/>
                  </a:lnTo>
                  <a:lnTo>
                    <a:pt x="57" y="477"/>
                  </a:lnTo>
                  <a:lnTo>
                    <a:pt x="72" y="464"/>
                  </a:lnTo>
                  <a:lnTo>
                    <a:pt x="91" y="448"/>
                  </a:lnTo>
                  <a:lnTo>
                    <a:pt x="115" y="429"/>
                  </a:lnTo>
                  <a:lnTo>
                    <a:pt x="141" y="408"/>
                  </a:lnTo>
                  <a:lnTo>
                    <a:pt x="171" y="386"/>
                  </a:lnTo>
                  <a:lnTo>
                    <a:pt x="203" y="362"/>
                  </a:lnTo>
                  <a:lnTo>
                    <a:pt x="238" y="338"/>
                  </a:lnTo>
                  <a:lnTo>
                    <a:pt x="274" y="315"/>
                  </a:lnTo>
                  <a:lnTo>
                    <a:pt x="313" y="291"/>
                  </a:lnTo>
                  <a:lnTo>
                    <a:pt x="351" y="269"/>
                  </a:lnTo>
                  <a:lnTo>
                    <a:pt x="391" y="249"/>
                  </a:lnTo>
                  <a:lnTo>
                    <a:pt x="431" y="230"/>
                  </a:lnTo>
                  <a:lnTo>
                    <a:pt x="471" y="215"/>
                  </a:lnTo>
                  <a:lnTo>
                    <a:pt x="510" y="203"/>
                  </a:lnTo>
                  <a:lnTo>
                    <a:pt x="548" y="194"/>
                  </a:lnTo>
                  <a:lnTo>
                    <a:pt x="583" y="188"/>
                  </a:lnTo>
                  <a:lnTo>
                    <a:pt x="617" y="184"/>
                  </a:lnTo>
                  <a:lnTo>
                    <a:pt x="648" y="183"/>
                  </a:lnTo>
                  <a:lnTo>
                    <a:pt x="678" y="181"/>
                  </a:lnTo>
                  <a:lnTo>
                    <a:pt x="706" y="181"/>
                  </a:lnTo>
                  <a:lnTo>
                    <a:pt x="733" y="181"/>
                  </a:lnTo>
                  <a:lnTo>
                    <a:pt x="760" y="181"/>
                  </a:lnTo>
                  <a:lnTo>
                    <a:pt x="786" y="180"/>
                  </a:lnTo>
                  <a:lnTo>
                    <a:pt x="814" y="177"/>
                  </a:lnTo>
                  <a:lnTo>
                    <a:pt x="841" y="172"/>
                  </a:lnTo>
                  <a:lnTo>
                    <a:pt x="868" y="164"/>
                  </a:lnTo>
                  <a:lnTo>
                    <a:pt x="897" y="153"/>
                  </a:lnTo>
                  <a:lnTo>
                    <a:pt x="928" y="138"/>
                  </a:lnTo>
                  <a:lnTo>
                    <a:pt x="960" y="118"/>
                  </a:lnTo>
                  <a:lnTo>
                    <a:pt x="995" y="93"/>
                  </a:lnTo>
                  <a:lnTo>
                    <a:pt x="1014" y="79"/>
                  </a:lnTo>
                  <a:lnTo>
                    <a:pt x="1035" y="68"/>
                  </a:lnTo>
                  <a:lnTo>
                    <a:pt x="1056" y="56"/>
                  </a:lnTo>
                  <a:lnTo>
                    <a:pt x="1080" y="46"/>
                  </a:lnTo>
                  <a:lnTo>
                    <a:pt x="1105" y="37"/>
                  </a:lnTo>
                  <a:lnTo>
                    <a:pt x="1131" y="28"/>
                  </a:lnTo>
                  <a:lnTo>
                    <a:pt x="1157" y="21"/>
                  </a:lnTo>
                  <a:lnTo>
                    <a:pt x="1186" y="15"/>
                  </a:lnTo>
                  <a:lnTo>
                    <a:pt x="1215" y="10"/>
                  </a:lnTo>
                  <a:lnTo>
                    <a:pt x="1244" y="5"/>
                  </a:lnTo>
                  <a:lnTo>
                    <a:pt x="1274" y="2"/>
                  </a:lnTo>
                  <a:lnTo>
                    <a:pt x="1306" y="0"/>
                  </a:lnTo>
                  <a:lnTo>
                    <a:pt x="1337" y="0"/>
                  </a:lnTo>
                  <a:lnTo>
                    <a:pt x="1368" y="0"/>
                  </a:lnTo>
                  <a:lnTo>
                    <a:pt x="1400" y="1"/>
                  </a:lnTo>
                  <a:lnTo>
                    <a:pt x="1431" y="5"/>
                  </a:lnTo>
                  <a:lnTo>
                    <a:pt x="1464" y="8"/>
                  </a:lnTo>
                  <a:lnTo>
                    <a:pt x="1495" y="13"/>
                  </a:lnTo>
                  <a:lnTo>
                    <a:pt x="1526" y="20"/>
                  </a:lnTo>
                  <a:lnTo>
                    <a:pt x="1557" y="27"/>
                  </a:lnTo>
                  <a:lnTo>
                    <a:pt x="1588" y="37"/>
                  </a:lnTo>
                  <a:lnTo>
                    <a:pt x="1618" y="47"/>
                  </a:lnTo>
                  <a:lnTo>
                    <a:pt x="1647" y="58"/>
                  </a:lnTo>
                  <a:lnTo>
                    <a:pt x="1675" y="72"/>
                  </a:lnTo>
                  <a:lnTo>
                    <a:pt x="1703" y="86"/>
                  </a:lnTo>
                  <a:lnTo>
                    <a:pt x="1729" y="102"/>
                  </a:lnTo>
                  <a:lnTo>
                    <a:pt x="1755" y="119"/>
                  </a:lnTo>
                  <a:lnTo>
                    <a:pt x="1779" y="138"/>
                  </a:lnTo>
                  <a:lnTo>
                    <a:pt x="1802" y="158"/>
                  </a:lnTo>
                  <a:lnTo>
                    <a:pt x="1824" y="179"/>
                  </a:lnTo>
                  <a:lnTo>
                    <a:pt x="1844" y="201"/>
                  </a:lnTo>
                  <a:lnTo>
                    <a:pt x="1861" y="226"/>
                  </a:lnTo>
                  <a:close/>
                </a:path>
              </a:pathLst>
            </a:custGeom>
            <a:solidFill>
              <a:srgbClr val="A0D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6" name="Freeform 109"/>
            <p:cNvSpPr>
              <a:spLocks/>
            </p:cNvSpPr>
            <p:nvPr/>
          </p:nvSpPr>
          <p:spPr bwMode="auto">
            <a:xfrm>
              <a:off x="4666" y="1103"/>
              <a:ext cx="373" cy="242"/>
            </a:xfrm>
            <a:custGeom>
              <a:avLst/>
              <a:gdLst>
                <a:gd name="T0" fmla="*/ 1855 w 1866"/>
                <a:gd name="T1" fmla="*/ 329 h 1212"/>
                <a:gd name="T2" fmla="*/ 1858 w 1866"/>
                <a:gd name="T3" fmla="*/ 531 h 1212"/>
                <a:gd name="T4" fmla="*/ 1794 w 1866"/>
                <a:gd name="T5" fmla="*/ 749 h 1212"/>
                <a:gd name="T6" fmla="*/ 1673 w 1866"/>
                <a:gd name="T7" fmla="*/ 952 h 1212"/>
                <a:gd name="T8" fmla="*/ 1507 w 1866"/>
                <a:gd name="T9" fmla="*/ 1106 h 1212"/>
                <a:gd name="T10" fmla="*/ 1314 w 1866"/>
                <a:gd name="T11" fmla="*/ 1184 h 1212"/>
                <a:gd name="T12" fmla="*/ 1147 w 1866"/>
                <a:gd name="T13" fmla="*/ 1211 h 1212"/>
                <a:gd name="T14" fmla="*/ 1019 w 1866"/>
                <a:gd name="T15" fmla="*/ 1203 h 1212"/>
                <a:gd name="T16" fmla="*/ 925 w 1866"/>
                <a:gd name="T17" fmla="*/ 1172 h 1212"/>
                <a:gd name="T18" fmla="*/ 866 w 1866"/>
                <a:gd name="T19" fmla="*/ 1126 h 1212"/>
                <a:gd name="T20" fmla="*/ 836 w 1866"/>
                <a:gd name="T21" fmla="*/ 1074 h 1212"/>
                <a:gd name="T22" fmla="*/ 811 w 1866"/>
                <a:gd name="T23" fmla="*/ 1023 h 1212"/>
                <a:gd name="T24" fmla="*/ 770 w 1866"/>
                <a:gd name="T25" fmla="*/ 977 h 1212"/>
                <a:gd name="T26" fmla="*/ 720 w 1866"/>
                <a:gd name="T27" fmla="*/ 937 h 1212"/>
                <a:gd name="T28" fmla="*/ 663 w 1866"/>
                <a:gd name="T29" fmla="*/ 902 h 1212"/>
                <a:gd name="T30" fmla="*/ 604 w 1866"/>
                <a:gd name="T31" fmla="*/ 876 h 1212"/>
                <a:gd name="T32" fmla="*/ 526 w 1866"/>
                <a:gd name="T33" fmla="*/ 856 h 1212"/>
                <a:gd name="T34" fmla="*/ 376 w 1866"/>
                <a:gd name="T35" fmla="*/ 832 h 1212"/>
                <a:gd name="T36" fmla="*/ 203 w 1866"/>
                <a:gd name="T37" fmla="*/ 791 h 1212"/>
                <a:gd name="T38" fmla="*/ 60 w 1866"/>
                <a:gd name="T39" fmla="*/ 718 h 1212"/>
                <a:gd name="T40" fmla="*/ 0 w 1866"/>
                <a:gd name="T41" fmla="*/ 597 h 1212"/>
                <a:gd name="T42" fmla="*/ 35 w 1866"/>
                <a:gd name="T43" fmla="*/ 482 h 1212"/>
                <a:gd name="T44" fmla="*/ 40 w 1866"/>
                <a:gd name="T45" fmla="*/ 475 h 1212"/>
                <a:gd name="T46" fmla="*/ 71 w 1866"/>
                <a:gd name="T47" fmla="*/ 447 h 1212"/>
                <a:gd name="T48" fmla="*/ 141 w 1866"/>
                <a:gd name="T49" fmla="*/ 393 h 1212"/>
                <a:gd name="T50" fmla="*/ 235 w 1866"/>
                <a:gd name="T51" fmla="*/ 325 h 1212"/>
                <a:gd name="T52" fmla="*/ 346 w 1866"/>
                <a:gd name="T53" fmla="*/ 258 h 1212"/>
                <a:gd name="T54" fmla="*/ 462 w 1866"/>
                <a:gd name="T55" fmla="*/ 207 h 1212"/>
                <a:gd name="T56" fmla="*/ 571 w 1866"/>
                <a:gd name="T57" fmla="*/ 182 h 1212"/>
                <a:gd name="T58" fmla="*/ 661 w 1866"/>
                <a:gd name="T59" fmla="*/ 176 h 1212"/>
                <a:gd name="T60" fmla="*/ 741 w 1866"/>
                <a:gd name="T61" fmla="*/ 176 h 1212"/>
                <a:gd name="T62" fmla="*/ 820 w 1866"/>
                <a:gd name="T63" fmla="*/ 166 h 1212"/>
                <a:gd name="T64" fmla="*/ 904 w 1866"/>
                <a:gd name="T65" fmla="*/ 132 h 1212"/>
                <a:gd name="T66" fmla="*/ 988 w 1866"/>
                <a:gd name="T67" fmla="*/ 78 h 1212"/>
                <a:gd name="T68" fmla="*/ 1051 w 1866"/>
                <a:gd name="T69" fmla="*/ 45 h 1212"/>
                <a:gd name="T70" fmla="*/ 1127 w 1866"/>
                <a:gd name="T71" fmla="*/ 22 h 1212"/>
                <a:gd name="T72" fmla="*/ 1211 w 1866"/>
                <a:gd name="T73" fmla="*/ 7 h 1212"/>
                <a:gd name="T74" fmla="*/ 1300 w 1866"/>
                <a:gd name="T75" fmla="*/ 0 h 1212"/>
                <a:gd name="T76" fmla="*/ 1393 w 1866"/>
                <a:gd name="T77" fmla="*/ 5 h 1212"/>
                <a:gd name="T78" fmla="*/ 1485 w 1866"/>
                <a:gd name="T79" fmla="*/ 20 h 1212"/>
                <a:gd name="T80" fmla="*/ 1573 w 1866"/>
                <a:gd name="T81" fmla="*/ 46 h 1212"/>
                <a:gd name="T82" fmla="*/ 1655 w 1866"/>
                <a:gd name="T83" fmla="*/ 84 h 1212"/>
                <a:gd name="T84" fmla="*/ 1729 w 1866"/>
                <a:gd name="T85" fmla="*/ 132 h 1212"/>
                <a:gd name="T86" fmla="*/ 1790 w 1866"/>
                <a:gd name="T87" fmla="*/ 195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6" h="1212">
                  <a:moveTo>
                    <a:pt x="1807" y="218"/>
                  </a:moveTo>
                  <a:lnTo>
                    <a:pt x="1836" y="271"/>
                  </a:lnTo>
                  <a:lnTo>
                    <a:pt x="1855" y="329"/>
                  </a:lnTo>
                  <a:lnTo>
                    <a:pt x="1865" y="393"/>
                  </a:lnTo>
                  <a:lnTo>
                    <a:pt x="1866" y="460"/>
                  </a:lnTo>
                  <a:lnTo>
                    <a:pt x="1858" y="531"/>
                  </a:lnTo>
                  <a:lnTo>
                    <a:pt x="1843" y="603"/>
                  </a:lnTo>
                  <a:lnTo>
                    <a:pt x="1822" y="676"/>
                  </a:lnTo>
                  <a:lnTo>
                    <a:pt x="1794" y="749"/>
                  </a:lnTo>
                  <a:lnTo>
                    <a:pt x="1759" y="820"/>
                  </a:lnTo>
                  <a:lnTo>
                    <a:pt x="1718" y="888"/>
                  </a:lnTo>
                  <a:lnTo>
                    <a:pt x="1673" y="952"/>
                  </a:lnTo>
                  <a:lnTo>
                    <a:pt x="1622" y="1010"/>
                  </a:lnTo>
                  <a:lnTo>
                    <a:pt x="1566" y="1061"/>
                  </a:lnTo>
                  <a:lnTo>
                    <a:pt x="1507" y="1106"/>
                  </a:lnTo>
                  <a:lnTo>
                    <a:pt x="1445" y="1142"/>
                  </a:lnTo>
                  <a:lnTo>
                    <a:pt x="1379" y="1167"/>
                  </a:lnTo>
                  <a:lnTo>
                    <a:pt x="1314" y="1184"/>
                  </a:lnTo>
                  <a:lnTo>
                    <a:pt x="1254" y="1198"/>
                  </a:lnTo>
                  <a:lnTo>
                    <a:pt x="1198" y="1206"/>
                  </a:lnTo>
                  <a:lnTo>
                    <a:pt x="1147" y="1211"/>
                  </a:lnTo>
                  <a:lnTo>
                    <a:pt x="1100" y="1212"/>
                  </a:lnTo>
                  <a:lnTo>
                    <a:pt x="1058" y="1209"/>
                  </a:lnTo>
                  <a:lnTo>
                    <a:pt x="1019" y="1203"/>
                  </a:lnTo>
                  <a:lnTo>
                    <a:pt x="984" y="1196"/>
                  </a:lnTo>
                  <a:lnTo>
                    <a:pt x="953" y="1184"/>
                  </a:lnTo>
                  <a:lnTo>
                    <a:pt x="925" y="1172"/>
                  </a:lnTo>
                  <a:lnTo>
                    <a:pt x="903" y="1158"/>
                  </a:lnTo>
                  <a:lnTo>
                    <a:pt x="882" y="1142"/>
                  </a:lnTo>
                  <a:lnTo>
                    <a:pt x="866" y="1126"/>
                  </a:lnTo>
                  <a:lnTo>
                    <a:pt x="853" y="1109"/>
                  </a:lnTo>
                  <a:lnTo>
                    <a:pt x="843" y="1091"/>
                  </a:lnTo>
                  <a:lnTo>
                    <a:pt x="836" y="1074"/>
                  </a:lnTo>
                  <a:lnTo>
                    <a:pt x="830" y="1056"/>
                  </a:lnTo>
                  <a:lnTo>
                    <a:pt x="821" y="1040"/>
                  </a:lnTo>
                  <a:lnTo>
                    <a:pt x="811" y="1023"/>
                  </a:lnTo>
                  <a:lnTo>
                    <a:pt x="798" y="1008"/>
                  </a:lnTo>
                  <a:lnTo>
                    <a:pt x="785" y="991"/>
                  </a:lnTo>
                  <a:lnTo>
                    <a:pt x="770" y="977"/>
                  </a:lnTo>
                  <a:lnTo>
                    <a:pt x="755" y="963"/>
                  </a:lnTo>
                  <a:lnTo>
                    <a:pt x="737" y="949"/>
                  </a:lnTo>
                  <a:lnTo>
                    <a:pt x="720" y="937"/>
                  </a:lnTo>
                  <a:lnTo>
                    <a:pt x="701" y="924"/>
                  </a:lnTo>
                  <a:lnTo>
                    <a:pt x="681" y="913"/>
                  </a:lnTo>
                  <a:lnTo>
                    <a:pt x="663" y="902"/>
                  </a:lnTo>
                  <a:lnTo>
                    <a:pt x="643" y="893"/>
                  </a:lnTo>
                  <a:lnTo>
                    <a:pt x="624" y="883"/>
                  </a:lnTo>
                  <a:lnTo>
                    <a:pt x="604" y="876"/>
                  </a:lnTo>
                  <a:lnTo>
                    <a:pt x="585" y="868"/>
                  </a:lnTo>
                  <a:lnTo>
                    <a:pt x="561" y="862"/>
                  </a:lnTo>
                  <a:lnTo>
                    <a:pt x="526" y="856"/>
                  </a:lnTo>
                  <a:lnTo>
                    <a:pt x="482" y="850"/>
                  </a:lnTo>
                  <a:lnTo>
                    <a:pt x="431" y="841"/>
                  </a:lnTo>
                  <a:lnTo>
                    <a:pt x="376" y="832"/>
                  </a:lnTo>
                  <a:lnTo>
                    <a:pt x="319" y="821"/>
                  </a:lnTo>
                  <a:lnTo>
                    <a:pt x="260" y="807"/>
                  </a:lnTo>
                  <a:lnTo>
                    <a:pt x="203" y="791"/>
                  </a:lnTo>
                  <a:lnTo>
                    <a:pt x="149" y="771"/>
                  </a:lnTo>
                  <a:lnTo>
                    <a:pt x="101" y="746"/>
                  </a:lnTo>
                  <a:lnTo>
                    <a:pt x="60" y="718"/>
                  </a:lnTo>
                  <a:lnTo>
                    <a:pt x="29" y="683"/>
                  </a:lnTo>
                  <a:lnTo>
                    <a:pt x="8" y="643"/>
                  </a:lnTo>
                  <a:lnTo>
                    <a:pt x="0" y="597"/>
                  </a:lnTo>
                  <a:lnTo>
                    <a:pt x="9" y="544"/>
                  </a:lnTo>
                  <a:lnTo>
                    <a:pt x="34" y="485"/>
                  </a:lnTo>
                  <a:lnTo>
                    <a:pt x="35" y="482"/>
                  </a:lnTo>
                  <a:lnTo>
                    <a:pt x="36" y="480"/>
                  </a:lnTo>
                  <a:lnTo>
                    <a:pt x="39" y="477"/>
                  </a:lnTo>
                  <a:lnTo>
                    <a:pt x="40" y="475"/>
                  </a:lnTo>
                  <a:lnTo>
                    <a:pt x="46" y="470"/>
                  </a:lnTo>
                  <a:lnTo>
                    <a:pt x="56" y="460"/>
                  </a:lnTo>
                  <a:lnTo>
                    <a:pt x="71" y="447"/>
                  </a:lnTo>
                  <a:lnTo>
                    <a:pt x="91" y="431"/>
                  </a:lnTo>
                  <a:lnTo>
                    <a:pt x="113" y="412"/>
                  </a:lnTo>
                  <a:lnTo>
                    <a:pt x="141" y="393"/>
                  </a:lnTo>
                  <a:lnTo>
                    <a:pt x="169" y="370"/>
                  </a:lnTo>
                  <a:lnTo>
                    <a:pt x="202" y="348"/>
                  </a:lnTo>
                  <a:lnTo>
                    <a:pt x="235" y="325"/>
                  </a:lnTo>
                  <a:lnTo>
                    <a:pt x="272" y="302"/>
                  </a:lnTo>
                  <a:lnTo>
                    <a:pt x="309" y="279"/>
                  </a:lnTo>
                  <a:lnTo>
                    <a:pt x="346" y="258"/>
                  </a:lnTo>
                  <a:lnTo>
                    <a:pt x="385" y="239"/>
                  </a:lnTo>
                  <a:lnTo>
                    <a:pt x="424" y="222"/>
                  </a:lnTo>
                  <a:lnTo>
                    <a:pt x="462" y="207"/>
                  </a:lnTo>
                  <a:lnTo>
                    <a:pt x="500" y="196"/>
                  </a:lnTo>
                  <a:lnTo>
                    <a:pt x="537" y="187"/>
                  </a:lnTo>
                  <a:lnTo>
                    <a:pt x="571" y="182"/>
                  </a:lnTo>
                  <a:lnTo>
                    <a:pt x="603" y="178"/>
                  </a:lnTo>
                  <a:lnTo>
                    <a:pt x="633" y="176"/>
                  </a:lnTo>
                  <a:lnTo>
                    <a:pt x="661" y="176"/>
                  </a:lnTo>
                  <a:lnTo>
                    <a:pt x="689" y="176"/>
                  </a:lnTo>
                  <a:lnTo>
                    <a:pt x="715" y="176"/>
                  </a:lnTo>
                  <a:lnTo>
                    <a:pt x="741" y="176"/>
                  </a:lnTo>
                  <a:lnTo>
                    <a:pt x="767" y="175"/>
                  </a:lnTo>
                  <a:lnTo>
                    <a:pt x="792" y="171"/>
                  </a:lnTo>
                  <a:lnTo>
                    <a:pt x="820" y="166"/>
                  </a:lnTo>
                  <a:lnTo>
                    <a:pt x="846" y="158"/>
                  </a:lnTo>
                  <a:lnTo>
                    <a:pt x="874" y="147"/>
                  </a:lnTo>
                  <a:lnTo>
                    <a:pt x="904" y="132"/>
                  </a:lnTo>
                  <a:lnTo>
                    <a:pt x="935" y="114"/>
                  </a:lnTo>
                  <a:lnTo>
                    <a:pt x="969" y="90"/>
                  </a:lnTo>
                  <a:lnTo>
                    <a:pt x="988" y="78"/>
                  </a:lnTo>
                  <a:lnTo>
                    <a:pt x="1008" y="66"/>
                  </a:lnTo>
                  <a:lnTo>
                    <a:pt x="1029" y="55"/>
                  </a:lnTo>
                  <a:lnTo>
                    <a:pt x="1051" y="45"/>
                  </a:lnTo>
                  <a:lnTo>
                    <a:pt x="1076" y="36"/>
                  </a:lnTo>
                  <a:lnTo>
                    <a:pt x="1101" y="28"/>
                  </a:lnTo>
                  <a:lnTo>
                    <a:pt x="1127" y="22"/>
                  </a:lnTo>
                  <a:lnTo>
                    <a:pt x="1155" y="15"/>
                  </a:lnTo>
                  <a:lnTo>
                    <a:pt x="1182" y="10"/>
                  </a:lnTo>
                  <a:lnTo>
                    <a:pt x="1211" y="7"/>
                  </a:lnTo>
                  <a:lnTo>
                    <a:pt x="1241" y="3"/>
                  </a:lnTo>
                  <a:lnTo>
                    <a:pt x="1271" y="2"/>
                  </a:lnTo>
                  <a:lnTo>
                    <a:pt x="1300" y="0"/>
                  </a:lnTo>
                  <a:lnTo>
                    <a:pt x="1330" y="2"/>
                  </a:lnTo>
                  <a:lnTo>
                    <a:pt x="1361" y="3"/>
                  </a:lnTo>
                  <a:lnTo>
                    <a:pt x="1393" y="5"/>
                  </a:lnTo>
                  <a:lnTo>
                    <a:pt x="1424" y="9"/>
                  </a:lnTo>
                  <a:lnTo>
                    <a:pt x="1454" y="14"/>
                  </a:lnTo>
                  <a:lnTo>
                    <a:pt x="1485" y="20"/>
                  </a:lnTo>
                  <a:lnTo>
                    <a:pt x="1515" y="28"/>
                  </a:lnTo>
                  <a:lnTo>
                    <a:pt x="1543" y="36"/>
                  </a:lnTo>
                  <a:lnTo>
                    <a:pt x="1573" y="46"/>
                  </a:lnTo>
                  <a:lnTo>
                    <a:pt x="1601" y="58"/>
                  </a:lnTo>
                  <a:lnTo>
                    <a:pt x="1628" y="70"/>
                  </a:lnTo>
                  <a:lnTo>
                    <a:pt x="1655" y="84"/>
                  </a:lnTo>
                  <a:lnTo>
                    <a:pt x="1680" y="99"/>
                  </a:lnTo>
                  <a:lnTo>
                    <a:pt x="1705" y="115"/>
                  </a:lnTo>
                  <a:lnTo>
                    <a:pt x="1729" y="132"/>
                  </a:lnTo>
                  <a:lnTo>
                    <a:pt x="1750" y="152"/>
                  </a:lnTo>
                  <a:lnTo>
                    <a:pt x="1771" y="172"/>
                  </a:lnTo>
                  <a:lnTo>
                    <a:pt x="1790" y="195"/>
                  </a:lnTo>
                  <a:lnTo>
                    <a:pt x="1807" y="218"/>
                  </a:lnTo>
                  <a:close/>
                </a:path>
              </a:pathLst>
            </a:custGeom>
            <a:solidFill>
              <a:srgbClr val="89C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7" name="Freeform 110"/>
            <p:cNvSpPr>
              <a:spLocks/>
            </p:cNvSpPr>
            <p:nvPr/>
          </p:nvSpPr>
          <p:spPr bwMode="auto">
            <a:xfrm>
              <a:off x="4672" y="1108"/>
              <a:ext cx="362" cy="231"/>
            </a:xfrm>
            <a:custGeom>
              <a:avLst/>
              <a:gdLst>
                <a:gd name="T0" fmla="*/ 1799 w 1810"/>
                <a:gd name="T1" fmla="*/ 315 h 1159"/>
                <a:gd name="T2" fmla="*/ 1803 w 1810"/>
                <a:gd name="T3" fmla="*/ 508 h 1159"/>
                <a:gd name="T4" fmla="*/ 1740 w 1810"/>
                <a:gd name="T5" fmla="*/ 716 h 1159"/>
                <a:gd name="T6" fmla="*/ 1623 w 1810"/>
                <a:gd name="T7" fmla="*/ 910 h 1159"/>
                <a:gd name="T8" fmla="*/ 1464 w 1810"/>
                <a:gd name="T9" fmla="*/ 1057 h 1159"/>
                <a:gd name="T10" fmla="*/ 1277 w 1810"/>
                <a:gd name="T11" fmla="*/ 1133 h 1159"/>
                <a:gd name="T12" fmla="*/ 1115 w 1810"/>
                <a:gd name="T13" fmla="*/ 1158 h 1159"/>
                <a:gd name="T14" fmla="*/ 992 w 1810"/>
                <a:gd name="T15" fmla="*/ 1152 h 1159"/>
                <a:gd name="T16" fmla="*/ 902 w 1810"/>
                <a:gd name="T17" fmla="*/ 1122 h 1159"/>
                <a:gd name="T18" fmla="*/ 843 w 1810"/>
                <a:gd name="T19" fmla="*/ 1077 h 1159"/>
                <a:gd name="T20" fmla="*/ 814 w 1810"/>
                <a:gd name="T21" fmla="*/ 1027 h 1159"/>
                <a:gd name="T22" fmla="*/ 790 w 1810"/>
                <a:gd name="T23" fmla="*/ 979 h 1159"/>
                <a:gd name="T24" fmla="*/ 750 w 1810"/>
                <a:gd name="T25" fmla="*/ 935 h 1159"/>
                <a:gd name="T26" fmla="*/ 701 w 1810"/>
                <a:gd name="T27" fmla="*/ 896 h 1159"/>
                <a:gd name="T28" fmla="*/ 645 w 1810"/>
                <a:gd name="T29" fmla="*/ 863 h 1159"/>
                <a:gd name="T30" fmla="*/ 589 w 1810"/>
                <a:gd name="T31" fmla="*/ 838 h 1159"/>
                <a:gd name="T32" fmla="*/ 512 w 1810"/>
                <a:gd name="T33" fmla="*/ 818 h 1159"/>
                <a:gd name="T34" fmla="*/ 366 w 1810"/>
                <a:gd name="T35" fmla="*/ 797 h 1159"/>
                <a:gd name="T36" fmla="*/ 198 w 1810"/>
                <a:gd name="T37" fmla="*/ 758 h 1159"/>
                <a:gd name="T38" fmla="*/ 57 w 1810"/>
                <a:gd name="T39" fmla="*/ 689 h 1159"/>
                <a:gd name="T40" fmla="*/ 0 w 1810"/>
                <a:gd name="T41" fmla="*/ 573 h 1159"/>
                <a:gd name="T42" fmla="*/ 34 w 1810"/>
                <a:gd name="T43" fmla="*/ 463 h 1159"/>
                <a:gd name="T44" fmla="*/ 38 w 1810"/>
                <a:gd name="T45" fmla="*/ 457 h 1159"/>
                <a:gd name="T46" fmla="*/ 70 w 1810"/>
                <a:gd name="T47" fmla="*/ 428 h 1159"/>
                <a:gd name="T48" fmla="*/ 138 w 1810"/>
                <a:gd name="T49" fmla="*/ 376 h 1159"/>
                <a:gd name="T50" fmla="*/ 232 w 1810"/>
                <a:gd name="T51" fmla="*/ 311 h 1159"/>
                <a:gd name="T52" fmla="*/ 340 w 1810"/>
                <a:gd name="T53" fmla="*/ 248 h 1159"/>
                <a:gd name="T54" fmla="*/ 452 w 1810"/>
                <a:gd name="T55" fmla="*/ 199 h 1159"/>
                <a:gd name="T56" fmla="*/ 557 w 1810"/>
                <a:gd name="T57" fmla="*/ 174 h 1159"/>
                <a:gd name="T58" fmla="*/ 645 w 1810"/>
                <a:gd name="T59" fmla="*/ 168 h 1159"/>
                <a:gd name="T60" fmla="*/ 723 w 1810"/>
                <a:gd name="T61" fmla="*/ 168 h 1159"/>
                <a:gd name="T62" fmla="*/ 797 w 1810"/>
                <a:gd name="T63" fmla="*/ 159 h 1159"/>
                <a:gd name="T64" fmla="*/ 880 w 1810"/>
                <a:gd name="T65" fmla="*/ 127 h 1159"/>
                <a:gd name="T66" fmla="*/ 961 w 1810"/>
                <a:gd name="T67" fmla="*/ 75 h 1159"/>
                <a:gd name="T68" fmla="*/ 1023 w 1810"/>
                <a:gd name="T69" fmla="*/ 44 h 1159"/>
                <a:gd name="T70" fmla="*/ 1095 w 1810"/>
                <a:gd name="T71" fmla="*/ 20 h 1159"/>
                <a:gd name="T72" fmla="*/ 1176 w 1810"/>
                <a:gd name="T73" fmla="*/ 6 h 1159"/>
                <a:gd name="T74" fmla="*/ 1263 w 1810"/>
                <a:gd name="T75" fmla="*/ 0 h 1159"/>
                <a:gd name="T76" fmla="*/ 1352 w 1810"/>
                <a:gd name="T77" fmla="*/ 5 h 1159"/>
                <a:gd name="T78" fmla="*/ 1440 w 1810"/>
                <a:gd name="T79" fmla="*/ 19 h 1159"/>
                <a:gd name="T80" fmla="*/ 1526 w 1810"/>
                <a:gd name="T81" fmla="*/ 44 h 1159"/>
                <a:gd name="T82" fmla="*/ 1606 w 1810"/>
                <a:gd name="T83" fmla="*/ 80 h 1159"/>
                <a:gd name="T84" fmla="*/ 1678 w 1810"/>
                <a:gd name="T85" fmla="*/ 127 h 1159"/>
                <a:gd name="T86" fmla="*/ 1737 w 1810"/>
                <a:gd name="T87" fmla="*/ 18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0" h="1159">
                  <a:moveTo>
                    <a:pt x="1754" y="209"/>
                  </a:moveTo>
                  <a:lnTo>
                    <a:pt x="1781" y="259"/>
                  </a:lnTo>
                  <a:lnTo>
                    <a:pt x="1799" y="315"/>
                  </a:lnTo>
                  <a:lnTo>
                    <a:pt x="1809" y="376"/>
                  </a:lnTo>
                  <a:lnTo>
                    <a:pt x="1810" y="441"/>
                  </a:lnTo>
                  <a:lnTo>
                    <a:pt x="1803" y="508"/>
                  </a:lnTo>
                  <a:lnTo>
                    <a:pt x="1789" y="578"/>
                  </a:lnTo>
                  <a:lnTo>
                    <a:pt x="1768" y="647"/>
                  </a:lnTo>
                  <a:lnTo>
                    <a:pt x="1740" y="716"/>
                  </a:lnTo>
                  <a:lnTo>
                    <a:pt x="1707" y="784"/>
                  </a:lnTo>
                  <a:lnTo>
                    <a:pt x="1668" y="849"/>
                  </a:lnTo>
                  <a:lnTo>
                    <a:pt x="1623" y="910"/>
                  </a:lnTo>
                  <a:lnTo>
                    <a:pt x="1575" y="965"/>
                  </a:lnTo>
                  <a:lnTo>
                    <a:pt x="1521" y="1015"/>
                  </a:lnTo>
                  <a:lnTo>
                    <a:pt x="1464" y="1057"/>
                  </a:lnTo>
                  <a:lnTo>
                    <a:pt x="1403" y="1091"/>
                  </a:lnTo>
                  <a:lnTo>
                    <a:pt x="1339" y="1116"/>
                  </a:lnTo>
                  <a:lnTo>
                    <a:pt x="1277" y="1133"/>
                  </a:lnTo>
                  <a:lnTo>
                    <a:pt x="1218" y="1146"/>
                  </a:lnTo>
                  <a:lnTo>
                    <a:pt x="1165" y="1153"/>
                  </a:lnTo>
                  <a:lnTo>
                    <a:pt x="1115" y="1158"/>
                  </a:lnTo>
                  <a:lnTo>
                    <a:pt x="1070" y="1159"/>
                  </a:lnTo>
                  <a:lnTo>
                    <a:pt x="1029" y="1157"/>
                  </a:lnTo>
                  <a:lnTo>
                    <a:pt x="992" y="1152"/>
                  </a:lnTo>
                  <a:lnTo>
                    <a:pt x="958" y="1143"/>
                  </a:lnTo>
                  <a:lnTo>
                    <a:pt x="928" y="1133"/>
                  </a:lnTo>
                  <a:lnTo>
                    <a:pt x="902" y="1122"/>
                  </a:lnTo>
                  <a:lnTo>
                    <a:pt x="878" y="1108"/>
                  </a:lnTo>
                  <a:lnTo>
                    <a:pt x="860" y="1093"/>
                  </a:lnTo>
                  <a:lnTo>
                    <a:pt x="843" y="1077"/>
                  </a:lnTo>
                  <a:lnTo>
                    <a:pt x="830" y="1061"/>
                  </a:lnTo>
                  <a:lnTo>
                    <a:pt x="820" y="1043"/>
                  </a:lnTo>
                  <a:lnTo>
                    <a:pt x="814" y="1027"/>
                  </a:lnTo>
                  <a:lnTo>
                    <a:pt x="807" y="1011"/>
                  </a:lnTo>
                  <a:lnTo>
                    <a:pt x="800" y="995"/>
                  </a:lnTo>
                  <a:lnTo>
                    <a:pt x="790" y="979"/>
                  </a:lnTo>
                  <a:lnTo>
                    <a:pt x="777" y="964"/>
                  </a:lnTo>
                  <a:lnTo>
                    <a:pt x="765" y="949"/>
                  </a:lnTo>
                  <a:lnTo>
                    <a:pt x="750" y="935"/>
                  </a:lnTo>
                  <a:lnTo>
                    <a:pt x="735" y="921"/>
                  </a:lnTo>
                  <a:lnTo>
                    <a:pt x="719" y="908"/>
                  </a:lnTo>
                  <a:lnTo>
                    <a:pt x="701" y="896"/>
                  </a:lnTo>
                  <a:lnTo>
                    <a:pt x="683" y="884"/>
                  </a:lnTo>
                  <a:lnTo>
                    <a:pt x="664" y="874"/>
                  </a:lnTo>
                  <a:lnTo>
                    <a:pt x="645" y="863"/>
                  </a:lnTo>
                  <a:lnTo>
                    <a:pt x="627" y="854"/>
                  </a:lnTo>
                  <a:lnTo>
                    <a:pt x="608" y="845"/>
                  </a:lnTo>
                  <a:lnTo>
                    <a:pt x="589" y="838"/>
                  </a:lnTo>
                  <a:lnTo>
                    <a:pt x="571" y="831"/>
                  </a:lnTo>
                  <a:lnTo>
                    <a:pt x="547" y="824"/>
                  </a:lnTo>
                  <a:lnTo>
                    <a:pt x="512" y="818"/>
                  </a:lnTo>
                  <a:lnTo>
                    <a:pt x="470" y="812"/>
                  </a:lnTo>
                  <a:lnTo>
                    <a:pt x="421" y="806"/>
                  </a:lnTo>
                  <a:lnTo>
                    <a:pt x="366" y="797"/>
                  </a:lnTo>
                  <a:lnTo>
                    <a:pt x="310" y="787"/>
                  </a:lnTo>
                  <a:lnTo>
                    <a:pt x="253" y="773"/>
                  </a:lnTo>
                  <a:lnTo>
                    <a:pt x="198" y="758"/>
                  </a:lnTo>
                  <a:lnTo>
                    <a:pt x="146" y="738"/>
                  </a:lnTo>
                  <a:lnTo>
                    <a:pt x="99" y="716"/>
                  </a:lnTo>
                  <a:lnTo>
                    <a:pt x="57" y="689"/>
                  </a:lnTo>
                  <a:lnTo>
                    <a:pt x="28" y="656"/>
                  </a:lnTo>
                  <a:lnTo>
                    <a:pt x="6" y="618"/>
                  </a:lnTo>
                  <a:lnTo>
                    <a:pt x="0" y="573"/>
                  </a:lnTo>
                  <a:lnTo>
                    <a:pt x="8" y="523"/>
                  </a:lnTo>
                  <a:lnTo>
                    <a:pt x="33" y="464"/>
                  </a:lnTo>
                  <a:lnTo>
                    <a:pt x="34" y="463"/>
                  </a:lnTo>
                  <a:lnTo>
                    <a:pt x="35" y="461"/>
                  </a:lnTo>
                  <a:lnTo>
                    <a:pt x="36" y="459"/>
                  </a:lnTo>
                  <a:lnTo>
                    <a:pt x="38" y="457"/>
                  </a:lnTo>
                  <a:lnTo>
                    <a:pt x="44" y="451"/>
                  </a:lnTo>
                  <a:lnTo>
                    <a:pt x="55" y="442"/>
                  </a:lnTo>
                  <a:lnTo>
                    <a:pt x="70" y="428"/>
                  </a:lnTo>
                  <a:lnTo>
                    <a:pt x="90" y="413"/>
                  </a:lnTo>
                  <a:lnTo>
                    <a:pt x="112" y="396"/>
                  </a:lnTo>
                  <a:lnTo>
                    <a:pt x="138" y="376"/>
                  </a:lnTo>
                  <a:lnTo>
                    <a:pt x="167" y="355"/>
                  </a:lnTo>
                  <a:lnTo>
                    <a:pt x="199" y="334"/>
                  </a:lnTo>
                  <a:lnTo>
                    <a:pt x="232" y="311"/>
                  </a:lnTo>
                  <a:lnTo>
                    <a:pt x="267" y="289"/>
                  </a:lnTo>
                  <a:lnTo>
                    <a:pt x="303" y="268"/>
                  </a:lnTo>
                  <a:lnTo>
                    <a:pt x="340" y="248"/>
                  </a:lnTo>
                  <a:lnTo>
                    <a:pt x="378" y="229"/>
                  </a:lnTo>
                  <a:lnTo>
                    <a:pt x="415" y="213"/>
                  </a:lnTo>
                  <a:lnTo>
                    <a:pt x="452" y="199"/>
                  </a:lnTo>
                  <a:lnTo>
                    <a:pt x="488" y="188"/>
                  </a:lnTo>
                  <a:lnTo>
                    <a:pt x="525" y="179"/>
                  </a:lnTo>
                  <a:lnTo>
                    <a:pt x="557" y="174"/>
                  </a:lnTo>
                  <a:lnTo>
                    <a:pt x="588" y="171"/>
                  </a:lnTo>
                  <a:lnTo>
                    <a:pt x="618" y="169"/>
                  </a:lnTo>
                  <a:lnTo>
                    <a:pt x="645" y="168"/>
                  </a:lnTo>
                  <a:lnTo>
                    <a:pt x="672" y="168"/>
                  </a:lnTo>
                  <a:lnTo>
                    <a:pt x="698" y="168"/>
                  </a:lnTo>
                  <a:lnTo>
                    <a:pt x="723" y="168"/>
                  </a:lnTo>
                  <a:lnTo>
                    <a:pt x="748" y="167"/>
                  </a:lnTo>
                  <a:lnTo>
                    <a:pt x="772" y="164"/>
                  </a:lnTo>
                  <a:lnTo>
                    <a:pt x="797" y="159"/>
                  </a:lnTo>
                  <a:lnTo>
                    <a:pt x="824" y="152"/>
                  </a:lnTo>
                  <a:lnTo>
                    <a:pt x="851" y="142"/>
                  </a:lnTo>
                  <a:lnTo>
                    <a:pt x="880" y="127"/>
                  </a:lnTo>
                  <a:lnTo>
                    <a:pt x="911" y="110"/>
                  </a:lnTo>
                  <a:lnTo>
                    <a:pt x="943" y="87"/>
                  </a:lnTo>
                  <a:lnTo>
                    <a:pt x="961" y="75"/>
                  </a:lnTo>
                  <a:lnTo>
                    <a:pt x="980" y="64"/>
                  </a:lnTo>
                  <a:lnTo>
                    <a:pt x="1000" y="54"/>
                  </a:lnTo>
                  <a:lnTo>
                    <a:pt x="1023" y="44"/>
                  </a:lnTo>
                  <a:lnTo>
                    <a:pt x="1045" y="35"/>
                  </a:lnTo>
                  <a:lnTo>
                    <a:pt x="1070" y="27"/>
                  </a:lnTo>
                  <a:lnTo>
                    <a:pt x="1095" y="20"/>
                  </a:lnTo>
                  <a:lnTo>
                    <a:pt x="1121" y="15"/>
                  </a:lnTo>
                  <a:lnTo>
                    <a:pt x="1149" y="10"/>
                  </a:lnTo>
                  <a:lnTo>
                    <a:pt x="1176" y="6"/>
                  </a:lnTo>
                  <a:lnTo>
                    <a:pt x="1205" y="4"/>
                  </a:lnTo>
                  <a:lnTo>
                    <a:pt x="1233" y="1"/>
                  </a:lnTo>
                  <a:lnTo>
                    <a:pt x="1263" y="0"/>
                  </a:lnTo>
                  <a:lnTo>
                    <a:pt x="1292" y="1"/>
                  </a:lnTo>
                  <a:lnTo>
                    <a:pt x="1322" y="2"/>
                  </a:lnTo>
                  <a:lnTo>
                    <a:pt x="1352" y="5"/>
                  </a:lnTo>
                  <a:lnTo>
                    <a:pt x="1382" y="9"/>
                  </a:lnTo>
                  <a:lnTo>
                    <a:pt x="1411" y="14"/>
                  </a:lnTo>
                  <a:lnTo>
                    <a:pt x="1440" y="19"/>
                  </a:lnTo>
                  <a:lnTo>
                    <a:pt x="1470" y="26"/>
                  </a:lnTo>
                  <a:lnTo>
                    <a:pt x="1499" y="35"/>
                  </a:lnTo>
                  <a:lnTo>
                    <a:pt x="1526" y="44"/>
                  </a:lnTo>
                  <a:lnTo>
                    <a:pt x="1553" y="55"/>
                  </a:lnTo>
                  <a:lnTo>
                    <a:pt x="1581" y="67"/>
                  </a:lnTo>
                  <a:lnTo>
                    <a:pt x="1606" y="80"/>
                  </a:lnTo>
                  <a:lnTo>
                    <a:pt x="1631" y="95"/>
                  </a:lnTo>
                  <a:lnTo>
                    <a:pt x="1654" y="110"/>
                  </a:lnTo>
                  <a:lnTo>
                    <a:pt x="1678" y="127"/>
                  </a:lnTo>
                  <a:lnTo>
                    <a:pt x="1699" y="146"/>
                  </a:lnTo>
                  <a:lnTo>
                    <a:pt x="1719" y="166"/>
                  </a:lnTo>
                  <a:lnTo>
                    <a:pt x="1737" y="187"/>
                  </a:lnTo>
                  <a:lnTo>
                    <a:pt x="1754" y="209"/>
                  </a:lnTo>
                  <a:close/>
                </a:path>
              </a:pathLst>
            </a:custGeom>
            <a:solidFill>
              <a:srgbClr val="72B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8" name="Freeform 111"/>
            <p:cNvSpPr>
              <a:spLocks/>
            </p:cNvSpPr>
            <p:nvPr/>
          </p:nvSpPr>
          <p:spPr bwMode="auto">
            <a:xfrm>
              <a:off x="4678" y="1113"/>
              <a:ext cx="351" cy="220"/>
            </a:xfrm>
            <a:custGeom>
              <a:avLst/>
              <a:gdLst>
                <a:gd name="T0" fmla="*/ 1728 w 1756"/>
                <a:gd name="T1" fmla="*/ 245 h 1103"/>
                <a:gd name="T2" fmla="*/ 1755 w 1756"/>
                <a:gd name="T3" fmla="*/ 358 h 1103"/>
                <a:gd name="T4" fmla="*/ 1749 w 1756"/>
                <a:gd name="T5" fmla="*/ 483 h 1103"/>
                <a:gd name="T6" fmla="*/ 1715 w 1756"/>
                <a:gd name="T7" fmla="*/ 616 h 1103"/>
                <a:gd name="T8" fmla="*/ 1657 w 1756"/>
                <a:gd name="T9" fmla="*/ 747 h 1103"/>
                <a:gd name="T10" fmla="*/ 1576 w 1756"/>
                <a:gd name="T11" fmla="*/ 867 h 1103"/>
                <a:gd name="T12" fmla="*/ 1476 w 1756"/>
                <a:gd name="T13" fmla="*/ 968 h 1103"/>
                <a:gd name="T14" fmla="*/ 1361 w 1756"/>
                <a:gd name="T15" fmla="*/ 1040 h 1103"/>
                <a:gd name="T16" fmla="*/ 1239 w 1756"/>
                <a:gd name="T17" fmla="*/ 1080 h 1103"/>
                <a:gd name="T18" fmla="*/ 1132 w 1756"/>
                <a:gd name="T19" fmla="*/ 1100 h 1103"/>
                <a:gd name="T20" fmla="*/ 1040 w 1756"/>
                <a:gd name="T21" fmla="*/ 1103 h 1103"/>
                <a:gd name="T22" fmla="*/ 964 w 1756"/>
                <a:gd name="T23" fmla="*/ 1097 h 1103"/>
                <a:gd name="T24" fmla="*/ 903 w 1756"/>
                <a:gd name="T25" fmla="*/ 1080 h 1103"/>
                <a:gd name="T26" fmla="*/ 855 w 1756"/>
                <a:gd name="T27" fmla="*/ 1055 h 1103"/>
                <a:gd name="T28" fmla="*/ 821 w 1756"/>
                <a:gd name="T29" fmla="*/ 1026 h 1103"/>
                <a:gd name="T30" fmla="*/ 798 w 1756"/>
                <a:gd name="T31" fmla="*/ 994 h 1103"/>
                <a:gd name="T32" fmla="*/ 786 w 1756"/>
                <a:gd name="T33" fmla="*/ 961 h 1103"/>
                <a:gd name="T34" fmla="*/ 769 w 1756"/>
                <a:gd name="T35" fmla="*/ 932 h 1103"/>
                <a:gd name="T36" fmla="*/ 745 w 1756"/>
                <a:gd name="T37" fmla="*/ 903 h 1103"/>
                <a:gd name="T38" fmla="*/ 716 w 1756"/>
                <a:gd name="T39" fmla="*/ 877 h 1103"/>
                <a:gd name="T40" fmla="*/ 684 w 1756"/>
                <a:gd name="T41" fmla="*/ 853 h 1103"/>
                <a:gd name="T42" fmla="*/ 649 w 1756"/>
                <a:gd name="T43" fmla="*/ 832 h 1103"/>
                <a:gd name="T44" fmla="*/ 612 w 1756"/>
                <a:gd name="T45" fmla="*/ 813 h 1103"/>
                <a:gd name="T46" fmla="*/ 576 w 1756"/>
                <a:gd name="T47" fmla="*/ 797 h 1103"/>
                <a:gd name="T48" fmla="*/ 534 w 1756"/>
                <a:gd name="T49" fmla="*/ 785 h 1103"/>
                <a:gd name="T50" fmla="*/ 460 w 1756"/>
                <a:gd name="T51" fmla="*/ 773 h 1103"/>
                <a:gd name="T52" fmla="*/ 359 w 1756"/>
                <a:gd name="T53" fmla="*/ 760 h 1103"/>
                <a:gd name="T54" fmla="*/ 248 w 1756"/>
                <a:gd name="T55" fmla="*/ 739 h 1103"/>
                <a:gd name="T56" fmla="*/ 142 w 1756"/>
                <a:gd name="T57" fmla="*/ 705 h 1103"/>
                <a:gd name="T58" fmla="*/ 56 w 1756"/>
                <a:gd name="T59" fmla="*/ 658 h 1103"/>
                <a:gd name="T60" fmla="*/ 6 w 1756"/>
                <a:gd name="T61" fmla="*/ 589 h 1103"/>
                <a:gd name="T62" fmla="*/ 8 w 1756"/>
                <a:gd name="T63" fmla="*/ 498 h 1103"/>
                <a:gd name="T64" fmla="*/ 32 w 1756"/>
                <a:gd name="T65" fmla="*/ 441 h 1103"/>
                <a:gd name="T66" fmla="*/ 35 w 1756"/>
                <a:gd name="T67" fmla="*/ 438 h 1103"/>
                <a:gd name="T68" fmla="*/ 44 w 1756"/>
                <a:gd name="T69" fmla="*/ 431 h 1103"/>
                <a:gd name="T70" fmla="*/ 70 w 1756"/>
                <a:gd name="T71" fmla="*/ 410 h 1103"/>
                <a:gd name="T72" fmla="*/ 112 w 1756"/>
                <a:gd name="T73" fmla="*/ 377 h 1103"/>
                <a:gd name="T74" fmla="*/ 167 w 1756"/>
                <a:gd name="T75" fmla="*/ 338 h 1103"/>
                <a:gd name="T76" fmla="*/ 230 w 1756"/>
                <a:gd name="T77" fmla="*/ 295 h 1103"/>
                <a:gd name="T78" fmla="*/ 299 w 1756"/>
                <a:gd name="T79" fmla="*/ 254 h 1103"/>
                <a:gd name="T80" fmla="*/ 371 w 1756"/>
                <a:gd name="T81" fmla="*/ 217 h 1103"/>
                <a:gd name="T82" fmla="*/ 442 w 1756"/>
                <a:gd name="T83" fmla="*/ 187 h 1103"/>
                <a:gd name="T84" fmla="*/ 512 w 1756"/>
                <a:gd name="T85" fmla="*/ 169 h 1103"/>
                <a:gd name="T86" fmla="*/ 574 w 1756"/>
                <a:gd name="T87" fmla="*/ 161 h 1103"/>
                <a:gd name="T88" fmla="*/ 629 w 1756"/>
                <a:gd name="T89" fmla="*/ 160 h 1103"/>
                <a:gd name="T90" fmla="*/ 680 w 1756"/>
                <a:gd name="T91" fmla="*/ 160 h 1103"/>
                <a:gd name="T92" fmla="*/ 727 w 1756"/>
                <a:gd name="T93" fmla="*/ 157 h 1103"/>
                <a:gd name="T94" fmla="*/ 777 w 1756"/>
                <a:gd name="T95" fmla="*/ 151 h 1103"/>
                <a:gd name="T96" fmla="*/ 828 w 1756"/>
                <a:gd name="T97" fmla="*/ 133 h 1103"/>
                <a:gd name="T98" fmla="*/ 886 w 1756"/>
                <a:gd name="T99" fmla="*/ 102 h 1103"/>
                <a:gd name="T100" fmla="*/ 953 w 1756"/>
                <a:gd name="T101" fmla="*/ 59 h 1103"/>
                <a:gd name="T102" fmla="*/ 1040 w 1756"/>
                <a:gd name="T103" fmla="*/ 25 h 1103"/>
                <a:gd name="T104" fmla="*/ 1144 w 1756"/>
                <a:gd name="T105" fmla="*/ 4 h 1103"/>
                <a:gd name="T106" fmla="*/ 1256 w 1756"/>
                <a:gd name="T107" fmla="*/ 0 h 1103"/>
                <a:gd name="T108" fmla="*/ 1370 w 1756"/>
                <a:gd name="T109" fmla="*/ 11 h 1103"/>
                <a:gd name="T110" fmla="*/ 1482 w 1756"/>
                <a:gd name="T111" fmla="*/ 40 h 1103"/>
                <a:gd name="T112" fmla="*/ 1583 w 1756"/>
                <a:gd name="T113" fmla="*/ 89 h 1103"/>
                <a:gd name="T114" fmla="*/ 1668 w 1756"/>
                <a:gd name="T115" fmla="*/ 157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6" h="1103">
                  <a:moveTo>
                    <a:pt x="1702" y="198"/>
                  </a:moveTo>
                  <a:lnTo>
                    <a:pt x="1728" y="245"/>
                  </a:lnTo>
                  <a:lnTo>
                    <a:pt x="1745" y="299"/>
                  </a:lnTo>
                  <a:lnTo>
                    <a:pt x="1755" y="358"/>
                  </a:lnTo>
                  <a:lnTo>
                    <a:pt x="1756" y="419"/>
                  </a:lnTo>
                  <a:lnTo>
                    <a:pt x="1749" y="483"/>
                  </a:lnTo>
                  <a:lnTo>
                    <a:pt x="1735" y="549"/>
                  </a:lnTo>
                  <a:lnTo>
                    <a:pt x="1715" y="616"/>
                  </a:lnTo>
                  <a:lnTo>
                    <a:pt x="1689" y="682"/>
                  </a:lnTo>
                  <a:lnTo>
                    <a:pt x="1657" y="747"/>
                  </a:lnTo>
                  <a:lnTo>
                    <a:pt x="1618" y="809"/>
                  </a:lnTo>
                  <a:lnTo>
                    <a:pt x="1576" y="867"/>
                  </a:lnTo>
                  <a:lnTo>
                    <a:pt x="1528" y="920"/>
                  </a:lnTo>
                  <a:lnTo>
                    <a:pt x="1476" y="968"/>
                  </a:lnTo>
                  <a:lnTo>
                    <a:pt x="1421" y="1007"/>
                  </a:lnTo>
                  <a:lnTo>
                    <a:pt x="1361" y="1040"/>
                  </a:lnTo>
                  <a:lnTo>
                    <a:pt x="1300" y="1063"/>
                  </a:lnTo>
                  <a:lnTo>
                    <a:pt x="1239" y="1080"/>
                  </a:lnTo>
                  <a:lnTo>
                    <a:pt x="1183" y="1091"/>
                  </a:lnTo>
                  <a:lnTo>
                    <a:pt x="1132" y="1100"/>
                  </a:lnTo>
                  <a:lnTo>
                    <a:pt x="1084" y="1103"/>
                  </a:lnTo>
                  <a:lnTo>
                    <a:pt x="1040" y="1103"/>
                  </a:lnTo>
                  <a:lnTo>
                    <a:pt x="1000" y="1102"/>
                  </a:lnTo>
                  <a:lnTo>
                    <a:pt x="964" y="1097"/>
                  </a:lnTo>
                  <a:lnTo>
                    <a:pt x="932" y="1090"/>
                  </a:lnTo>
                  <a:lnTo>
                    <a:pt x="903" y="1080"/>
                  </a:lnTo>
                  <a:lnTo>
                    <a:pt x="877" y="1068"/>
                  </a:lnTo>
                  <a:lnTo>
                    <a:pt x="855" y="1055"/>
                  </a:lnTo>
                  <a:lnTo>
                    <a:pt x="836" y="1041"/>
                  </a:lnTo>
                  <a:lnTo>
                    <a:pt x="821" y="1026"/>
                  </a:lnTo>
                  <a:lnTo>
                    <a:pt x="808" y="1010"/>
                  </a:lnTo>
                  <a:lnTo>
                    <a:pt x="798" y="994"/>
                  </a:lnTo>
                  <a:lnTo>
                    <a:pt x="792" y="978"/>
                  </a:lnTo>
                  <a:lnTo>
                    <a:pt x="786" y="961"/>
                  </a:lnTo>
                  <a:lnTo>
                    <a:pt x="779" y="946"/>
                  </a:lnTo>
                  <a:lnTo>
                    <a:pt x="769" y="932"/>
                  </a:lnTo>
                  <a:lnTo>
                    <a:pt x="757" y="918"/>
                  </a:lnTo>
                  <a:lnTo>
                    <a:pt x="745" y="903"/>
                  </a:lnTo>
                  <a:lnTo>
                    <a:pt x="731" y="890"/>
                  </a:lnTo>
                  <a:lnTo>
                    <a:pt x="716" y="877"/>
                  </a:lnTo>
                  <a:lnTo>
                    <a:pt x="700" y="864"/>
                  </a:lnTo>
                  <a:lnTo>
                    <a:pt x="684" y="853"/>
                  </a:lnTo>
                  <a:lnTo>
                    <a:pt x="666" y="842"/>
                  </a:lnTo>
                  <a:lnTo>
                    <a:pt x="649" y="832"/>
                  </a:lnTo>
                  <a:lnTo>
                    <a:pt x="630" y="822"/>
                  </a:lnTo>
                  <a:lnTo>
                    <a:pt x="612" y="813"/>
                  </a:lnTo>
                  <a:lnTo>
                    <a:pt x="594" y="805"/>
                  </a:lnTo>
                  <a:lnTo>
                    <a:pt x="576" y="797"/>
                  </a:lnTo>
                  <a:lnTo>
                    <a:pt x="558" y="791"/>
                  </a:lnTo>
                  <a:lnTo>
                    <a:pt x="534" y="785"/>
                  </a:lnTo>
                  <a:lnTo>
                    <a:pt x="501" y="780"/>
                  </a:lnTo>
                  <a:lnTo>
                    <a:pt x="460" y="773"/>
                  </a:lnTo>
                  <a:lnTo>
                    <a:pt x="411" y="767"/>
                  </a:lnTo>
                  <a:lnTo>
                    <a:pt x="359" y="760"/>
                  </a:lnTo>
                  <a:lnTo>
                    <a:pt x="304" y="750"/>
                  </a:lnTo>
                  <a:lnTo>
                    <a:pt x="248" y="739"/>
                  </a:lnTo>
                  <a:lnTo>
                    <a:pt x="193" y="724"/>
                  </a:lnTo>
                  <a:lnTo>
                    <a:pt x="142" y="705"/>
                  </a:lnTo>
                  <a:lnTo>
                    <a:pt x="96" y="684"/>
                  </a:lnTo>
                  <a:lnTo>
                    <a:pt x="56" y="658"/>
                  </a:lnTo>
                  <a:lnTo>
                    <a:pt x="26" y="626"/>
                  </a:lnTo>
                  <a:lnTo>
                    <a:pt x="6" y="589"/>
                  </a:lnTo>
                  <a:lnTo>
                    <a:pt x="0" y="547"/>
                  </a:lnTo>
                  <a:lnTo>
                    <a:pt x="8" y="498"/>
                  </a:lnTo>
                  <a:lnTo>
                    <a:pt x="32" y="442"/>
                  </a:lnTo>
                  <a:lnTo>
                    <a:pt x="32" y="441"/>
                  </a:lnTo>
                  <a:lnTo>
                    <a:pt x="34" y="440"/>
                  </a:lnTo>
                  <a:lnTo>
                    <a:pt x="35" y="438"/>
                  </a:lnTo>
                  <a:lnTo>
                    <a:pt x="36" y="437"/>
                  </a:lnTo>
                  <a:lnTo>
                    <a:pt x="44" y="431"/>
                  </a:lnTo>
                  <a:lnTo>
                    <a:pt x="55" y="422"/>
                  </a:lnTo>
                  <a:lnTo>
                    <a:pt x="70" y="410"/>
                  </a:lnTo>
                  <a:lnTo>
                    <a:pt x="90" y="395"/>
                  </a:lnTo>
                  <a:lnTo>
                    <a:pt x="112" y="377"/>
                  </a:lnTo>
                  <a:lnTo>
                    <a:pt x="138" y="358"/>
                  </a:lnTo>
                  <a:lnTo>
                    <a:pt x="167" y="338"/>
                  </a:lnTo>
                  <a:lnTo>
                    <a:pt x="197" y="316"/>
                  </a:lnTo>
                  <a:lnTo>
                    <a:pt x="230" y="295"/>
                  </a:lnTo>
                  <a:lnTo>
                    <a:pt x="264" y="274"/>
                  </a:lnTo>
                  <a:lnTo>
                    <a:pt x="299" y="254"/>
                  </a:lnTo>
                  <a:lnTo>
                    <a:pt x="335" y="234"/>
                  </a:lnTo>
                  <a:lnTo>
                    <a:pt x="371" y="217"/>
                  </a:lnTo>
                  <a:lnTo>
                    <a:pt x="407" y="201"/>
                  </a:lnTo>
                  <a:lnTo>
                    <a:pt x="442" y="187"/>
                  </a:lnTo>
                  <a:lnTo>
                    <a:pt x="477" y="177"/>
                  </a:lnTo>
                  <a:lnTo>
                    <a:pt x="512" y="169"/>
                  </a:lnTo>
                  <a:lnTo>
                    <a:pt x="544" y="165"/>
                  </a:lnTo>
                  <a:lnTo>
                    <a:pt x="574" y="161"/>
                  </a:lnTo>
                  <a:lnTo>
                    <a:pt x="603" y="160"/>
                  </a:lnTo>
                  <a:lnTo>
                    <a:pt x="629" y="160"/>
                  </a:lnTo>
                  <a:lnTo>
                    <a:pt x="655" y="160"/>
                  </a:lnTo>
                  <a:lnTo>
                    <a:pt x="680" y="160"/>
                  </a:lnTo>
                  <a:lnTo>
                    <a:pt x="704" y="158"/>
                  </a:lnTo>
                  <a:lnTo>
                    <a:pt x="727" y="157"/>
                  </a:lnTo>
                  <a:lnTo>
                    <a:pt x="752" y="155"/>
                  </a:lnTo>
                  <a:lnTo>
                    <a:pt x="777" y="151"/>
                  </a:lnTo>
                  <a:lnTo>
                    <a:pt x="802" y="143"/>
                  </a:lnTo>
                  <a:lnTo>
                    <a:pt x="828" y="133"/>
                  </a:lnTo>
                  <a:lnTo>
                    <a:pt x="856" y="120"/>
                  </a:lnTo>
                  <a:lnTo>
                    <a:pt x="886" y="102"/>
                  </a:lnTo>
                  <a:lnTo>
                    <a:pt x="917" y="81"/>
                  </a:lnTo>
                  <a:lnTo>
                    <a:pt x="953" y="59"/>
                  </a:lnTo>
                  <a:lnTo>
                    <a:pt x="994" y="40"/>
                  </a:lnTo>
                  <a:lnTo>
                    <a:pt x="1040" y="25"/>
                  </a:lnTo>
                  <a:lnTo>
                    <a:pt x="1090" y="13"/>
                  </a:lnTo>
                  <a:lnTo>
                    <a:pt x="1144" y="4"/>
                  </a:lnTo>
                  <a:lnTo>
                    <a:pt x="1198" y="0"/>
                  </a:lnTo>
                  <a:lnTo>
                    <a:pt x="1256" y="0"/>
                  </a:lnTo>
                  <a:lnTo>
                    <a:pt x="1313" y="3"/>
                  </a:lnTo>
                  <a:lnTo>
                    <a:pt x="1370" y="11"/>
                  </a:lnTo>
                  <a:lnTo>
                    <a:pt x="1428" y="24"/>
                  </a:lnTo>
                  <a:lnTo>
                    <a:pt x="1482" y="40"/>
                  </a:lnTo>
                  <a:lnTo>
                    <a:pt x="1535" y="62"/>
                  </a:lnTo>
                  <a:lnTo>
                    <a:pt x="1583" y="89"/>
                  </a:lnTo>
                  <a:lnTo>
                    <a:pt x="1628" y="120"/>
                  </a:lnTo>
                  <a:lnTo>
                    <a:pt x="1668" y="157"/>
                  </a:lnTo>
                  <a:lnTo>
                    <a:pt x="1702" y="198"/>
                  </a:lnTo>
                  <a:close/>
                </a:path>
              </a:pathLst>
            </a:custGeom>
            <a:solidFill>
              <a:srgbClr val="59AD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79" name="Freeform 112"/>
            <p:cNvSpPr>
              <a:spLocks/>
            </p:cNvSpPr>
            <p:nvPr/>
          </p:nvSpPr>
          <p:spPr bwMode="auto">
            <a:xfrm>
              <a:off x="4684" y="1118"/>
              <a:ext cx="341" cy="210"/>
            </a:xfrm>
            <a:custGeom>
              <a:avLst/>
              <a:gdLst>
                <a:gd name="T0" fmla="*/ 39 w 1707"/>
                <a:gd name="T1" fmla="*/ 419 h 1052"/>
                <a:gd name="T2" fmla="*/ 61 w 1707"/>
                <a:gd name="T3" fmla="*/ 403 h 1052"/>
                <a:gd name="T4" fmla="*/ 100 w 1707"/>
                <a:gd name="T5" fmla="*/ 373 h 1052"/>
                <a:gd name="T6" fmla="*/ 154 w 1707"/>
                <a:gd name="T7" fmla="*/ 335 h 1052"/>
                <a:gd name="T8" fmla="*/ 218 w 1707"/>
                <a:gd name="T9" fmla="*/ 291 h 1052"/>
                <a:gd name="T10" fmla="*/ 289 w 1707"/>
                <a:gd name="T11" fmla="*/ 249 h 1052"/>
                <a:gd name="T12" fmla="*/ 363 w 1707"/>
                <a:gd name="T13" fmla="*/ 210 h 1052"/>
                <a:gd name="T14" fmla="*/ 438 w 1707"/>
                <a:gd name="T15" fmla="*/ 180 h 1052"/>
                <a:gd name="T16" fmla="*/ 506 w 1707"/>
                <a:gd name="T17" fmla="*/ 162 h 1052"/>
                <a:gd name="T18" fmla="*/ 565 w 1707"/>
                <a:gd name="T19" fmla="*/ 154 h 1052"/>
                <a:gd name="T20" fmla="*/ 618 w 1707"/>
                <a:gd name="T21" fmla="*/ 152 h 1052"/>
                <a:gd name="T22" fmla="*/ 667 w 1707"/>
                <a:gd name="T23" fmla="*/ 152 h 1052"/>
                <a:gd name="T24" fmla="*/ 714 w 1707"/>
                <a:gd name="T25" fmla="*/ 150 h 1052"/>
                <a:gd name="T26" fmla="*/ 760 w 1707"/>
                <a:gd name="T27" fmla="*/ 143 h 1052"/>
                <a:gd name="T28" fmla="*/ 810 w 1707"/>
                <a:gd name="T29" fmla="*/ 128 h 1052"/>
                <a:gd name="T30" fmla="*/ 866 w 1707"/>
                <a:gd name="T31" fmla="*/ 98 h 1052"/>
                <a:gd name="T32" fmla="*/ 931 w 1707"/>
                <a:gd name="T33" fmla="*/ 57 h 1052"/>
                <a:gd name="T34" fmla="*/ 1014 w 1707"/>
                <a:gd name="T35" fmla="*/ 23 h 1052"/>
                <a:gd name="T36" fmla="*/ 1114 w 1707"/>
                <a:gd name="T37" fmla="*/ 5 h 1052"/>
                <a:gd name="T38" fmla="*/ 1222 w 1707"/>
                <a:gd name="T39" fmla="*/ 0 h 1052"/>
                <a:gd name="T40" fmla="*/ 1334 w 1707"/>
                <a:gd name="T41" fmla="*/ 11 h 1052"/>
                <a:gd name="T42" fmla="*/ 1442 w 1707"/>
                <a:gd name="T43" fmla="*/ 40 h 1052"/>
                <a:gd name="T44" fmla="*/ 1540 w 1707"/>
                <a:gd name="T45" fmla="*/ 86 h 1052"/>
                <a:gd name="T46" fmla="*/ 1622 w 1707"/>
                <a:gd name="T47" fmla="*/ 149 h 1052"/>
                <a:gd name="T48" fmla="*/ 1680 w 1707"/>
                <a:gd name="T49" fmla="*/ 234 h 1052"/>
                <a:gd name="T50" fmla="*/ 1706 w 1707"/>
                <a:gd name="T51" fmla="*/ 341 h 1052"/>
                <a:gd name="T52" fmla="*/ 1701 w 1707"/>
                <a:gd name="T53" fmla="*/ 461 h 1052"/>
                <a:gd name="T54" fmla="*/ 1667 w 1707"/>
                <a:gd name="T55" fmla="*/ 588 h 1052"/>
                <a:gd name="T56" fmla="*/ 1610 w 1707"/>
                <a:gd name="T57" fmla="*/ 712 h 1052"/>
                <a:gd name="T58" fmla="*/ 1533 w 1707"/>
                <a:gd name="T59" fmla="*/ 825 h 1052"/>
                <a:gd name="T60" fmla="*/ 1437 w 1707"/>
                <a:gd name="T61" fmla="*/ 921 h 1052"/>
                <a:gd name="T62" fmla="*/ 1327 w 1707"/>
                <a:gd name="T63" fmla="*/ 991 h 1052"/>
                <a:gd name="T64" fmla="*/ 1209 w 1707"/>
                <a:gd name="T65" fmla="*/ 1028 h 1052"/>
                <a:gd name="T66" fmla="*/ 1104 w 1707"/>
                <a:gd name="T67" fmla="*/ 1047 h 1052"/>
                <a:gd name="T68" fmla="*/ 1016 w 1707"/>
                <a:gd name="T69" fmla="*/ 1052 h 1052"/>
                <a:gd name="T70" fmla="*/ 942 w 1707"/>
                <a:gd name="T71" fmla="*/ 1044 h 1052"/>
                <a:gd name="T72" fmla="*/ 882 w 1707"/>
                <a:gd name="T73" fmla="*/ 1028 h 1052"/>
                <a:gd name="T74" fmla="*/ 837 w 1707"/>
                <a:gd name="T75" fmla="*/ 1005 h 1052"/>
                <a:gd name="T76" fmla="*/ 804 w 1707"/>
                <a:gd name="T77" fmla="*/ 977 h 1052"/>
                <a:gd name="T78" fmla="*/ 783 w 1707"/>
                <a:gd name="T79" fmla="*/ 946 h 1052"/>
                <a:gd name="T80" fmla="*/ 770 w 1707"/>
                <a:gd name="T81" fmla="*/ 916 h 1052"/>
                <a:gd name="T82" fmla="*/ 754 w 1707"/>
                <a:gd name="T83" fmla="*/ 888 h 1052"/>
                <a:gd name="T84" fmla="*/ 730 w 1707"/>
                <a:gd name="T85" fmla="*/ 860 h 1052"/>
                <a:gd name="T86" fmla="*/ 703 w 1707"/>
                <a:gd name="T87" fmla="*/ 835 h 1052"/>
                <a:gd name="T88" fmla="*/ 671 w 1707"/>
                <a:gd name="T89" fmla="*/ 813 h 1052"/>
                <a:gd name="T90" fmla="*/ 637 w 1707"/>
                <a:gd name="T91" fmla="*/ 792 h 1052"/>
                <a:gd name="T92" fmla="*/ 602 w 1707"/>
                <a:gd name="T93" fmla="*/ 774 h 1052"/>
                <a:gd name="T94" fmla="*/ 567 w 1707"/>
                <a:gd name="T95" fmla="*/ 759 h 1052"/>
                <a:gd name="T96" fmla="*/ 527 w 1707"/>
                <a:gd name="T97" fmla="*/ 748 h 1052"/>
                <a:gd name="T98" fmla="*/ 453 w 1707"/>
                <a:gd name="T99" fmla="*/ 737 h 1052"/>
                <a:gd name="T100" fmla="*/ 352 w 1707"/>
                <a:gd name="T101" fmla="*/ 723 h 1052"/>
                <a:gd name="T102" fmla="*/ 242 w 1707"/>
                <a:gd name="T103" fmla="*/ 702 h 1052"/>
                <a:gd name="T104" fmla="*/ 137 w 1707"/>
                <a:gd name="T105" fmla="*/ 671 h 1052"/>
                <a:gd name="T106" fmla="*/ 53 w 1707"/>
                <a:gd name="T107" fmla="*/ 625 h 1052"/>
                <a:gd name="T108" fmla="*/ 5 w 1707"/>
                <a:gd name="T109" fmla="*/ 560 h 1052"/>
                <a:gd name="T110" fmla="*/ 10 w 1707"/>
                <a:gd name="T111" fmla="*/ 47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7" h="1052">
                  <a:moveTo>
                    <a:pt x="37" y="422"/>
                  </a:moveTo>
                  <a:lnTo>
                    <a:pt x="39" y="419"/>
                  </a:lnTo>
                  <a:lnTo>
                    <a:pt x="48" y="413"/>
                  </a:lnTo>
                  <a:lnTo>
                    <a:pt x="61" y="403"/>
                  </a:lnTo>
                  <a:lnTo>
                    <a:pt x="79" y="390"/>
                  </a:lnTo>
                  <a:lnTo>
                    <a:pt x="100" y="373"/>
                  </a:lnTo>
                  <a:lnTo>
                    <a:pt x="125" y="355"/>
                  </a:lnTo>
                  <a:lnTo>
                    <a:pt x="154" y="335"/>
                  </a:lnTo>
                  <a:lnTo>
                    <a:pt x="185" y="314"/>
                  </a:lnTo>
                  <a:lnTo>
                    <a:pt x="218" y="291"/>
                  </a:lnTo>
                  <a:lnTo>
                    <a:pt x="253" y="270"/>
                  </a:lnTo>
                  <a:lnTo>
                    <a:pt x="289" y="249"/>
                  </a:lnTo>
                  <a:lnTo>
                    <a:pt x="326" y="229"/>
                  </a:lnTo>
                  <a:lnTo>
                    <a:pt x="363" y="210"/>
                  </a:lnTo>
                  <a:lnTo>
                    <a:pt x="400" y="194"/>
                  </a:lnTo>
                  <a:lnTo>
                    <a:pt x="438" y="180"/>
                  </a:lnTo>
                  <a:lnTo>
                    <a:pt x="473" y="169"/>
                  </a:lnTo>
                  <a:lnTo>
                    <a:pt x="506" y="162"/>
                  </a:lnTo>
                  <a:lnTo>
                    <a:pt x="536" y="157"/>
                  </a:lnTo>
                  <a:lnTo>
                    <a:pt x="565" y="154"/>
                  </a:lnTo>
                  <a:lnTo>
                    <a:pt x="592" y="153"/>
                  </a:lnTo>
                  <a:lnTo>
                    <a:pt x="618" y="152"/>
                  </a:lnTo>
                  <a:lnTo>
                    <a:pt x="643" y="152"/>
                  </a:lnTo>
                  <a:lnTo>
                    <a:pt x="667" y="152"/>
                  </a:lnTo>
                  <a:lnTo>
                    <a:pt x="691" y="152"/>
                  </a:lnTo>
                  <a:lnTo>
                    <a:pt x="714" y="150"/>
                  </a:lnTo>
                  <a:lnTo>
                    <a:pt x="737" y="148"/>
                  </a:lnTo>
                  <a:lnTo>
                    <a:pt x="760" y="143"/>
                  </a:lnTo>
                  <a:lnTo>
                    <a:pt x="785" y="137"/>
                  </a:lnTo>
                  <a:lnTo>
                    <a:pt x="810" y="128"/>
                  </a:lnTo>
                  <a:lnTo>
                    <a:pt x="837" y="114"/>
                  </a:lnTo>
                  <a:lnTo>
                    <a:pt x="866" y="98"/>
                  </a:lnTo>
                  <a:lnTo>
                    <a:pt x="896" y="78"/>
                  </a:lnTo>
                  <a:lnTo>
                    <a:pt x="931" y="57"/>
                  </a:lnTo>
                  <a:lnTo>
                    <a:pt x="971" y="38"/>
                  </a:lnTo>
                  <a:lnTo>
                    <a:pt x="1014" y="23"/>
                  </a:lnTo>
                  <a:lnTo>
                    <a:pt x="1063" y="12"/>
                  </a:lnTo>
                  <a:lnTo>
                    <a:pt x="1114" y="5"/>
                  </a:lnTo>
                  <a:lnTo>
                    <a:pt x="1168" y="1"/>
                  </a:lnTo>
                  <a:lnTo>
                    <a:pt x="1222" y="0"/>
                  </a:lnTo>
                  <a:lnTo>
                    <a:pt x="1278" y="4"/>
                  </a:lnTo>
                  <a:lnTo>
                    <a:pt x="1334" y="11"/>
                  </a:lnTo>
                  <a:lnTo>
                    <a:pt x="1389" y="23"/>
                  </a:lnTo>
                  <a:lnTo>
                    <a:pt x="1442" y="40"/>
                  </a:lnTo>
                  <a:lnTo>
                    <a:pt x="1493" y="60"/>
                  </a:lnTo>
                  <a:lnTo>
                    <a:pt x="1540" y="86"/>
                  </a:lnTo>
                  <a:lnTo>
                    <a:pt x="1584" y="114"/>
                  </a:lnTo>
                  <a:lnTo>
                    <a:pt x="1622" y="149"/>
                  </a:lnTo>
                  <a:lnTo>
                    <a:pt x="1655" y="189"/>
                  </a:lnTo>
                  <a:lnTo>
                    <a:pt x="1680" y="234"/>
                  </a:lnTo>
                  <a:lnTo>
                    <a:pt x="1697" y="285"/>
                  </a:lnTo>
                  <a:lnTo>
                    <a:pt x="1706" y="341"/>
                  </a:lnTo>
                  <a:lnTo>
                    <a:pt x="1707" y="399"/>
                  </a:lnTo>
                  <a:lnTo>
                    <a:pt x="1701" y="461"/>
                  </a:lnTo>
                  <a:lnTo>
                    <a:pt x="1687" y="524"/>
                  </a:lnTo>
                  <a:lnTo>
                    <a:pt x="1667" y="588"/>
                  </a:lnTo>
                  <a:lnTo>
                    <a:pt x="1642" y="650"/>
                  </a:lnTo>
                  <a:lnTo>
                    <a:pt x="1610" y="712"/>
                  </a:lnTo>
                  <a:lnTo>
                    <a:pt x="1574" y="771"/>
                  </a:lnTo>
                  <a:lnTo>
                    <a:pt x="1533" y="825"/>
                  </a:lnTo>
                  <a:lnTo>
                    <a:pt x="1486" y="876"/>
                  </a:lnTo>
                  <a:lnTo>
                    <a:pt x="1437" y="921"/>
                  </a:lnTo>
                  <a:lnTo>
                    <a:pt x="1383" y="960"/>
                  </a:lnTo>
                  <a:lnTo>
                    <a:pt x="1327" y="991"/>
                  </a:lnTo>
                  <a:lnTo>
                    <a:pt x="1267" y="1013"/>
                  </a:lnTo>
                  <a:lnTo>
                    <a:pt x="1209" y="1028"/>
                  </a:lnTo>
                  <a:lnTo>
                    <a:pt x="1155" y="1039"/>
                  </a:lnTo>
                  <a:lnTo>
                    <a:pt x="1104" y="1047"/>
                  </a:lnTo>
                  <a:lnTo>
                    <a:pt x="1058" y="1051"/>
                  </a:lnTo>
                  <a:lnTo>
                    <a:pt x="1016" y="1052"/>
                  </a:lnTo>
                  <a:lnTo>
                    <a:pt x="977" y="1049"/>
                  </a:lnTo>
                  <a:lnTo>
                    <a:pt x="942" y="1044"/>
                  </a:lnTo>
                  <a:lnTo>
                    <a:pt x="911" y="1037"/>
                  </a:lnTo>
                  <a:lnTo>
                    <a:pt x="882" y="1028"/>
                  </a:lnTo>
                  <a:lnTo>
                    <a:pt x="859" y="1017"/>
                  </a:lnTo>
                  <a:lnTo>
                    <a:pt x="837" y="1005"/>
                  </a:lnTo>
                  <a:lnTo>
                    <a:pt x="819" y="992"/>
                  </a:lnTo>
                  <a:lnTo>
                    <a:pt x="804" y="977"/>
                  </a:lnTo>
                  <a:lnTo>
                    <a:pt x="791" y="962"/>
                  </a:lnTo>
                  <a:lnTo>
                    <a:pt x="783" y="946"/>
                  </a:lnTo>
                  <a:lnTo>
                    <a:pt x="776" y="931"/>
                  </a:lnTo>
                  <a:lnTo>
                    <a:pt x="770" y="916"/>
                  </a:lnTo>
                  <a:lnTo>
                    <a:pt x="763" y="901"/>
                  </a:lnTo>
                  <a:lnTo>
                    <a:pt x="754" y="888"/>
                  </a:lnTo>
                  <a:lnTo>
                    <a:pt x="743" y="874"/>
                  </a:lnTo>
                  <a:lnTo>
                    <a:pt x="730" y="860"/>
                  </a:lnTo>
                  <a:lnTo>
                    <a:pt x="717" y="848"/>
                  </a:lnTo>
                  <a:lnTo>
                    <a:pt x="703" y="835"/>
                  </a:lnTo>
                  <a:lnTo>
                    <a:pt x="687" y="823"/>
                  </a:lnTo>
                  <a:lnTo>
                    <a:pt x="671" y="813"/>
                  </a:lnTo>
                  <a:lnTo>
                    <a:pt x="654" y="802"/>
                  </a:lnTo>
                  <a:lnTo>
                    <a:pt x="637" y="792"/>
                  </a:lnTo>
                  <a:lnTo>
                    <a:pt x="620" y="783"/>
                  </a:lnTo>
                  <a:lnTo>
                    <a:pt x="602" y="774"/>
                  </a:lnTo>
                  <a:lnTo>
                    <a:pt x="585" y="767"/>
                  </a:lnTo>
                  <a:lnTo>
                    <a:pt x="567" y="759"/>
                  </a:lnTo>
                  <a:lnTo>
                    <a:pt x="550" y="753"/>
                  </a:lnTo>
                  <a:lnTo>
                    <a:pt x="527" y="748"/>
                  </a:lnTo>
                  <a:lnTo>
                    <a:pt x="494" y="742"/>
                  </a:lnTo>
                  <a:lnTo>
                    <a:pt x="453" y="737"/>
                  </a:lnTo>
                  <a:lnTo>
                    <a:pt x="404" y="731"/>
                  </a:lnTo>
                  <a:lnTo>
                    <a:pt x="352" y="723"/>
                  </a:lnTo>
                  <a:lnTo>
                    <a:pt x="297" y="713"/>
                  </a:lnTo>
                  <a:lnTo>
                    <a:pt x="242" y="702"/>
                  </a:lnTo>
                  <a:lnTo>
                    <a:pt x="189" y="688"/>
                  </a:lnTo>
                  <a:lnTo>
                    <a:pt x="137" y="671"/>
                  </a:lnTo>
                  <a:lnTo>
                    <a:pt x="91" y="650"/>
                  </a:lnTo>
                  <a:lnTo>
                    <a:pt x="53" y="625"/>
                  </a:lnTo>
                  <a:lnTo>
                    <a:pt x="24" y="595"/>
                  </a:lnTo>
                  <a:lnTo>
                    <a:pt x="5" y="560"/>
                  </a:lnTo>
                  <a:lnTo>
                    <a:pt x="0" y="520"/>
                  </a:lnTo>
                  <a:lnTo>
                    <a:pt x="10" y="474"/>
                  </a:lnTo>
                  <a:lnTo>
                    <a:pt x="37" y="422"/>
                  </a:lnTo>
                  <a:close/>
                </a:path>
              </a:pathLst>
            </a:custGeom>
            <a:solidFill>
              <a:srgbClr val="44A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0" name="Freeform 113"/>
            <p:cNvSpPr>
              <a:spLocks/>
            </p:cNvSpPr>
            <p:nvPr/>
          </p:nvSpPr>
          <p:spPr bwMode="auto">
            <a:xfrm>
              <a:off x="4633" y="1216"/>
              <a:ext cx="111" cy="143"/>
            </a:xfrm>
            <a:custGeom>
              <a:avLst/>
              <a:gdLst>
                <a:gd name="T0" fmla="*/ 9 w 555"/>
                <a:gd name="T1" fmla="*/ 0 h 714"/>
                <a:gd name="T2" fmla="*/ 7 w 555"/>
                <a:gd name="T3" fmla="*/ 4 h 714"/>
                <a:gd name="T4" fmla="*/ 6 w 555"/>
                <a:gd name="T5" fmla="*/ 14 h 714"/>
                <a:gd name="T6" fmla="*/ 4 w 555"/>
                <a:gd name="T7" fmla="*/ 29 h 714"/>
                <a:gd name="T8" fmla="*/ 1 w 555"/>
                <a:gd name="T9" fmla="*/ 51 h 714"/>
                <a:gd name="T10" fmla="*/ 0 w 555"/>
                <a:gd name="T11" fmla="*/ 77 h 714"/>
                <a:gd name="T12" fmla="*/ 0 w 555"/>
                <a:gd name="T13" fmla="*/ 110 h 714"/>
                <a:gd name="T14" fmla="*/ 2 w 555"/>
                <a:gd name="T15" fmla="*/ 146 h 714"/>
                <a:gd name="T16" fmla="*/ 7 w 555"/>
                <a:gd name="T17" fmla="*/ 187 h 714"/>
                <a:gd name="T18" fmla="*/ 16 w 555"/>
                <a:gd name="T19" fmla="*/ 230 h 714"/>
                <a:gd name="T20" fmla="*/ 29 w 555"/>
                <a:gd name="T21" fmla="*/ 278 h 714"/>
                <a:gd name="T22" fmla="*/ 46 w 555"/>
                <a:gd name="T23" fmla="*/ 328 h 714"/>
                <a:gd name="T24" fmla="*/ 68 w 555"/>
                <a:gd name="T25" fmla="*/ 381 h 714"/>
                <a:gd name="T26" fmla="*/ 97 w 555"/>
                <a:gd name="T27" fmla="*/ 436 h 714"/>
                <a:gd name="T28" fmla="*/ 133 w 555"/>
                <a:gd name="T29" fmla="*/ 492 h 714"/>
                <a:gd name="T30" fmla="*/ 177 w 555"/>
                <a:gd name="T31" fmla="*/ 550 h 714"/>
                <a:gd name="T32" fmla="*/ 228 w 555"/>
                <a:gd name="T33" fmla="*/ 609 h 714"/>
                <a:gd name="T34" fmla="*/ 230 w 555"/>
                <a:gd name="T35" fmla="*/ 609 h 714"/>
                <a:gd name="T36" fmla="*/ 237 w 555"/>
                <a:gd name="T37" fmla="*/ 610 h 714"/>
                <a:gd name="T38" fmla="*/ 245 w 555"/>
                <a:gd name="T39" fmla="*/ 611 h 714"/>
                <a:gd name="T40" fmla="*/ 259 w 555"/>
                <a:gd name="T41" fmla="*/ 614 h 714"/>
                <a:gd name="T42" fmla="*/ 274 w 555"/>
                <a:gd name="T43" fmla="*/ 618 h 714"/>
                <a:gd name="T44" fmla="*/ 293 w 555"/>
                <a:gd name="T45" fmla="*/ 621 h 714"/>
                <a:gd name="T46" fmla="*/ 314 w 555"/>
                <a:gd name="T47" fmla="*/ 625 h 714"/>
                <a:gd name="T48" fmla="*/ 337 w 555"/>
                <a:gd name="T49" fmla="*/ 631 h 714"/>
                <a:gd name="T50" fmla="*/ 361 w 555"/>
                <a:gd name="T51" fmla="*/ 638 h 714"/>
                <a:gd name="T52" fmla="*/ 387 w 555"/>
                <a:gd name="T53" fmla="*/ 645 h 714"/>
                <a:gd name="T54" fmla="*/ 415 w 555"/>
                <a:gd name="T55" fmla="*/ 654 h 714"/>
                <a:gd name="T56" fmla="*/ 443 w 555"/>
                <a:gd name="T57" fmla="*/ 664 h 714"/>
                <a:gd name="T58" fmla="*/ 471 w 555"/>
                <a:gd name="T59" fmla="*/ 674 h 714"/>
                <a:gd name="T60" fmla="*/ 499 w 555"/>
                <a:gd name="T61" fmla="*/ 686 h 714"/>
                <a:gd name="T62" fmla="*/ 528 w 555"/>
                <a:gd name="T63" fmla="*/ 700 h 714"/>
                <a:gd name="T64" fmla="*/ 555 w 555"/>
                <a:gd name="T65" fmla="*/ 714 h 714"/>
                <a:gd name="T66" fmla="*/ 552 w 555"/>
                <a:gd name="T67" fmla="*/ 697 h 714"/>
                <a:gd name="T68" fmla="*/ 543 w 555"/>
                <a:gd name="T69" fmla="*/ 654 h 714"/>
                <a:gd name="T70" fmla="*/ 530 w 555"/>
                <a:gd name="T71" fmla="*/ 587 h 714"/>
                <a:gd name="T72" fmla="*/ 519 w 555"/>
                <a:gd name="T73" fmla="*/ 501 h 714"/>
                <a:gd name="T74" fmla="*/ 511 w 555"/>
                <a:gd name="T75" fmla="*/ 402 h 714"/>
                <a:gd name="T76" fmla="*/ 508 w 555"/>
                <a:gd name="T77" fmla="*/ 293 h 714"/>
                <a:gd name="T78" fmla="*/ 513 w 555"/>
                <a:gd name="T79" fmla="*/ 181 h 714"/>
                <a:gd name="T80" fmla="*/ 529 w 555"/>
                <a:gd name="T81" fmla="*/ 69 h 714"/>
                <a:gd name="T82" fmla="*/ 527 w 555"/>
                <a:gd name="T83" fmla="*/ 69 h 714"/>
                <a:gd name="T84" fmla="*/ 519 w 555"/>
                <a:gd name="T85" fmla="*/ 71 h 714"/>
                <a:gd name="T86" fmla="*/ 506 w 555"/>
                <a:gd name="T87" fmla="*/ 74 h 714"/>
                <a:gd name="T88" fmla="*/ 488 w 555"/>
                <a:gd name="T89" fmla="*/ 76 h 714"/>
                <a:gd name="T90" fmla="*/ 467 w 555"/>
                <a:gd name="T91" fmla="*/ 79 h 714"/>
                <a:gd name="T92" fmla="*/ 441 w 555"/>
                <a:gd name="T93" fmla="*/ 80 h 714"/>
                <a:gd name="T94" fmla="*/ 411 w 555"/>
                <a:gd name="T95" fmla="*/ 81 h 714"/>
                <a:gd name="T96" fmla="*/ 377 w 555"/>
                <a:gd name="T97" fmla="*/ 81 h 714"/>
                <a:gd name="T98" fmla="*/ 340 w 555"/>
                <a:gd name="T99" fmla="*/ 80 h 714"/>
                <a:gd name="T100" fmla="*/ 300 w 555"/>
                <a:gd name="T101" fmla="*/ 77 h 714"/>
                <a:gd name="T102" fmla="*/ 258 w 555"/>
                <a:gd name="T103" fmla="*/ 72 h 714"/>
                <a:gd name="T104" fmla="*/ 212 w 555"/>
                <a:gd name="T105" fmla="*/ 64 h 714"/>
                <a:gd name="T106" fmla="*/ 164 w 555"/>
                <a:gd name="T107" fmla="*/ 54 h 714"/>
                <a:gd name="T108" fmla="*/ 114 w 555"/>
                <a:gd name="T109" fmla="*/ 39 h 714"/>
                <a:gd name="T110" fmla="*/ 62 w 555"/>
                <a:gd name="T111" fmla="*/ 21 h 714"/>
                <a:gd name="T112" fmla="*/ 9 w 555"/>
                <a:gd name="T11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5" h="714">
                  <a:moveTo>
                    <a:pt x="9" y="0"/>
                  </a:moveTo>
                  <a:lnTo>
                    <a:pt x="7" y="4"/>
                  </a:lnTo>
                  <a:lnTo>
                    <a:pt x="6" y="14"/>
                  </a:lnTo>
                  <a:lnTo>
                    <a:pt x="4" y="29"/>
                  </a:lnTo>
                  <a:lnTo>
                    <a:pt x="1" y="51"/>
                  </a:lnTo>
                  <a:lnTo>
                    <a:pt x="0" y="77"/>
                  </a:lnTo>
                  <a:lnTo>
                    <a:pt x="0" y="110"/>
                  </a:lnTo>
                  <a:lnTo>
                    <a:pt x="2" y="146"/>
                  </a:lnTo>
                  <a:lnTo>
                    <a:pt x="7" y="187"/>
                  </a:lnTo>
                  <a:lnTo>
                    <a:pt x="16" y="230"/>
                  </a:lnTo>
                  <a:lnTo>
                    <a:pt x="29" y="278"/>
                  </a:lnTo>
                  <a:lnTo>
                    <a:pt x="46" y="328"/>
                  </a:lnTo>
                  <a:lnTo>
                    <a:pt x="68" y="381"/>
                  </a:lnTo>
                  <a:lnTo>
                    <a:pt x="97" y="436"/>
                  </a:lnTo>
                  <a:lnTo>
                    <a:pt x="133" y="492"/>
                  </a:lnTo>
                  <a:lnTo>
                    <a:pt x="177" y="550"/>
                  </a:lnTo>
                  <a:lnTo>
                    <a:pt x="228" y="609"/>
                  </a:lnTo>
                  <a:lnTo>
                    <a:pt x="230" y="609"/>
                  </a:lnTo>
                  <a:lnTo>
                    <a:pt x="237" y="610"/>
                  </a:lnTo>
                  <a:lnTo>
                    <a:pt x="245" y="611"/>
                  </a:lnTo>
                  <a:lnTo>
                    <a:pt x="259" y="614"/>
                  </a:lnTo>
                  <a:lnTo>
                    <a:pt x="274" y="618"/>
                  </a:lnTo>
                  <a:lnTo>
                    <a:pt x="293" y="621"/>
                  </a:lnTo>
                  <a:lnTo>
                    <a:pt x="314" y="625"/>
                  </a:lnTo>
                  <a:lnTo>
                    <a:pt x="337" y="631"/>
                  </a:lnTo>
                  <a:lnTo>
                    <a:pt x="361" y="638"/>
                  </a:lnTo>
                  <a:lnTo>
                    <a:pt x="387" y="645"/>
                  </a:lnTo>
                  <a:lnTo>
                    <a:pt x="415" y="654"/>
                  </a:lnTo>
                  <a:lnTo>
                    <a:pt x="443" y="664"/>
                  </a:lnTo>
                  <a:lnTo>
                    <a:pt x="471" y="674"/>
                  </a:lnTo>
                  <a:lnTo>
                    <a:pt x="499" y="686"/>
                  </a:lnTo>
                  <a:lnTo>
                    <a:pt x="528" y="700"/>
                  </a:lnTo>
                  <a:lnTo>
                    <a:pt x="555" y="714"/>
                  </a:lnTo>
                  <a:lnTo>
                    <a:pt x="552" y="697"/>
                  </a:lnTo>
                  <a:lnTo>
                    <a:pt x="543" y="654"/>
                  </a:lnTo>
                  <a:lnTo>
                    <a:pt x="530" y="587"/>
                  </a:lnTo>
                  <a:lnTo>
                    <a:pt x="519" y="501"/>
                  </a:lnTo>
                  <a:lnTo>
                    <a:pt x="511" y="402"/>
                  </a:lnTo>
                  <a:lnTo>
                    <a:pt x="508" y="293"/>
                  </a:lnTo>
                  <a:lnTo>
                    <a:pt x="513" y="181"/>
                  </a:lnTo>
                  <a:lnTo>
                    <a:pt x="529" y="69"/>
                  </a:lnTo>
                  <a:lnTo>
                    <a:pt x="527" y="69"/>
                  </a:lnTo>
                  <a:lnTo>
                    <a:pt x="519" y="71"/>
                  </a:lnTo>
                  <a:lnTo>
                    <a:pt x="506" y="74"/>
                  </a:lnTo>
                  <a:lnTo>
                    <a:pt x="488" y="76"/>
                  </a:lnTo>
                  <a:lnTo>
                    <a:pt x="467" y="79"/>
                  </a:lnTo>
                  <a:lnTo>
                    <a:pt x="441" y="80"/>
                  </a:lnTo>
                  <a:lnTo>
                    <a:pt x="411" y="81"/>
                  </a:lnTo>
                  <a:lnTo>
                    <a:pt x="377" y="81"/>
                  </a:lnTo>
                  <a:lnTo>
                    <a:pt x="340" y="80"/>
                  </a:lnTo>
                  <a:lnTo>
                    <a:pt x="300" y="77"/>
                  </a:lnTo>
                  <a:lnTo>
                    <a:pt x="258" y="72"/>
                  </a:lnTo>
                  <a:lnTo>
                    <a:pt x="212" y="64"/>
                  </a:lnTo>
                  <a:lnTo>
                    <a:pt x="164" y="54"/>
                  </a:lnTo>
                  <a:lnTo>
                    <a:pt x="114" y="39"/>
                  </a:lnTo>
                  <a:lnTo>
                    <a:pt x="62" y="2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1" name="Freeform 114"/>
            <p:cNvSpPr>
              <a:spLocks/>
            </p:cNvSpPr>
            <p:nvPr/>
          </p:nvSpPr>
          <p:spPr bwMode="auto">
            <a:xfrm>
              <a:off x="4685" y="1295"/>
              <a:ext cx="138" cy="76"/>
            </a:xfrm>
            <a:custGeom>
              <a:avLst/>
              <a:gdLst>
                <a:gd name="T0" fmla="*/ 633 w 688"/>
                <a:gd name="T1" fmla="*/ 335 h 376"/>
                <a:gd name="T2" fmla="*/ 616 w 688"/>
                <a:gd name="T3" fmla="*/ 341 h 376"/>
                <a:gd name="T4" fmla="*/ 583 w 688"/>
                <a:gd name="T5" fmla="*/ 352 h 376"/>
                <a:gd name="T6" fmla="*/ 540 w 688"/>
                <a:gd name="T7" fmla="*/ 363 h 376"/>
                <a:gd name="T8" fmla="*/ 487 w 688"/>
                <a:gd name="T9" fmla="*/ 372 h 376"/>
                <a:gd name="T10" fmla="*/ 429 w 688"/>
                <a:gd name="T11" fmla="*/ 376 h 376"/>
                <a:gd name="T12" fmla="*/ 368 w 688"/>
                <a:gd name="T13" fmla="*/ 371 h 376"/>
                <a:gd name="T14" fmla="*/ 307 w 688"/>
                <a:gd name="T15" fmla="*/ 352 h 376"/>
                <a:gd name="T16" fmla="*/ 248 w 688"/>
                <a:gd name="T17" fmla="*/ 321 h 376"/>
                <a:gd name="T18" fmla="*/ 190 w 688"/>
                <a:gd name="T19" fmla="*/ 279 h 376"/>
                <a:gd name="T20" fmla="*/ 131 w 688"/>
                <a:gd name="T21" fmla="*/ 229 h 376"/>
                <a:gd name="T22" fmla="*/ 80 w 688"/>
                <a:gd name="T23" fmla="*/ 178 h 376"/>
                <a:gd name="T24" fmla="*/ 38 w 688"/>
                <a:gd name="T25" fmla="*/ 127 h 376"/>
                <a:gd name="T26" fmla="*/ 10 w 688"/>
                <a:gd name="T27" fmla="*/ 81 h 376"/>
                <a:gd name="T28" fmla="*/ 0 w 688"/>
                <a:gd name="T29" fmla="*/ 42 h 376"/>
                <a:gd name="T30" fmla="*/ 13 w 688"/>
                <a:gd name="T31" fmla="*/ 16 h 376"/>
                <a:gd name="T32" fmla="*/ 48 w 688"/>
                <a:gd name="T33" fmla="*/ 4 h 376"/>
                <a:gd name="T34" fmla="*/ 95 w 688"/>
                <a:gd name="T35" fmla="*/ 0 h 376"/>
                <a:gd name="T36" fmla="*/ 148 w 688"/>
                <a:gd name="T37" fmla="*/ 1 h 376"/>
                <a:gd name="T38" fmla="*/ 208 w 688"/>
                <a:gd name="T39" fmla="*/ 10 h 376"/>
                <a:gd name="T40" fmla="*/ 270 w 688"/>
                <a:gd name="T41" fmla="*/ 22 h 376"/>
                <a:gd name="T42" fmla="*/ 334 w 688"/>
                <a:gd name="T43" fmla="*/ 40 h 376"/>
                <a:gd name="T44" fmla="*/ 396 w 688"/>
                <a:gd name="T45" fmla="*/ 62 h 376"/>
                <a:gd name="T46" fmla="*/ 454 w 688"/>
                <a:gd name="T47" fmla="*/ 88 h 376"/>
                <a:gd name="T48" fmla="*/ 506 w 688"/>
                <a:gd name="T49" fmla="*/ 116 h 376"/>
                <a:gd name="T50" fmla="*/ 552 w 688"/>
                <a:gd name="T51" fmla="*/ 143 h 376"/>
                <a:gd name="T52" fmla="*/ 589 w 688"/>
                <a:gd name="T53" fmla="*/ 168 h 376"/>
                <a:gd name="T54" fmla="*/ 620 w 688"/>
                <a:gd name="T55" fmla="*/ 189 h 376"/>
                <a:gd name="T56" fmla="*/ 644 w 688"/>
                <a:gd name="T57" fmla="*/ 207 h 376"/>
                <a:gd name="T58" fmla="*/ 663 w 688"/>
                <a:gd name="T59" fmla="*/ 220 h 376"/>
                <a:gd name="T60" fmla="*/ 674 w 688"/>
                <a:gd name="T61" fmla="*/ 230 h 376"/>
                <a:gd name="T62" fmla="*/ 679 w 688"/>
                <a:gd name="T63" fmla="*/ 235 h 376"/>
                <a:gd name="T64" fmla="*/ 682 w 688"/>
                <a:gd name="T65" fmla="*/ 239 h 376"/>
                <a:gd name="T66" fmla="*/ 688 w 688"/>
                <a:gd name="T67" fmla="*/ 258 h 376"/>
                <a:gd name="T68" fmla="*/ 685 w 688"/>
                <a:gd name="T69" fmla="*/ 287 h 376"/>
                <a:gd name="T70" fmla="*/ 660 w 688"/>
                <a:gd name="T71" fmla="*/ 3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376">
                  <a:moveTo>
                    <a:pt x="635" y="334"/>
                  </a:moveTo>
                  <a:lnTo>
                    <a:pt x="633" y="335"/>
                  </a:lnTo>
                  <a:lnTo>
                    <a:pt x="627" y="337"/>
                  </a:lnTo>
                  <a:lnTo>
                    <a:pt x="616" y="341"/>
                  </a:lnTo>
                  <a:lnTo>
                    <a:pt x="601" y="346"/>
                  </a:lnTo>
                  <a:lnTo>
                    <a:pt x="583" y="352"/>
                  </a:lnTo>
                  <a:lnTo>
                    <a:pt x="563" y="358"/>
                  </a:lnTo>
                  <a:lnTo>
                    <a:pt x="540" y="363"/>
                  </a:lnTo>
                  <a:lnTo>
                    <a:pt x="515" y="368"/>
                  </a:lnTo>
                  <a:lnTo>
                    <a:pt x="487" y="372"/>
                  </a:lnTo>
                  <a:lnTo>
                    <a:pt x="459" y="375"/>
                  </a:lnTo>
                  <a:lnTo>
                    <a:pt x="429" y="376"/>
                  </a:lnTo>
                  <a:lnTo>
                    <a:pt x="399" y="375"/>
                  </a:lnTo>
                  <a:lnTo>
                    <a:pt x="368" y="371"/>
                  </a:lnTo>
                  <a:lnTo>
                    <a:pt x="338" y="363"/>
                  </a:lnTo>
                  <a:lnTo>
                    <a:pt x="307" y="352"/>
                  </a:lnTo>
                  <a:lnTo>
                    <a:pt x="278" y="339"/>
                  </a:lnTo>
                  <a:lnTo>
                    <a:pt x="248" y="321"/>
                  </a:lnTo>
                  <a:lnTo>
                    <a:pt x="218" y="300"/>
                  </a:lnTo>
                  <a:lnTo>
                    <a:pt x="190" y="279"/>
                  </a:lnTo>
                  <a:lnTo>
                    <a:pt x="160" y="254"/>
                  </a:lnTo>
                  <a:lnTo>
                    <a:pt x="131" y="229"/>
                  </a:lnTo>
                  <a:lnTo>
                    <a:pt x="105" y="203"/>
                  </a:lnTo>
                  <a:lnTo>
                    <a:pt x="80" y="178"/>
                  </a:lnTo>
                  <a:lnTo>
                    <a:pt x="57" y="152"/>
                  </a:lnTo>
                  <a:lnTo>
                    <a:pt x="38" y="127"/>
                  </a:lnTo>
                  <a:lnTo>
                    <a:pt x="23" y="102"/>
                  </a:lnTo>
                  <a:lnTo>
                    <a:pt x="10" y="81"/>
                  </a:lnTo>
                  <a:lnTo>
                    <a:pt x="3" y="60"/>
                  </a:lnTo>
                  <a:lnTo>
                    <a:pt x="0" y="42"/>
                  </a:lnTo>
                  <a:lnTo>
                    <a:pt x="4" y="27"/>
                  </a:lnTo>
                  <a:lnTo>
                    <a:pt x="13" y="16"/>
                  </a:lnTo>
                  <a:lnTo>
                    <a:pt x="28" y="9"/>
                  </a:lnTo>
                  <a:lnTo>
                    <a:pt x="48" y="4"/>
                  </a:lnTo>
                  <a:lnTo>
                    <a:pt x="70" y="1"/>
                  </a:lnTo>
                  <a:lnTo>
                    <a:pt x="95" y="0"/>
                  </a:lnTo>
                  <a:lnTo>
                    <a:pt x="121" y="0"/>
                  </a:lnTo>
                  <a:lnTo>
                    <a:pt x="148" y="1"/>
                  </a:lnTo>
                  <a:lnTo>
                    <a:pt x="178" y="5"/>
                  </a:lnTo>
                  <a:lnTo>
                    <a:pt x="208" y="10"/>
                  </a:lnTo>
                  <a:lnTo>
                    <a:pt x="239" y="15"/>
                  </a:lnTo>
                  <a:lnTo>
                    <a:pt x="270" y="22"/>
                  </a:lnTo>
                  <a:lnTo>
                    <a:pt x="303" y="31"/>
                  </a:lnTo>
                  <a:lnTo>
                    <a:pt x="334" y="40"/>
                  </a:lnTo>
                  <a:lnTo>
                    <a:pt x="365" y="51"/>
                  </a:lnTo>
                  <a:lnTo>
                    <a:pt x="396" y="62"/>
                  </a:lnTo>
                  <a:lnTo>
                    <a:pt x="425" y="75"/>
                  </a:lnTo>
                  <a:lnTo>
                    <a:pt x="454" y="88"/>
                  </a:lnTo>
                  <a:lnTo>
                    <a:pt x="481" y="102"/>
                  </a:lnTo>
                  <a:lnTo>
                    <a:pt x="506" y="116"/>
                  </a:lnTo>
                  <a:lnTo>
                    <a:pt x="530" y="129"/>
                  </a:lnTo>
                  <a:lnTo>
                    <a:pt x="552" y="143"/>
                  </a:lnTo>
                  <a:lnTo>
                    <a:pt x="572" y="155"/>
                  </a:lnTo>
                  <a:lnTo>
                    <a:pt x="589" y="168"/>
                  </a:lnTo>
                  <a:lnTo>
                    <a:pt x="606" y="178"/>
                  </a:lnTo>
                  <a:lnTo>
                    <a:pt x="620" y="189"/>
                  </a:lnTo>
                  <a:lnTo>
                    <a:pt x="633" y="198"/>
                  </a:lnTo>
                  <a:lnTo>
                    <a:pt x="644" y="207"/>
                  </a:lnTo>
                  <a:lnTo>
                    <a:pt x="654" y="214"/>
                  </a:lnTo>
                  <a:lnTo>
                    <a:pt x="663" y="220"/>
                  </a:lnTo>
                  <a:lnTo>
                    <a:pt x="669" y="226"/>
                  </a:lnTo>
                  <a:lnTo>
                    <a:pt x="674" y="230"/>
                  </a:lnTo>
                  <a:lnTo>
                    <a:pt x="678" y="234"/>
                  </a:lnTo>
                  <a:lnTo>
                    <a:pt x="679" y="235"/>
                  </a:lnTo>
                  <a:lnTo>
                    <a:pt x="680" y="236"/>
                  </a:lnTo>
                  <a:lnTo>
                    <a:pt x="682" y="239"/>
                  </a:lnTo>
                  <a:lnTo>
                    <a:pt x="685" y="246"/>
                  </a:lnTo>
                  <a:lnTo>
                    <a:pt x="688" y="258"/>
                  </a:lnTo>
                  <a:lnTo>
                    <a:pt x="688" y="271"/>
                  </a:lnTo>
                  <a:lnTo>
                    <a:pt x="685" y="287"/>
                  </a:lnTo>
                  <a:lnTo>
                    <a:pt x="677" y="304"/>
                  </a:lnTo>
                  <a:lnTo>
                    <a:pt x="660" y="320"/>
                  </a:lnTo>
                  <a:lnTo>
                    <a:pt x="635"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2" name="Freeform 115"/>
            <p:cNvSpPr>
              <a:spLocks/>
            </p:cNvSpPr>
            <p:nvPr/>
          </p:nvSpPr>
          <p:spPr bwMode="auto">
            <a:xfrm>
              <a:off x="4691" y="1300"/>
              <a:ext cx="128" cy="69"/>
            </a:xfrm>
            <a:custGeom>
              <a:avLst/>
              <a:gdLst>
                <a:gd name="T0" fmla="*/ 45 w 644"/>
                <a:gd name="T1" fmla="*/ 5 h 347"/>
                <a:gd name="T2" fmla="*/ 90 w 644"/>
                <a:gd name="T3" fmla="*/ 0 h 347"/>
                <a:gd name="T4" fmla="*/ 140 w 644"/>
                <a:gd name="T5" fmla="*/ 2 h 347"/>
                <a:gd name="T6" fmla="*/ 196 w 644"/>
                <a:gd name="T7" fmla="*/ 9 h 347"/>
                <a:gd name="T8" fmla="*/ 253 w 644"/>
                <a:gd name="T9" fmla="*/ 20 h 347"/>
                <a:gd name="T10" fmla="*/ 312 w 644"/>
                <a:gd name="T11" fmla="*/ 37 h 347"/>
                <a:gd name="T12" fmla="*/ 370 w 644"/>
                <a:gd name="T13" fmla="*/ 57 h 347"/>
                <a:gd name="T14" fmla="*/ 425 w 644"/>
                <a:gd name="T15" fmla="*/ 80 h 347"/>
                <a:gd name="T16" fmla="*/ 495 w 644"/>
                <a:gd name="T17" fmla="*/ 119 h 347"/>
                <a:gd name="T18" fmla="*/ 566 w 644"/>
                <a:gd name="T19" fmla="*/ 164 h 347"/>
                <a:gd name="T20" fmla="*/ 611 w 644"/>
                <a:gd name="T21" fmla="*/ 195 h 347"/>
                <a:gd name="T22" fmla="*/ 633 w 644"/>
                <a:gd name="T23" fmla="*/ 213 h 347"/>
                <a:gd name="T24" fmla="*/ 637 w 644"/>
                <a:gd name="T25" fmla="*/ 217 h 347"/>
                <a:gd name="T26" fmla="*/ 637 w 644"/>
                <a:gd name="T27" fmla="*/ 217 h 347"/>
                <a:gd name="T28" fmla="*/ 638 w 644"/>
                <a:gd name="T29" fmla="*/ 220 h 347"/>
                <a:gd name="T30" fmla="*/ 644 w 644"/>
                <a:gd name="T31" fmla="*/ 237 h 347"/>
                <a:gd name="T32" fmla="*/ 642 w 644"/>
                <a:gd name="T33" fmla="*/ 264 h 347"/>
                <a:gd name="T34" fmla="*/ 619 w 644"/>
                <a:gd name="T35" fmla="*/ 294 h 347"/>
                <a:gd name="T36" fmla="*/ 593 w 644"/>
                <a:gd name="T37" fmla="*/ 308 h 347"/>
                <a:gd name="T38" fmla="*/ 577 w 644"/>
                <a:gd name="T39" fmla="*/ 314 h 347"/>
                <a:gd name="T40" fmla="*/ 546 w 644"/>
                <a:gd name="T41" fmla="*/ 324 h 347"/>
                <a:gd name="T42" fmla="*/ 505 w 644"/>
                <a:gd name="T43" fmla="*/ 335 h 347"/>
                <a:gd name="T44" fmla="*/ 455 w 644"/>
                <a:gd name="T45" fmla="*/ 344 h 347"/>
                <a:gd name="T46" fmla="*/ 400 w 644"/>
                <a:gd name="T47" fmla="*/ 347 h 347"/>
                <a:gd name="T48" fmla="*/ 343 w 644"/>
                <a:gd name="T49" fmla="*/ 342 h 347"/>
                <a:gd name="T50" fmla="*/ 284 w 644"/>
                <a:gd name="T51" fmla="*/ 325 h 347"/>
                <a:gd name="T52" fmla="*/ 230 w 644"/>
                <a:gd name="T53" fmla="*/ 296 h 347"/>
                <a:gd name="T54" fmla="*/ 173 w 644"/>
                <a:gd name="T55" fmla="*/ 256 h 347"/>
                <a:gd name="T56" fmla="*/ 120 w 644"/>
                <a:gd name="T57" fmla="*/ 211 h 347"/>
                <a:gd name="T58" fmla="*/ 73 w 644"/>
                <a:gd name="T59" fmla="*/ 164 h 347"/>
                <a:gd name="T60" fmla="*/ 34 w 644"/>
                <a:gd name="T61" fmla="*/ 118 h 347"/>
                <a:gd name="T62" fmla="*/ 9 w 644"/>
                <a:gd name="T63" fmla="*/ 75 h 347"/>
                <a:gd name="T64" fmla="*/ 0 w 644"/>
                <a:gd name="T65" fmla="*/ 40 h 347"/>
                <a:gd name="T66" fmla="*/ 12 w 644"/>
                <a:gd name="T67" fmla="*/ 1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4" h="347">
                  <a:moveTo>
                    <a:pt x="26" y="9"/>
                  </a:moveTo>
                  <a:lnTo>
                    <a:pt x="45" y="5"/>
                  </a:lnTo>
                  <a:lnTo>
                    <a:pt x="66" y="2"/>
                  </a:lnTo>
                  <a:lnTo>
                    <a:pt x="90" y="0"/>
                  </a:lnTo>
                  <a:lnTo>
                    <a:pt x="114" y="0"/>
                  </a:lnTo>
                  <a:lnTo>
                    <a:pt x="140" y="2"/>
                  </a:lnTo>
                  <a:lnTo>
                    <a:pt x="167" y="5"/>
                  </a:lnTo>
                  <a:lnTo>
                    <a:pt x="196" y="9"/>
                  </a:lnTo>
                  <a:lnTo>
                    <a:pt x="225" y="14"/>
                  </a:lnTo>
                  <a:lnTo>
                    <a:pt x="253" y="20"/>
                  </a:lnTo>
                  <a:lnTo>
                    <a:pt x="283" y="28"/>
                  </a:lnTo>
                  <a:lnTo>
                    <a:pt x="312" y="37"/>
                  </a:lnTo>
                  <a:lnTo>
                    <a:pt x="342" y="47"/>
                  </a:lnTo>
                  <a:lnTo>
                    <a:pt x="370" y="57"/>
                  </a:lnTo>
                  <a:lnTo>
                    <a:pt x="398" y="69"/>
                  </a:lnTo>
                  <a:lnTo>
                    <a:pt x="425" y="80"/>
                  </a:lnTo>
                  <a:lnTo>
                    <a:pt x="450" y="94"/>
                  </a:lnTo>
                  <a:lnTo>
                    <a:pt x="495" y="119"/>
                  </a:lnTo>
                  <a:lnTo>
                    <a:pt x="533" y="142"/>
                  </a:lnTo>
                  <a:lnTo>
                    <a:pt x="566" y="164"/>
                  </a:lnTo>
                  <a:lnTo>
                    <a:pt x="591" y="181"/>
                  </a:lnTo>
                  <a:lnTo>
                    <a:pt x="611" y="195"/>
                  </a:lnTo>
                  <a:lnTo>
                    <a:pt x="624" y="206"/>
                  </a:lnTo>
                  <a:lnTo>
                    <a:pt x="633" y="213"/>
                  </a:lnTo>
                  <a:lnTo>
                    <a:pt x="637" y="216"/>
                  </a:lnTo>
                  <a:lnTo>
                    <a:pt x="637" y="217"/>
                  </a:lnTo>
                  <a:lnTo>
                    <a:pt x="637" y="217"/>
                  </a:lnTo>
                  <a:lnTo>
                    <a:pt x="637" y="217"/>
                  </a:lnTo>
                  <a:lnTo>
                    <a:pt x="637" y="217"/>
                  </a:lnTo>
                  <a:lnTo>
                    <a:pt x="638" y="220"/>
                  </a:lnTo>
                  <a:lnTo>
                    <a:pt x="641" y="227"/>
                  </a:lnTo>
                  <a:lnTo>
                    <a:pt x="644" y="237"/>
                  </a:lnTo>
                  <a:lnTo>
                    <a:pt x="644" y="251"/>
                  </a:lnTo>
                  <a:lnTo>
                    <a:pt x="642" y="264"/>
                  </a:lnTo>
                  <a:lnTo>
                    <a:pt x="634" y="279"/>
                  </a:lnTo>
                  <a:lnTo>
                    <a:pt x="619" y="294"/>
                  </a:lnTo>
                  <a:lnTo>
                    <a:pt x="596" y="307"/>
                  </a:lnTo>
                  <a:lnTo>
                    <a:pt x="593" y="308"/>
                  </a:lnTo>
                  <a:lnTo>
                    <a:pt x="587" y="311"/>
                  </a:lnTo>
                  <a:lnTo>
                    <a:pt x="577" y="314"/>
                  </a:lnTo>
                  <a:lnTo>
                    <a:pt x="563" y="319"/>
                  </a:lnTo>
                  <a:lnTo>
                    <a:pt x="546" y="324"/>
                  </a:lnTo>
                  <a:lnTo>
                    <a:pt x="527" y="330"/>
                  </a:lnTo>
                  <a:lnTo>
                    <a:pt x="505" y="335"/>
                  </a:lnTo>
                  <a:lnTo>
                    <a:pt x="481" y="340"/>
                  </a:lnTo>
                  <a:lnTo>
                    <a:pt x="455" y="344"/>
                  </a:lnTo>
                  <a:lnTo>
                    <a:pt x="428" y="347"/>
                  </a:lnTo>
                  <a:lnTo>
                    <a:pt x="400" y="347"/>
                  </a:lnTo>
                  <a:lnTo>
                    <a:pt x="372" y="345"/>
                  </a:lnTo>
                  <a:lnTo>
                    <a:pt x="343" y="342"/>
                  </a:lnTo>
                  <a:lnTo>
                    <a:pt x="313" y="335"/>
                  </a:lnTo>
                  <a:lnTo>
                    <a:pt x="284" y="325"/>
                  </a:lnTo>
                  <a:lnTo>
                    <a:pt x="257" y="312"/>
                  </a:lnTo>
                  <a:lnTo>
                    <a:pt x="230" y="296"/>
                  </a:lnTo>
                  <a:lnTo>
                    <a:pt x="201" y="277"/>
                  </a:lnTo>
                  <a:lnTo>
                    <a:pt x="173" y="256"/>
                  </a:lnTo>
                  <a:lnTo>
                    <a:pt x="146" y="235"/>
                  </a:lnTo>
                  <a:lnTo>
                    <a:pt x="120" y="211"/>
                  </a:lnTo>
                  <a:lnTo>
                    <a:pt x="95" y="187"/>
                  </a:lnTo>
                  <a:lnTo>
                    <a:pt x="73" y="164"/>
                  </a:lnTo>
                  <a:lnTo>
                    <a:pt x="51" y="140"/>
                  </a:lnTo>
                  <a:lnTo>
                    <a:pt x="34" y="118"/>
                  </a:lnTo>
                  <a:lnTo>
                    <a:pt x="19" y="95"/>
                  </a:lnTo>
                  <a:lnTo>
                    <a:pt x="9" y="75"/>
                  </a:lnTo>
                  <a:lnTo>
                    <a:pt x="2" y="57"/>
                  </a:lnTo>
                  <a:lnTo>
                    <a:pt x="0" y="40"/>
                  </a:lnTo>
                  <a:lnTo>
                    <a:pt x="3" y="27"/>
                  </a:lnTo>
                  <a:lnTo>
                    <a:pt x="12" y="15"/>
                  </a:lnTo>
                  <a:lnTo>
                    <a:pt x="26" y="9"/>
                  </a:lnTo>
                  <a:close/>
                </a:path>
              </a:pathLst>
            </a:custGeom>
            <a:solidFill>
              <a:srgbClr val="FC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3" name="Freeform 116"/>
            <p:cNvSpPr>
              <a:spLocks/>
            </p:cNvSpPr>
            <p:nvPr/>
          </p:nvSpPr>
          <p:spPr bwMode="auto">
            <a:xfrm>
              <a:off x="4696" y="1305"/>
              <a:ext cx="120" cy="63"/>
            </a:xfrm>
            <a:custGeom>
              <a:avLst/>
              <a:gdLst>
                <a:gd name="T0" fmla="*/ 44 w 603"/>
                <a:gd name="T1" fmla="*/ 5 h 318"/>
                <a:gd name="T2" fmla="*/ 85 w 603"/>
                <a:gd name="T3" fmla="*/ 0 h 318"/>
                <a:gd name="T4" fmla="*/ 132 w 603"/>
                <a:gd name="T5" fmla="*/ 1 h 318"/>
                <a:gd name="T6" fmla="*/ 183 w 603"/>
                <a:gd name="T7" fmla="*/ 8 h 318"/>
                <a:gd name="T8" fmla="*/ 237 w 603"/>
                <a:gd name="T9" fmla="*/ 18 h 318"/>
                <a:gd name="T10" fmla="*/ 292 w 603"/>
                <a:gd name="T11" fmla="*/ 33 h 318"/>
                <a:gd name="T12" fmla="*/ 345 w 603"/>
                <a:gd name="T13" fmla="*/ 51 h 318"/>
                <a:gd name="T14" fmla="*/ 396 w 603"/>
                <a:gd name="T15" fmla="*/ 74 h 318"/>
                <a:gd name="T16" fmla="*/ 462 w 603"/>
                <a:gd name="T17" fmla="*/ 110 h 318"/>
                <a:gd name="T18" fmla="*/ 528 w 603"/>
                <a:gd name="T19" fmla="*/ 148 h 318"/>
                <a:gd name="T20" fmla="*/ 571 w 603"/>
                <a:gd name="T21" fmla="*/ 177 h 318"/>
                <a:gd name="T22" fmla="*/ 592 w 603"/>
                <a:gd name="T23" fmla="*/ 193 h 318"/>
                <a:gd name="T24" fmla="*/ 596 w 603"/>
                <a:gd name="T25" fmla="*/ 196 h 318"/>
                <a:gd name="T26" fmla="*/ 596 w 603"/>
                <a:gd name="T27" fmla="*/ 196 h 318"/>
                <a:gd name="T28" fmla="*/ 597 w 603"/>
                <a:gd name="T29" fmla="*/ 198 h 318"/>
                <a:gd name="T30" fmla="*/ 602 w 603"/>
                <a:gd name="T31" fmla="*/ 214 h 318"/>
                <a:gd name="T32" fmla="*/ 601 w 603"/>
                <a:gd name="T33" fmla="*/ 240 h 318"/>
                <a:gd name="T34" fmla="*/ 579 w 603"/>
                <a:gd name="T35" fmla="*/ 268 h 318"/>
                <a:gd name="T36" fmla="*/ 555 w 603"/>
                <a:gd name="T37" fmla="*/ 282 h 318"/>
                <a:gd name="T38" fmla="*/ 540 w 603"/>
                <a:gd name="T39" fmla="*/ 288 h 318"/>
                <a:gd name="T40" fmla="*/ 511 w 603"/>
                <a:gd name="T41" fmla="*/ 296 h 318"/>
                <a:gd name="T42" fmla="*/ 471 w 603"/>
                <a:gd name="T43" fmla="*/ 306 h 318"/>
                <a:gd name="T44" fmla="*/ 425 w 603"/>
                <a:gd name="T45" fmla="*/ 315 h 318"/>
                <a:gd name="T46" fmla="*/ 373 w 603"/>
                <a:gd name="T47" fmla="*/ 318 h 318"/>
                <a:gd name="T48" fmla="*/ 318 w 603"/>
                <a:gd name="T49" fmla="*/ 313 h 318"/>
                <a:gd name="T50" fmla="*/ 264 w 603"/>
                <a:gd name="T51" fmla="*/ 298 h 318"/>
                <a:gd name="T52" fmla="*/ 212 w 603"/>
                <a:gd name="T53" fmla="*/ 270 h 318"/>
                <a:gd name="T54" fmla="*/ 160 w 603"/>
                <a:gd name="T55" fmla="*/ 234 h 318"/>
                <a:gd name="T56" fmla="*/ 110 w 603"/>
                <a:gd name="T57" fmla="*/ 193 h 318"/>
                <a:gd name="T58" fmla="*/ 66 w 603"/>
                <a:gd name="T59" fmla="*/ 150 h 318"/>
                <a:gd name="T60" fmla="*/ 30 w 603"/>
                <a:gd name="T61" fmla="*/ 107 h 318"/>
                <a:gd name="T62" fmla="*/ 8 w 603"/>
                <a:gd name="T63" fmla="*/ 69 h 318"/>
                <a:gd name="T64" fmla="*/ 0 w 603"/>
                <a:gd name="T65" fmla="*/ 38 h 318"/>
                <a:gd name="T66" fmla="*/ 13 w 603"/>
                <a:gd name="T67" fmla="*/ 1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318">
                  <a:moveTo>
                    <a:pt x="26" y="9"/>
                  </a:moveTo>
                  <a:lnTo>
                    <a:pt x="44" y="5"/>
                  </a:lnTo>
                  <a:lnTo>
                    <a:pt x="64" y="1"/>
                  </a:lnTo>
                  <a:lnTo>
                    <a:pt x="85" y="0"/>
                  </a:lnTo>
                  <a:lnTo>
                    <a:pt x="107" y="0"/>
                  </a:lnTo>
                  <a:lnTo>
                    <a:pt x="132" y="1"/>
                  </a:lnTo>
                  <a:lnTo>
                    <a:pt x="157" y="4"/>
                  </a:lnTo>
                  <a:lnTo>
                    <a:pt x="183" y="8"/>
                  </a:lnTo>
                  <a:lnTo>
                    <a:pt x="210" y="11"/>
                  </a:lnTo>
                  <a:lnTo>
                    <a:pt x="237" y="18"/>
                  </a:lnTo>
                  <a:lnTo>
                    <a:pt x="264" y="25"/>
                  </a:lnTo>
                  <a:lnTo>
                    <a:pt x="292" y="33"/>
                  </a:lnTo>
                  <a:lnTo>
                    <a:pt x="318" y="41"/>
                  </a:lnTo>
                  <a:lnTo>
                    <a:pt x="345" y="51"/>
                  </a:lnTo>
                  <a:lnTo>
                    <a:pt x="371" y="62"/>
                  </a:lnTo>
                  <a:lnTo>
                    <a:pt x="396" y="74"/>
                  </a:lnTo>
                  <a:lnTo>
                    <a:pt x="420" y="86"/>
                  </a:lnTo>
                  <a:lnTo>
                    <a:pt x="462" y="110"/>
                  </a:lnTo>
                  <a:lnTo>
                    <a:pt x="498" y="130"/>
                  </a:lnTo>
                  <a:lnTo>
                    <a:pt x="528" y="148"/>
                  </a:lnTo>
                  <a:lnTo>
                    <a:pt x="553" y="165"/>
                  </a:lnTo>
                  <a:lnTo>
                    <a:pt x="571" y="177"/>
                  </a:lnTo>
                  <a:lnTo>
                    <a:pt x="584" y="187"/>
                  </a:lnTo>
                  <a:lnTo>
                    <a:pt x="592" y="193"/>
                  </a:lnTo>
                  <a:lnTo>
                    <a:pt x="596" y="196"/>
                  </a:lnTo>
                  <a:lnTo>
                    <a:pt x="596" y="196"/>
                  </a:lnTo>
                  <a:lnTo>
                    <a:pt x="596" y="196"/>
                  </a:lnTo>
                  <a:lnTo>
                    <a:pt x="596" y="196"/>
                  </a:lnTo>
                  <a:lnTo>
                    <a:pt x="596" y="196"/>
                  </a:lnTo>
                  <a:lnTo>
                    <a:pt x="597" y="198"/>
                  </a:lnTo>
                  <a:lnTo>
                    <a:pt x="599" y="204"/>
                  </a:lnTo>
                  <a:lnTo>
                    <a:pt x="602" y="214"/>
                  </a:lnTo>
                  <a:lnTo>
                    <a:pt x="603" y="227"/>
                  </a:lnTo>
                  <a:lnTo>
                    <a:pt x="601" y="240"/>
                  </a:lnTo>
                  <a:lnTo>
                    <a:pt x="593" y="254"/>
                  </a:lnTo>
                  <a:lnTo>
                    <a:pt x="579" y="268"/>
                  </a:lnTo>
                  <a:lnTo>
                    <a:pt x="557" y="280"/>
                  </a:lnTo>
                  <a:lnTo>
                    <a:pt x="555" y="282"/>
                  </a:lnTo>
                  <a:lnTo>
                    <a:pt x="550" y="284"/>
                  </a:lnTo>
                  <a:lnTo>
                    <a:pt x="540" y="288"/>
                  </a:lnTo>
                  <a:lnTo>
                    <a:pt x="526" y="292"/>
                  </a:lnTo>
                  <a:lnTo>
                    <a:pt x="511" y="296"/>
                  </a:lnTo>
                  <a:lnTo>
                    <a:pt x="492" y="301"/>
                  </a:lnTo>
                  <a:lnTo>
                    <a:pt x="471" y="306"/>
                  </a:lnTo>
                  <a:lnTo>
                    <a:pt x="449" y="311"/>
                  </a:lnTo>
                  <a:lnTo>
                    <a:pt x="425" y="315"/>
                  </a:lnTo>
                  <a:lnTo>
                    <a:pt x="399" y="318"/>
                  </a:lnTo>
                  <a:lnTo>
                    <a:pt x="373" y="318"/>
                  </a:lnTo>
                  <a:lnTo>
                    <a:pt x="345" y="316"/>
                  </a:lnTo>
                  <a:lnTo>
                    <a:pt x="318" y="313"/>
                  </a:lnTo>
                  <a:lnTo>
                    <a:pt x="292" y="306"/>
                  </a:lnTo>
                  <a:lnTo>
                    <a:pt x="264" y="298"/>
                  </a:lnTo>
                  <a:lnTo>
                    <a:pt x="238" y="285"/>
                  </a:lnTo>
                  <a:lnTo>
                    <a:pt x="212" y="270"/>
                  </a:lnTo>
                  <a:lnTo>
                    <a:pt x="186" y="253"/>
                  </a:lnTo>
                  <a:lnTo>
                    <a:pt x="160" y="234"/>
                  </a:lnTo>
                  <a:lnTo>
                    <a:pt x="134" y="213"/>
                  </a:lnTo>
                  <a:lnTo>
                    <a:pt x="110" y="193"/>
                  </a:lnTo>
                  <a:lnTo>
                    <a:pt x="86" y="171"/>
                  </a:lnTo>
                  <a:lnTo>
                    <a:pt x="66" y="150"/>
                  </a:lnTo>
                  <a:lnTo>
                    <a:pt x="46" y="128"/>
                  </a:lnTo>
                  <a:lnTo>
                    <a:pt x="30" y="107"/>
                  </a:lnTo>
                  <a:lnTo>
                    <a:pt x="18" y="87"/>
                  </a:lnTo>
                  <a:lnTo>
                    <a:pt x="8" y="69"/>
                  </a:lnTo>
                  <a:lnTo>
                    <a:pt x="3" y="52"/>
                  </a:lnTo>
                  <a:lnTo>
                    <a:pt x="0" y="38"/>
                  </a:lnTo>
                  <a:lnTo>
                    <a:pt x="4" y="25"/>
                  </a:lnTo>
                  <a:lnTo>
                    <a:pt x="13" y="15"/>
                  </a:lnTo>
                  <a:lnTo>
                    <a:pt x="26" y="9"/>
                  </a:lnTo>
                  <a:close/>
                </a:path>
              </a:pathLst>
            </a:custGeom>
            <a:solidFill>
              <a:srgbClr val="F9E8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4" name="Freeform 117"/>
            <p:cNvSpPr>
              <a:spLocks/>
            </p:cNvSpPr>
            <p:nvPr/>
          </p:nvSpPr>
          <p:spPr bwMode="auto">
            <a:xfrm>
              <a:off x="4701" y="1310"/>
              <a:ext cx="112" cy="57"/>
            </a:xfrm>
            <a:custGeom>
              <a:avLst/>
              <a:gdLst>
                <a:gd name="T0" fmla="*/ 40 w 561"/>
                <a:gd name="T1" fmla="*/ 4 h 287"/>
                <a:gd name="T2" fmla="*/ 79 w 561"/>
                <a:gd name="T3" fmla="*/ 0 h 287"/>
                <a:gd name="T4" fmla="*/ 122 w 561"/>
                <a:gd name="T5" fmla="*/ 1 h 287"/>
                <a:gd name="T6" fmla="*/ 170 w 561"/>
                <a:gd name="T7" fmla="*/ 6 h 287"/>
                <a:gd name="T8" fmla="*/ 218 w 561"/>
                <a:gd name="T9" fmla="*/ 16 h 287"/>
                <a:gd name="T10" fmla="*/ 269 w 561"/>
                <a:gd name="T11" fmla="*/ 28 h 287"/>
                <a:gd name="T12" fmla="*/ 319 w 561"/>
                <a:gd name="T13" fmla="*/ 46 h 287"/>
                <a:gd name="T14" fmla="*/ 367 w 561"/>
                <a:gd name="T15" fmla="*/ 66 h 287"/>
                <a:gd name="T16" fmla="*/ 429 w 561"/>
                <a:gd name="T17" fmla="*/ 98 h 287"/>
                <a:gd name="T18" fmla="*/ 491 w 561"/>
                <a:gd name="T19" fmla="*/ 134 h 287"/>
                <a:gd name="T20" fmla="*/ 531 w 561"/>
                <a:gd name="T21" fmla="*/ 159 h 287"/>
                <a:gd name="T22" fmla="*/ 551 w 561"/>
                <a:gd name="T23" fmla="*/ 173 h 287"/>
                <a:gd name="T24" fmla="*/ 555 w 561"/>
                <a:gd name="T25" fmla="*/ 175 h 287"/>
                <a:gd name="T26" fmla="*/ 555 w 561"/>
                <a:gd name="T27" fmla="*/ 175 h 287"/>
                <a:gd name="T28" fmla="*/ 556 w 561"/>
                <a:gd name="T29" fmla="*/ 178 h 287"/>
                <a:gd name="T30" fmla="*/ 560 w 561"/>
                <a:gd name="T31" fmla="*/ 193 h 287"/>
                <a:gd name="T32" fmla="*/ 558 w 561"/>
                <a:gd name="T33" fmla="*/ 216 h 287"/>
                <a:gd name="T34" fmla="*/ 537 w 561"/>
                <a:gd name="T35" fmla="*/ 243 h 287"/>
                <a:gd name="T36" fmla="*/ 514 w 561"/>
                <a:gd name="T37" fmla="*/ 255 h 287"/>
                <a:gd name="T38" fmla="*/ 500 w 561"/>
                <a:gd name="T39" fmla="*/ 260 h 287"/>
                <a:gd name="T40" fmla="*/ 472 w 561"/>
                <a:gd name="T41" fmla="*/ 269 h 287"/>
                <a:gd name="T42" fmla="*/ 436 w 561"/>
                <a:gd name="T43" fmla="*/ 277 h 287"/>
                <a:gd name="T44" fmla="*/ 392 w 561"/>
                <a:gd name="T45" fmla="*/ 285 h 287"/>
                <a:gd name="T46" fmla="*/ 343 w 561"/>
                <a:gd name="T47" fmla="*/ 287 h 287"/>
                <a:gd name="T48" fmla="*/ 292 w 561"/>
                <a:gd name="T49" fmla="*/ 284 h 287"/>
                <a:gd name="T50" fmla="*/ 242 w 561"/>
                <a:gd name="T51" fmla="*/ 269 h 287"/>
                <a:gd name="T52" fmla="*/ 193 w 561"/>
                <a:gd name="T53" fmla="*/ 244 h 287"/>
                <a:gd name="T54" fmla="*/ 145 w 561"/>
                <a:gd name="T55" fmla="*/ 210 h 287"/>
                <a:gd name="T56" fmla="*/ 99 w 561"/>
                <a:gd name="T57" fmla="*/ 173 h 287"/>
                <a:gd name="T58" fmla="*/ 59 w 561"/>
                <a:gd name="T59" fmla="*/ 134 h 287"/>
                <a:gd name="T60" fmla="*/ 27 w 561"/>
                <a:gd name="T61" fmla="*/ 97 h 287"/>
                <a:gd name="T62" fmla="*/ 7 w 561"/>
                <a:gd name="T63" fmla="*/ 62 h 287"/>
                <a:gd name="T64" fmla="*/ 0 w 561"/>
                <a:gd name="T65" fmla="*/ 33 h 287"/>
                <a:gd name="T66" fmla="*/ 12 w 561"/>
                <a:gd name="T67" fmla="*/ 1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1" h="287">
                  <a:moveTo>
                    <a:pt x="24" y="7"/>
                  </a:moveTo>
                  <a:lnTo>
                    <a:pt x="40" y="4"/>
                  </a:lnTo>
                  <a:lnTo>
                    <a:pt x="59" y="1"/>
                  </a:lnTo>
                  <a:lnTo>
                    <a:pt x="79" y="0"/>
                  </a:lnTo>
                  <a:lnTo>
                    <a:pt x="100" y="0"/>
                  </a:lnTo>
                  <a:lnTo>
                    <a:pt x="122" y="1"/>
                  </a:lnTo>
                  <a:lnTo>
                    <a:pt x="145" y="4"/>
                  </a:lnTo>
                  <a:lnTo>
                    <a:pt x="170" y="6"/>
                  </a:lnTo>
                  <a:lnTo>
                    <a:pt x="193" y="10"/>
                  </a:lnTo>
                  <a:lnTo>
                    <a:pt x="218" y="16"/>
                  </a:lnTo>
                  <a:lnTo>
                    <a:pt x="245" y="22"/>
                  </a:lnTo>
                  <a:lnTo>
                    <a:pt x="269" y="28"/>
                  </a:lnTo>
                  <a:lnTo>
                    <a:pt x="294" y="37"/>
                  </a:lnTo>
                  <a:lnTo>
                    <a:pt x="319" y="46"/>
                  </a:lnTo>
                  <a:lnTo>
                    <a:pt x="343" y="55"/>
                  </a:lnTo>
                  <a:lnTo>
                    <a:pt x="367" y="66"/>
                  </a:lnTo>
                  <a:lnTo>
                    <a:pt x="389" y="77"/>
                  </a:lnTo>
                  <a:lnTo>
                    <a:pt x="429" y="98"/>
                  </a:lnTo>
                  <a:lnTo>
                    <a:pt x="463" y="118"/>
                  </a:lnTo>
                  <a:lnTo>
                    <a:pt x="491" y="134"/>
                  </a:lnTo>
                  <a:lnTo>
                    <a:pt x="514" y="148"/>
                  </a:lnTo>
                  <a:lnTo>
                    <a:pt x="531" y="159"/>
                  </a:lnTo>
                  <a:lnTo>
                    <a:pt x="543" y="168"/>
                  </a:lnTo>
                  <a:lnTo>
                    <a:pt x="551" y="173"/>
                  </a:lnTo>
                  <a:lnTo>
                    <a:pt x="555" y="175"/>
                  </a:lnTo>
                  <a:lnTo>
                    <a:pt x="555" y="175"/>
                  </a:lnTo>
                  <a:lnTo>
                    <a:pt x="555" y="175"/>
                  </a:lnTo>
                  <a:lnTo>
                    <a:pt x="555" y="175"/>
                  </a:lnTo>
                  <a:lnTo>
                    <a:pt x="555" y="175"/>
                  </a:lnTo>
                  <a:lnTo>
                    <a:pt x="556" y="178"/>
                  </a:lnTo>
                  <a:lnTo>
                    <a:pt x="558" y="184"/>
                  </a:lnTo>
                  <a:lnTo>
                    <a:pt x="560" y="193"/>
                  </a:lnTo>
                  <a:lnTo>
                    <a:pt x="561" y="204"/>
                  </a:lnTo>
                  <a:lnTo>
                    <a:pt x="558" y="216"/>
                  </a:lnTo>
                  <a:lnTo>
                    <a:pt x="551" y="230"/>
                  </a:lnTo>
                  <a:lnTo>
                    <a:pt x="537" y="243"/>
                  </a:lnTo>
                  <a:lnTo>
                    <a:pt x="516" y="254"/>
                  </a:lnTo>
                  <a:lnTo>
                    <a:pt x="514" y="255"/>
                  </a:lnTo>
                  <a:lnTo>
                    <a:pt x="509" y="256"/>
                  </a:lnTo>
                  <a:lnTo>
                    <a:pt x="500" y="260"/>
                  </a:lnTo>
                  <a:lnTo>
                    <a:pt x="487" y="264"/>
                  </a:lnTo>
                  <a:lnTo>
                    <a:pt x="472" y="269"/>
                  </a:lnTo>
                  <a:lnTo>
                    <a:pt x="455" y="274"/>
                  </a:lnTo>
                  <a:lnTo>
                    <a:pt x="436" y="277"/>
                  </a:lnTo>
                  <a:lnTo>
                    <a:pt x="415" y="281"/>
                  </a:lnTo>
                  <a:lnTo>
                    <a:pt x="392" y="285"/>
                  </a:lnTo>
                  <a:lnTo>
                    <a:pt x="368" y="287"/>
                  </a:lnTo>
                  <a:lnTo>
                    <a:pt x="343" y="287"/>
                  </a:lnTo>
                  <a:lnTo>
                    <a:pt x="318" y="286"/>
                  </a:lnTo>
                  <a:lnTo>
                    <a:pt x="292" y="284"/>
                  </a:lnTo>
                  <a:lnTo>
                    <a:pt x="267" y="277"/>
                  </a:lnTo>
                  <a:lnTo>
                    <a:pt x="242" y="269"/>
                  </a:lnTo>
                  <a:lnTo>
                    <a:pt x="217" y="258"/>
                  </a:lnTo>
                  <a:lnTo>
                    <a:pt x="193" y="244"/>
                  </a:lnTo>
                  <a:lnTo>
                    <a:pt x="169" y="228"/>
                  </a:lnTo>
                  <a:lnTo>
                    <a:pt x="145" y="210"/>
                  </a:lnTo>
                  <a:lnTo>
                    <a:pt x="121" y="193"/>
                  </a:lnTo>
                  <a:lnTo>
                    <a:pt x="99" y="173"/>
                  </a:lnTo>
                  <a:lnTo>
                    <a:pt x="78" y="154"/>
                  </a:lnTo>
                  <a:lnTo>
                    <a:pt x="59" y="134"/>
                  </a:lnTo>
                  <a:lnTo>
                    <a:pt x="42" y="116"/>
                  </a:lnTo>
                  <a:lnTo>
                    <a:pt x="27" y="97"/>
                  </a:lnTo>
                  <a:lnTo>
                    <a:pt x="14" y="78"/>
                  </a:lnTo>
                  <a:lnTo>
                    <a:pt x="7" y="62"/>
                  </a:lnTo>
                  <a:lnTo>
                    <a:pt x="0" y="47"/>
                  </a:lnTo>
                  <a:lnTo>
                    <a:pt x="0" y="33"/>
                  </a:lnTo>
                  <a:lnTo>
                    <a:pt x="3" y="22"/>
                  </a:lnTo>
                  <a:lnTo>
                    <a:pt x="12" y="14"/>
                  </a:lnTo>
                  <a:lnTo>
                    <a:pt x="24" y="7"/>
                  </a:lnTo>
                  <a:close/>
                </a:path>
              </a:pathLst>
            </a:custGeom>
            <a:solidFill>
              <a:srgbClr val="F7D8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5" name="Freeform 118"/>
            <p:cNvSpPr>
              <a:spLocks/>
            </p:cNvSpPr>
            <p:nvPr/>
          </p:nvSpPr>
          <p:spPr bwMode="auto">
            <a:xfrm>
              <a:off x="4706" y="1314"/>
              <a:ext cx="103" cy="52"/>
            </a:xfrm>
            <a:custGeom>
              <a:avLst/>
              <a:gdLst>
                <a:gd name="T0" fmla="*/ 39 w 518"/>
                <a:gd name="T1" fmla="*/ 4 h 259"/>
                <a:gd name="T2" fmla="*/ 74 w 518"/>
                <a:gd name="T3" fmla="*/ 0 h 259"/>
                <a:gd name="T4" fmla="*/ 114 w 518"/>
                <a:gd name="T5" fmla="*/ 2 h 259"/>
                <a:gd name="T6" fmla="*/ 157 w 518"/>
                <a:gd name="T7" fmla="*/ 5 h 259"/>
                <a:gd name="T8" fmla="*/ 202 w 518"/>
                <a:gd name="T9" fmla="*/ 13 h 259"/>
                <a:gd name="T10" fmla="*/ 248 w 518"/>
                <a:gd name="T11" fmla="*/ 25 h 259"/>
                <a:gd name="T12" fmla="*/ 294 w 518"/>
                <a:gd name="T13" fmla="*/ 40 h 259"/>
                <a:gd name="T14" fmla="*/ 338 w 518"/>
                <a:gd name="T15" fmla="*/ 59 h 259"/>
                <a:gd name="T16" fmla="*/ 396 w 518"/>
                <a:gd name="T17" fmla="*/ 89 h 259"/>
                <a:gd name="T18" fmla="*/ 455 w 518"/>
                <a:gd name="T19" fmla="*/ 121 h 259"/>
                <a:gd name="T20" fmla="*/ 492 w 518"/>
                <a:gd name="T21" fmla="*/ 144 h 259"/>
                <a:gd name="T22" fmla="*/ 510 w 518"/>
                <a:gd name="T23" fmla="*/ 155 h 259"/>
                <a:gd name="T24" fmla="*/ 512 w 518"/>
                <a:gd name="T25" fmla="*/ 156 h 259"/>
                <a:gd name="T26" fmla="*/ 512 w 518"/>
                <a:gd name="T27" fmla="*/ 156 h 259"/>
                <a:gd name="T28" fmla="*/ 514 w 518"/>
                <a:gd name="T29" fmla="*/ 159 h 259"/>
                <a:gd name="T30" fmla="*/ 517 w 518"/>
                <a:gd name="T31" fmla="*/ 172 h 259"/>
                <a:gd name="T32" fmla="*/ 516 w 518"/>
                <a:gd name="T33" fmla="*/ 193 h 259"/>
                <a:gd name="T34" fmla="*/ 497 w 518"/>
                <a:gd name="T35" fmla="*/ 217 h 259"/>
                <a:gd name="T36" fmla="*/ 476 w 518"/>
                <a:gd name="T37" fmla="*/ 230 h 259"/>
                <a:gd name="T38" fmla="*/ 462 w 518"/>
                <a:gd name="T39" fmla="*/ 235 h 259"/>
                <a:gd name="T40" fmla="*/ 436 w 518"/>
                <a:gd name="T41" fmla="*/ 242 h 259"/>
                <a:gd name="T42" fmla="*/ 403 w 518"/>
                <a:gd name="T43" fmla="*/ 251 h 259"/>
                <a:gd name="T44" fmla="*/ 362 w 518"/>
                <a:gd name="T45" fmla="*/ 257 h 259"/>
                <a:gd name="T46" fmla="*/ 315 w 518"/>
                <a:gd name="T47" fmla="*/ 259 h 259"/>
                <a:gd name="T48" fmla="*/ 268 w 518"/>
                <a:gd name="T49" fmla="*/ 254 h 259"/>
                <a:gd name="T50" fmla="*/ 221 w 518"/>
                <a:gd name="T51" fmla="*/ 242 h 259"/>
                <a:gd name="T52" fmla="*/ 176 w 518"/>
                <a:gd name="T53" fmla="*/ 218 h 259"/>
                <a:gd name="T54" fmla="*/ 131 w 518"/>
                <a:gd name="T55" fmla="*/ 188 h 259"/>
                <a:gd name="T56" fmla="*/ 89 w 518"/>
                <a:gd name="T57" fmla="*/ 155 h 259"/>
                <a:gd name="T58" fmla="*/ 51 w 518"/>
                <a:gd name="T59" fmla="*/ 120 h 259"/>
                <a:gd name="T60" fmla="*/ 23 w 518"/>
                <a:gd name="T61" fmla="*/ 86 h 259"/>
                <a:gd name="T62" fmla="*/ 5 w 518"/>
                <a:gd name="T63" fmla="*/ 56 h 259"/>
                <a:gd name="T64" fmla="*/ 0 w 518"/>
                <a:gd name="T65" fmla="*/ 32 h 259"/>
                <a:gd name="T66" fmla="*/ 12 w 518"/>
                <a:gd name="T67" fmla="*/ 1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8" h="259">
                  <a:moveTo>
                    <a:pt x="24" y="8"/>
                  </a:moveTo>
                  <a:lnTo>
                    <a:pt x="39" y="4"/>
                  </a:lnTo>
                  <a:lnTo>
                    <a:pt x="56" y="2"/>
                  </a:lnTo>
                  <a:lnTo>
                    <a:pt x="74" y="0"/>
                  </a:lnTo>
                  <a:lnTo>
                    <a:pt x="94" y="0"/>
                  </a:lnTo>
                  <a:lnTo>
                    <a:pt x="114" y="2"/>
                  </a:lnTo>
                  <a:lnTo>
                    <a:pt x="135" y="3"/>
                  </a:lnTo>
                  <a:lnTo>
                    <a:pt x="157" y="5"/>
                  </a:lnTo>
                  <a:lnTo>
                    <a:pt x="180" y="9"/>
                  </a:lnTo>
                  <a:lnTo>
                    <a:pt x="202" y="13"/>
                  </a:lnTo>
                  <a:lnTo>
                    <a:pt x="226" y="19"/>
                  </a:lnTo>
                  <a:lnTo>
                    <a:pt x="248" y="25"/>
                  </a:lnTo>
                  <a:lnTo>
                    <a:pt x="272" y="33"/>
                  </a:lnTo>
                  <a:lnTo>
                    <a:pt x="294" y="40"/>
                  </a:lnTo>
                  <a:lnTo>
                    <a:pt x="317" y="49"/>
                  </a:lnTo>
                  <a:lnTo>
                    <a:pt x="338" y="59"/>
                  </a:lnTo>
                  <a:lnTo>
                    <a:pt x="359" y="69"/>
                  </a:lnTo>
                  <a:lnTo>
                    <a:pt x="396" y="89"/>
                  </a:lnTo>
                  <a:lnTo>
                    <a:pt x="429" y="106"/>
                  </a:lnTo>
                  <a:lnTo>
                    <a:pt x="455" y="121"/>
                  </a:lnTo>
                  <a:lnTo>
                    <a:pt x="476" y="134"/>
                  </a:lnTo>
                  <a:lnTo>
                    <a:pt x="492" y="144"/>
                  </a:lnTo>
                  <a:lnTo>
                    <a:pt x="504" y="150"/>
                  </a:lnTo>
                  <a:lnTo>
                    <a:pt x="510" y="155"/>
                  </a:lnTo>
                  <a:lnTo>
                    <a:pt x="512" y="156"/>
                  </a:lnTo>
                  <a:lnTo>
                    <a:pt x="512" y="156"/>
                  </a:lnTo>
                  <a:lnTo>
                    <a:pt x="512" y="156"/>
                  </a:lnTo>
                  <a:lnTo>
                    <a:pt x="512" y="156"/>
                  </a:lnTo>
                  <a:lnTo>
                    <a:pt x="512" y="156"/>
                  </a:lnTo>
                  <a:lnTo>
                    <a:pt x="514" y="159"/>
                  </a:lnTo>
                  <a:lnTo>
                    <a:pt x="516" y="164"/>
                  </a:lnTo>
                  <a:lnTo>
                    <a:pt x="517" y="172"/>
                  </a:lnTo>
                  <a:lnTo>
                    <a:pt x="518" y="182"/>
                  </a:lnTo>
                  <a:lnTo>
                    <a:pt x="516" y="193"/>
                  </a:lnTo>
                  <a:lnTo>
                    <a:pt x="509" y="206"/>
                  </a:lnTo>
                  <a:lnTo>
                    <a:pt x="497" y="217"/>
                  </a:lnTo>
                  <a:lnTo>
                    <a:pt x="477" y="228"/>
                  </a:lnTo>
                  <a:lnTo>
                    <a:pt x="476" y="230"/>
                  </a:lnTo>
                  <a:lnTo>
                    <a:pt x="470" y="231"/>
                  </a:lnTo>
                  <a:lnTo>
                    <a:pt x="462" y="235"/>
                  </a:lnTo>
                  <a:lnTo>
                    <a:pt x="451" y="238"/>
                  </a:lnTo>
                  <a:lnTo>
                    <a:pt x="436" y="242"/>
                  </a:lnTo>
                  <a:lnTo>
                    <a:pt x="420" y="246"/>
                  </a:lnTo>
                  <a:lnTo>
                    <a:pt x="403" y="251"/>
                  </a:lnTo>
                  <a:lnTo>
                    <a:pt x="383" y="253"/>
                  </a:lnTo>
                  <a:lnTo>
                    <a:pt x="362" y="257"/>
                  </a:lnTo>
                  <a:lnTo>
                    <a:pt x="339" y="258"/>
                  </a:lnTo>
                  <a:lnTo>
                    <a:pt x="315" y="259"/>
                  </a:lnTo>
                  <a:lnTo>
                    <a:pt x="293" y="258"/>
                  </a:lnTo>
                  <a:lnTo>
                    <a:pt x="268" y="254"/>
                  </a:lnTo>
                  <a:lnTo>
                    <a:pt x="244" y="249"/>
                  </a:lnTo>
                  <a:lnTo>
                    <a:pt x="221" y="242"/>
                  </a:lnTo>
                  <a:lnTo>
                    <a:pt x="198" y="231"/>
                  </a:lnTo>
                  <a:lnTo>
                    <a:pt x="176" y="218"/>
                  </a:lnTo>
                  <a:lnTo>
                    <a:pt x="154" y="203"/>
                  </a:lnTo>
                  <a:lnTo>
                    <a:pt x="131" y="188"/>
                  </a:lnTo>
                  <a:lnTo>
                    <a:pt x="109" y="172"/>
                  </a:lnTo>
                  <a:lnTo>
                    <a:pt x="89" y="155"/>
                  </a:lnTo>
                  <a:lnTo>
                    <a:pt x="69" y="137"/>
                  </a:lnTo>
                  <a:lnTo>
                    <a:pt x="51" y="120"/>
                  </a:lnTo>
                  <a:lnTo>
                    <a:pt x="36" y="104"/>
                  </a:lnTo>
                  <a:lnTo>
                    <a:pt x="23" y="86"/>
                  </a:lnTo>
                  <a:lnTo>
                    <a:pt x="13" y="71"/>
                  </a:lnTo>
                  <a:lnTo>
                    <a:pt x="5" y="56"/>
                  </a:lnTo>
                  <a:lnTo>
                    <a:pt x="2" y="43"/>
                  </a:lnTo>
                  <a:lnTo>
                    <a:pt x="0" y="32"/>
                  </a:lnTo>
                  <a:lnTo>
                    <a:pt x="4" y="22"/>
                  </a:lnTo>
                  <a:lnTo>
                    <a:pt x="12" y="13"/>
                  </a:lnTo>
                  <a:lnTo>
                    <a:pt x="24" y="8"/>
                  </a:lnTo>
                  <a:close/>
                </a:path>
              </a:pathLst>
            </a:custGeom>
            <a:solidFill>
              <a:srgbClr val="F2C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6" name="Freeform 119"/>
            <p:cNvSpPr>
              <a:spLocks/>
            </p:cNvSpPr>
            <p:nvPr/>
          </p:nvSpPr>
          <p:spPr bwMode="auto">
            <a:xfrm>
              <a:off x="4711" y="1319"/>
              <a:ext cx="95" cy="46"/>
            </a:xfrm>
            <a:custGeom>
              <a:avLst/>
              <a:gdLst>
                <a:gd name="T0" fmla="*/ 36 w 477"/>
                <a:gd name="T1" fmla="*/ 5 h 229"/>
                <a:gd name="T2" fmla="*/ 69 w 477"/>
                <a:gd name="T3" fmla="*/ 1 h 229"/>
                <a:gd name="T4" fmla="*/ 105 w 477"/>
                <a:gd name="T5" fmla="*/ 1 h 229"/>
                <a:gd name="T6" fmla="*/ 145 w 477"/>
                <a:gd name="T7" fmla="*/ 5 h 229"/>
                <a:gd name="T8" fmla="*/ 186 w 477"/>
                <a:gd name="T9" fmla="*/ 11 h 229"/>
                <a:gd name="T10" fmla="*/ 227 w 477"/>
                <a:gd name="T11" fmla="*/ 21 h 229"/>
                <a:gd name="T12" fmla="*/ 269 w 477"/>
                <a:gd name="T13" fmla="*/ 35 h 229"/>
                <a:gd name="T14" fmla="*/ 309 w 477"/>
                <a:gd name="T15" fmla="*/ 51 h 229"/>
                <a:gd name="T16" fmla="*/ 364 w 477"/>
                <a:gd name="T17" fmla="*/ 80 h 229"/>
                <a:gd name="T18" fmla="*/ 418 w 477"/>
                <a:gd name="T19" fmla="*/ 107 h 229"/>
                <a:gd name="T20" fmla="*/ 452 w 477"/>
                <a:gd name="T21" fmla="*/ 125 h 229"/>
                <a:gd name="T22" fmla="*/ 469 w 477"/>
                <a:gd name="T23" fmla="*/ 133 h 229"/>
                <a:gd name="T24" fmla="*/ 471 w 477"/>
                <a:gd name="T25" fmla="*/ 136 h 229"/>
                <a:gd name="T26" fmla="*/ 471 w 477"/>
                <a:gd name="T27" fmla="*/ 136 h 229"/>
                <a:gd name="T28" fmla="*/ 472 w 477"/>
                <a:gd name="T29" fmla="*/ 137 h 229"/>
                <a:gd name="T30" fmla="*/ 476 w 477"/>
                <a:gd name="T31" fmla="*/ 151 h 229"/>
                <a:gd name="T32" fmla="*/ 475 w 477"/>
                <a:gd name="T33" fmla="*/ 171 h 229"/>
                <a:gd name="T34" fmla="*/ 457 w 477"/>
                <a:gd name="T35" fmla="*/ 192 h 229"/>
                <a:gd name="T36" fmla="*/ 437 w 477"/>
                <a:gd name="T37" fmla="*/ 202 h 229"/>
                <a:gd name="T38" fmla="*/ 424 w 477"/>
                <a:gd name="T39" fmla="*/ 206 h 229"/>
                <a:gd name="T40" fmla="*/ 401 w 477"/>
                <a:gd name="T41" fmla="*/ 213 h 229"/>
                <a:gd name="T42" fmla="*/ 369 w 477"/>
                <a:gd name="T43" fmla="*/ 221 h 229"/>
                <a:gd name="T44" fmla="*/ 330 w 477"/>
                <a:gd name="T45" fmla="*/ 227 h 229"/>
                <a:gd name="T46" fmla="*/ 288 w 477"/>
                <a:gd name="T47" fmla="*/ 229 h 229"/>
                <a:gd name="T48" fmla="*/ 244 w 477"/>
                <a:gd name="T49" fmla="*/ 225 h 229"/>
                <a:gd name="T50" fmla="*/ 200 w 477"/>
                <a:gd name="T51" fmla="*/ 214 h 229"/>
                <a:gd name="T52" fmla="*/ 157 w 477"/>
                <a:gd name="T53" fmla="*/ 192 h 229"/>
                <a:gd name="T54" fmla="*/ 116 w 477"/>
                <a:gd name="T55" fmla="*/ 166 h 229"/>
                <a:gd name="T56" fmla="*/ 77 w 477"/>
                <a:gd name="T57" fmla="*/ 136 h 229"/>
                <a:gd name="T58" fmla="*/ 45 w 477"/>
                <a:gd name="T59" fmla="*/ 106 h 229"/>
                <a:gd name="T60" fmla="*/ 20 w 477"/>
                <a:gd name="T61" fmla="*/ 76 h 229"/>
                <a:gd name="T62" fmla="*/ 4 w 477"/>
                <a:gd name="T63" fmla="*/ 50 h 229"/>
                <a:gd name="T64" fmla="*/ 0 w 477"/>
                <a:gd name="T65" fmla="*/ 28 h 229"/>
                <a:gd name="T66" fmla="*/ 11 w 477"/>
                <a:gd name="T6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7" h="229">
                  <a:moveTo>
                    <a:pt x="23" y="8"/>
                  </a:moveTo>
                  <a:lnTo>
                    <a:pt x="36" y="5"/>
                  </a:lnTo>
                  <a:lnTo>
                    <a:pt x="53" y="3"/>
                  </a:lnTo>
                  <a:lnTo>
                    <a:pt x="69" y="1"/>
                  </a:lnTo>
                  <a:lnTo>
                    <a:pt x="86" y="0"/>
                  </a:lnTo>
                  <a:lnTo>
                    <a:pt x="105" y="1"/>
                  </a:lnTo>
                  <a:lnTo>
                    <a:pt x="125" y="3"/>
                  </a:lnTo>
                  <a:lnTo>
                    <a:pt x="145" y="5"/>
                  </a:lnTo>
                  <a:lnTo>
                    <a:pt x="165" y="8"/>
                  </a:lnTo>
                  <a:lnTo>
                    <a:pt x="186" y="11"/>
                  </a:lnTo>
                  <a:lnTo>
                    <a:pt x="206" y="16"/>
                  </a:lnTo>
                  <a:lnTo>
                    <a:pt x="227" y="21"/>
                  </a:lnTo>
                  <a:lnTo>
                    <a:pt x="248" y="28"/>
                  </a:lnTo>
                  <a:lnTo>
                    <a:pt x="269" y="35"/>
                  </a:lnTo>
                  <a:lnTo>
                    <a:pt x="289" y="42"/>
                  </a:lnTo>
                  <a:lnTo>
                    <a:pt x="309" y="51"/>
                  </a:lnTo>
                  <a:lnTo>
                    <a:pt x="329" y="61"/>
                  </a:lnTo>
                  <a:lnTo>
                    <a:pt x="364" y="80"/>
                  </a:lnTo>
                  <a:lnTo>
                    <a:pt x="394" y="95"/>
                  </a:lnTo>
                  <a:lnTo>
                    <a:pt x="418" y="107"/>
                  </a:lnTo>
                  <a:lnTo>
                    <a:pt x="437" y="117"/>
                  </a:lnTo>
                  <a:lnTo>
                    <a:pt x="452" y="125"/>
                  </a:lnTo>
                  <a:lnTo>
                    <a:pt x="462" y="131"/>
                  </a:lnTo>
                  <a:lnTo>
                    <a:pt x="469" y="133"/>
                  </a:lnTo>
                  <a:lnTo>
                    <a:pt x="471" y="135"/>
                  </a:lnTo>
                  <a:lnTo>
                    <a:pt x="471" y="136"/>
                  </a:lnTo>
                  <a:lnTo>
                    <a:pt x="471" y="136"/>
                  </a:lnTo>
                  <a:lnTo>
                    <a:pt x="471" y="136"/>
                  </a:lnTo>
                  <a:lnTo>
                    <a:pt x="471" y="136"/>
                  </a:lnTo>
                  <a:lnTo>
                    <a:pt x="472" y="137"/>
                  </a:lnTo>
                  <a:lnTo>
                    <a:pt x="475" y="143"/>
                  </a:lnTo>
                  <a:lnTo>
                    <a:pt x="476" y="151"/>
                  </a:lnTo>
                  <a:lnTo>
                    <a:pt x="477" y="159"/>
                  </a:lnTo>
                  <a:lnTo>
                    <a:pt x="475" y="171"/>
                  </a:lnTo>
                  <a:lnTo>
                    <a:pt x="469" y="181"/>
                  </a:lnTo>
                  <a:lnTo>
                    <a:pt x="457" y="192"/>
                  </a:lnTo>
                  <a:lnTo>
                    <a:pt x="439" y="201"/>
                  </a:lnTo>
                  <a:lnTo>
                    <a:pt x="437" y="202"/>
                  </a:lnTo>
                  <a:lnTo>
                    <a:pt x="432" y="203"/>
                  </a:lnTo>
                  <a:lnTo>
                    <a:pt x="424" y="206"/>
                  </a:lnTo>
                  <a:lnTo>
                    <a:pt x="414" y="209"/>
                  </a:lnTo>
                  <a:lnTo>
                    <a:pt x="401" y="213"/>
                  </a:lnTo>
                  <a:lnTo>
                    <a:pt x="386" y="217"/>
                  </a:lnTo>
                  <a:lnTo>
                    <a:pt x="369" y="221"/>
                  </a:lnTo>
                  <a:lnTo>
                    <a:pt x="350" y="224"/>
                  </a:lnTo>
                  <a:lnTo>
                    <a:pt x="330" y="227"/>
                  </a:lnTo>
                  <a:lnTo>
                    <a:pt x="310" y="229"/>
                  </a:lnTo>
                  <a:lnTo>
                    <a:pt x="288" y="229"/>
                  </a:lnTo>
                  <a:lnTo>
                    <a:pt x="267" y="228"/>
                  </a:lnTo>
                  <a:lnTo>
                    <a:pt x="244" y="225"/>
                  </a:lnTo>
                  <a:lnTo>
                    <a:pt x="222" y="221"/>
                  </a:lnTo>
                  <a:lnTo>
                    <a:pt x="200" y="214"/>
                  </a:lnTo>
                  <a:lnTo>
                    <a:pt x="178" y="204"/>
                  </a:lnTo>
                  <a:lnTo>
                    <a:pt x="157" y="192"/>
                  </a:lnTo>
                  <a:lnTo>
                    <a:pt x="136" y="179"/>
                  </a:lnTo>
                  <a:lnTo>
                    <a:pt x="116" y="166"/>
                  </a:lnTo>
                  <a:lnTo>
                    <a:pt x="96" y="151"/>
                  </a:lnTo>
                  <a:lnTo>
                    <a:pt x="77" y="136"/>
                  </a:lnTo>
                  <a:lnTo>
                    <a:pt x="61" y="121"/>
                  </a:lnTo>
                  <a:lnTo>
                    <a:pt x="45" y="106"/>
                  </a:lnTo>
                  <a:lnTo>
                    <a:pt x="31" y="91"/>
                  </a:lnTo>
                  <a:lnTo>
                    <a:pt x="20" y="76"/>
                  </a:lnTo>
                  <a:lnTo>
                    <a:pt x="10" y="62"/>
                  </a:lnTo>
                  <a:lnTo>
                    <a:pt x="4" y="50"/>
                  </a:lnTo>
                  <a:lnTo>
                    <a:pt x="0" y="39"/>
                  </a:lnTo>
                  <a:lnTo>
                    <a:pt x="0" y="28"/>
                  </a:lnTo>
                  <a:lnTo>
                    <a:pt x="4" y="19"/>
                  </a:lnTo>
                  <a:lnTo>
                    <a:pt x="11" y="13"/>
                  </a:lnTo>
                  <a:lnTo>
                    <a:pt x="23" y="8"/>
                  </a:lnTo>
                  <a:close/>
                </a:path>
              </a:pathLst>
            </a:custGeom>
            <a:solidFill>
              <a:srgbClr val="F2C1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7" name="Freeform 120"/>
            <p:cNvSpPr>
              <a:spLocks/>
            </p:cNvSpPr>
            <p:nvPr/>
          </p:nvSpPr>
          <p:spPr bwMode="auto">
            <a:xfrm>
              <a:off x="4716" y="1323"/>
              <a:ext cx="87" cy="40"/>
            </a:xfrm>
            <a:custGeom>
              <a:avLst/>
              <a:gdLst>
                <a:gd name="T0" fmla="*/ 396 w 434"/>
                <a:gd name="T1" fmla="*/ 175 h 201"/>
                <a:gd name="T2" fmla="*/ 384 w 434"/>
                <a:gd name="T3" fmla="*/ 180 h 201"/>
                <a:gd name="T4" fmla="*/ 363 w 434"/>
                <a:gd name="T5" fmla="*/ 186 h 201"/>
                <a:gd name="T6" fmla="*/ 333 w 434"/>
                <a:gd name="T7" fmla="*/ 193 h 201"/>
                <a:gd name="T8" fmla="*/ 298 w 434"/>
                <a:gd name="T9" fmla="*/ 198 h 201"/>
                <a:gd name="T10" fmla="*/ 259 w 434"/>
                <a:gd name="T11" fmla="*/ 201 h 201"/>
                <a:gd name="T12" fmla="*/ 218 w 434"/>
                <a:gd name="T13" fmla="*/ 197 h 201"/>
                <a:gd name="T14" fmla="*/ 179 w 434"/>
                <a:gd name="T15" fmla="*/ 186 h 201"/>
                <a:gd name="T16" fmla="*/ 139 w 434"/>
                <a:gd name="T17" fmla="*/ 167 h 201"/>
                <a:gd name="T18" fmla="*/ 101 w 434"/>
                <a:gd name="T19" fmla="*/ 143 h 201"/>
                <a:gd name="T20" fmla="*/ 68 w 434"/>
                <a:gd name="T21" fmla="*/ 117 h 201"/>
                <a:gd name="T22" fmla="*/ 38 w 434"/>
                <a:gd name="T23" fmla="*/ 92 h 201"/>
                <a:gd name="T24" fmla="*/ 17 w 434"/>
                <a:gd name="T25" fmla="*/ 68 h 201"/>
                <a:gd name="T26" fmla="*/ 3 w 434"/>
                <a:gd name="T27" fmla="*/ 45 h 201"/>
                <a:gd name="T28" fmla="*/ 0 w 434"/>
                <a:gd name="T29" fmla="*/ 25 h 201"/>
                <a:gd name="T30" fmla="*/ 10 w 434"/>
                <a:gd name="T31" fmla="*/ 13 h 201"/>
                <a:gd name="T32" fmla="*/ 34 w 434"/>
                <a:gd name="T33" fmla="*/ 5 h 201"/>
                <a:gd name="T34" fmla="*/ 64 w 434"/>
                <a:gd name="T35" fmla="*/ 2 h 201"/>
                <a:gd name="T36" fmla="*/ 96 w 434"/>
                <a:gd name="T37" fmla="*/ 0 h 201"/>
                <a:gd name="T38" fmla="*/ 131 w 434"/>
                <a:gd name="T39" fmla="*/ 4 h 201"/>
                <a:gd name="T40" fmla="*/ 167 w 434"/>
                <a:gd name="T41" fmla="*/ 9 h 201"/>
                <a:gd name="T42" fmla="*/ 206 w 434"/>
                <a:gd name="T43" fmla="*/ 18 h 201"/>
                <a:gd name="T44" fmla="*/ 243 w 434"/>
                <a:gd name="T45" fmla="*/ 29 h 201"/>
                <a:gd name="T46" fmla="*/ 281 w 434"/>
                <a:gd name="T47" fmla="*/ 44 h 201"/>
                <a:gd name="T48" fmla="*/ 330 w 434"/>
                <a:gd name="T49" fmla="*/ 69 h 201"/>
                <a:gd name="T50" fmla="*/ 380 w 434"/>
                <a:gd name="T51" fmla="*/ 94 h 201"/>
                <a:gd name="T52" fmla="*/ 413 w 434"/>
                <a:gd name="T53" fmla="*/ 107 h 201"/>
                <a:gd name="T54" fmla="*/ 428 w 434"/>
                <a:gd name="T55" fmla="*/ 114 h 201"/>
                <a:gd name="T56" fmla="*/ 430 w 434"/>
                <a:gd name="T57" fmla="*/ 116 h 201"/>
                <a:gd name="T58" fmla="*/ 434 w 434"/>
                <a:gd name="T59" fmla="*/ 129 h 201"/>
                <a:gd name="T60" fmla="*/ 431 w 434"/>
                <a:gd name="T61" fmla="*/ 146 h 201"/>
                <a:gd name="T62" fmla="*/ 415 w 434"/>
                <a:gd name="T63"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201">
                  <a:moveTo>
                    <a:pt x="398" y="175"/>
                  </a:moveTo>
                  <a:lnTo>
                    <a:pt x="396" y="175"/>
                  </a:lnTo>
                  <a:lnTo>
                    <a:pt x="392" y="177"/>
                  </a:lnTo>
                  <a:lnTo>
                    <a:pt x="384" y="180"/>
                  </a:lnTo>
                  <a:lnTo>
                    <a:pt x="375" y="182"/>
                  </a:lnTo>
                  <a:lnTo>
                    <a:pt x="363" y="186"/>
                  </a:lnTo>
                  <a:lnTo>
                    <a:pt x="349" y="190"/>
                  </a:lnTo>
                  <a:lnTo>
                    <a:pt x="333" y="193"/>
                  </a:lnTo>
                  <a:lnTo>
                    <a:pt x="317" y="196"/>
                  </a:lnTo>
                  <a:lnTo>
                    <a:pt x="298" y="198"/>
                  </a:lnTo>
                  <a:lnTo>
                    <a:pt x="279" y="200"/>
                  </a:lnTo>
                  <a:lnTo>
                    <a:pt x="259" y="201"/>
                  </a:lnTo>
                  <a:lnTo>
                    <a:pt x="240" y="200"/>
                  </a:lnTo>
                  <a:lnTo>
                    <a:pt x="218" y="197"/>
                  </a:lnTo>
                  <a:lnTo>
                    <a:pt x="198" y="192"/>
                  </a:lnTo>
                  <a:lnTo>
                    <a:pt x="179" y="186"/>
                  </a:lnTo>
                  <a:lnTo>
                    <a:pt x="159" y="177"/>
                  </a:lnTo>
                  <a:lnTo>
                    <a:pt x="139" y="167"/>
                  </a:lnTo>
                  <a:lnTo>
                    <a:pt x="120" y="155"/>
                  </a:lnTo>
                  <a:lnTo>
                    <a:pt x="101" y="143"/>
                  </a:lnTo>
                  <a:lnTo>
                    <a:pt x="84" y="131"/>
                  </a:lnTo>
                  <a:lnTo>
                    <a:pt x="68" y="117"/>
                  </a:lnTo>
                  <a:lnTo>
                    <a:pt x="51" y="105"/>
                  </a:lnTo>
                  <a:lnTo>
                    <a:pt x="38" y="92"/>
                  </a:lnTo>
                  <a:lnTo>
                    <a:pt x="27" y="79"/>
                  </a:lnTo>
                  <a:lnTo>
                    <a:pt x="17" y="68"/>
                  </a:lnTo>
                  <a:lnTo>
                    <a:pt x="8" y="55"/>
                  </a:lnTo>
                  <a:lnTo>
                    <a:pt x="3" y="45"/>
                  </a:lnTo>
                  <a:lnTo>
                    <a:pt x="0" y="35"/>
                  </a:lnTo>
                  <a:lnTo>
                    <a:pt x="0" y="25"/>
                  </a:lnTo>
                  <a:lnTo>
                    <a:pt x="4" y="18"/>
                  </a:lnTo>
                  <a:lnTo>
                    <a:pt x="10" y="13"/>
                  </a:lnTo>
                  <a:lnTo>
                    <a:pt x="22" y="8"/>
                  </a:lnTo>
                  <a:lnTo>
                    <a:pt x="34" y="5"/>
                  </a:lnTo>
                  <a:lnTo>
                    <a:pt x="49" y="3"/>
                  </a:lnTo>
                  <a:lnTo>
                    <a:pt x="64" y="2"/>
                  </a:lnTo>
                  <a:lnTo>
                    <a:pt x="79" y="0"/>
                  </a:lnTo>
                  <a:lnTo>
                    <a:pt x="96" y="0"/>
                  </a:lnTo>
                  <a:lnTo>
                    <a:pt x="112" y="2"/>
                  </a:lnTo>
                  <a:lnTo>
                    <a:pt x="131" y="4"/>
                  </a:lnTo>
                  <a:lnTo>
                    <a:pt x="149" y="5"/>
                  </a:lnTo>
                  <a:lnTo>
                    <a:pt x="167" y="9"/>
                  </a:lnTo>
                  <a:lnTo>
                    <a:pt x="186" y="13"/>
                  </a:lnTo>
                  <a:lnTo>
                    <a:pt x="206" y="18"/>
                  </a:lnTo>
                  <a:lnTo>
                    <a:pt x="225" y="23"/>
                  </a:lnTo>
                  <a:lnTo>
                    <a:pt x="243" y="29"/>
                  </a:lnTo>
                  <a:lnTo>
                    <a:pt x="262" y="36"/>
                  </a:lnTo>
                  <a:lnTo>
                    <a:pt x="281" y="44"/>
                  </a:lnTo>
                  <a:lnTo>
                    <a:pt x="298" y="53"/>
                  </a:lnTo>
                  <a:lnTo>
                    <a:pt x="330" y="69"/>
                  </a:lnTo>
                  <a:lnTo>
                    <a:pt x="358" y="82"/>
                  </a:lnTo>
                  <a:lnTo>
                    <a:pt x="380" y="94"/>
                  </a:lnTo>
                  <a:lnTo>
                    <a:pt x="399" y="101"/>
                  </a:lnTo>
                  <a:lnTo>
                    <a:pt x="413" y="107"/>
                  </a:lnTo>
                  <a:lnTo>
                    <a:pt x="421" y="112"/>
                  </a:lnTo>
                  <a:lnTo>
                    <a:pt x="428" y="114"/>
                  </a:lnTo>
                  <a:lnTo>
                    <a:pt x="429" y="115"/>
                  </a:lnTo>
                  <a:lnTo>
                    <a:pt x="430" y="116"/>
                  </a:lnTo>
                  <a:lnTo>
                    <a:pt x="431" y="121"/>
                  </a:lnTo>
                  <a:lnTo>
                    <a:pt x="434" y="129"/>
                  </a:lnTo>
                  <a:lnTo>
                    <a:pt x="434" y="137"/>
                  </a:lnTo>
                  <a:lnTo>
                    <a:pt x="431" y="146"/>
                  </a:lnTo>
                  <a:lnTo>
                    <a:pt x="425" y="156"/>
                  </a:lnTo>
                  <a:lnTo>
                    <a:pt x="415" y="166"/>
                  </a:lnTo>
                  <a:lnTo>
                    <a:pt x="398" y="175"/>
                  </a:lnTo>
                  <a:close/>
                </a:path>
              </a:pathLst>
            </a:custGeom>
            <a:solidFill>
              <a:srgbClr val="ED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8" name="Freeform 121"/>
            <p:cNvSpPr>
              <a:spLocks/>
            </p:cNvSpPr>
            <p:nvPr/>
          </p:nvSpPr>
          <p:spPr bwMode="auto">
            <a:xfrm>
              <a:off x="4886" y="1135"/>
              <a:ext cx="51" cy="52"/>
            </a:xfrm>
            <a:custGeom>
              <a:avLst/>
              <a:gdLst>
                <a:gd name="T0" fmla="*/ 57 w 255"/>
                <a:gd name="T1" fmla="*/ 26 h 261"/>
                <a:gd name="T2" fmla="*/ 54 w 255"/>
                <a:gd name="T3" fmla="*/ 31 h 261"/>
                <a:gd name="T4" fmla="*/ 44 w 255"/>
                <a:gd name="T5" fmla="*/ 46 h 261"/>
                <a:gd name="T6" fmla="*/ 30 w 255"/>
                <a:gd name="T7" fmla="*/ 69 h 261"/>
                <a:gd name="T8" fmla="*/ 18 w 255"/>
                <a:gd name="T9" fmla="*/ 97 h 261"/>
                <a:gd name="T10" fmla="*/ 6 w 255"/>
                <a:gd name="T11" fmla="*/ 129 h 261"/>
                <a:gd name="T12" fmla="*/ 0 w 255"/>
                <a:gd name="T13" fmla="*/ 163 h 261"/>
                <a:gd name="T14" fmla="*/ 3 w 255"/>
                <a:gd name="T15" fmla="*/ 195 h 261"/>
                <a:gd name="T16" fmla="*/ 16 w 255"/>
                <a:gd name="T17" fmla="*/ 226 h 261"/>
                <a:gd name="T18" fmla="*/ 28 w 255"/>
                <a:gd name="T19" fmla="*/ 239 h 261"/>
                <a:gd name="T20" fmla="*/ 39 w 255"/>
                <a:gd name="T21" fmla="*/ 249 h 261"/>
                <a:gd name="T22" fmla="*/ 52 w 255"/>
                <a:gd name="T23" fmla="*/ 255 h 261"/>
                <a:gd name="T24" fmla="*/ 67 w 255"/>
                <a:gd name="T25" fmla="*/ 260 h 261"/>
                <a:gd name="T26" fmla="*/ 81 w 255"/>
                <a:gd name="T27" fmla="*/ 261 h 261"/>
                <a:gd name="T28" fmla="*/ 97 w 255"/>
                <a:gd name="T29" fmla="*/ 260 h 261"/>
                <a:gd name="T30" fmla="*/ 112 w 255"/>
                <a:gd name="T31" fmla="*/ 257 h 261"/>
                <a:gd name="T32" fmla="*/ 128 w 255"/>
                <a:gd name="T33" fmla="*/ 251 h 261"/>
                <a:gd name="T34" fmla="*/ 143 w 255"/>
                <a:gd name="T35" fmla="*/ 244 h 261"/>
                <a:gd name="T36" fmla="*/ 158 w 255"/>
                <a:gd name="T37" fmla="*/ 235 h 261"/>
                <a:gd name="T38" fmla="*/ 172 w 255"/>
                <a:gd name="T39" fmla="*/ 225 h 261"/>
                <a:gd name="T40" fmla="*/ 184 w 255"/>
                <a:gd name="T41" fmla="*/ 213 h 261"/>
                <a:gd name="T42" fmla="*/ 197 w 255"/>
                <a:gd name="T43" fmla="*/ 199 h 261"/>
                <a:gd name="T44" fmla="*/ 207 w 255"/>
                <a:gd name="T45" fmla="*/ 184 h 261"/>
                <a:gd name="T46" fmla="*/ 216 w 255"/>
                <a:gd name="T47" fmla="*/ 168 h 261"/>
                <a:gd name="T48" fmla="*/ 222 w 255"/>
                <a:gd name="T49" fmla="*/ 152 h 261"/>
                <a:gd name="T50" fmla="*/ 239 w 255"/>
                <a:gd name="T51" fmla="*/ 96 h 261"/>
                <a:gd name="T52" fmla="*/ 249 w 255"/>
                <a:gd name="T53" fmla="*/ 62 h 261"/>
                <a:gd name="T54" fmla="*/ 254 w 255"/>
                <a:gd name="T55" fmla="*/ 46 h 261"/>
                <a:gd name="T56" fmla="*/ 255 w 255"/>
                <a:gd name="T57" fmla="*/ 42 h 261"/>
                <a:gd name="T58" fmla="*/ 252 w 255"/>
                <a:gd name="T59" fmla="*/ 43 h 261"/>
                <a:gd name="T60" fmla="*/ 243 w 255"/>
                <a:gd name="T61" fmla="*/ 45 h 261"/>
                <a:gd name="T62" fmla="*/ 229 w 255"/>
                <a:gd name="T63" fmla="*/ 45 h 261"/>
                <a:gd name="T64" fmla="*/ 213 w 255"/>
                <a:gd name="T65" fmla="*/ 45 h 261"/>
                <a:gd name="T66" fmla="*/ 197 w 255"/>
                <a:gd name="T67" fmla="*/ 41 h 261"/>
                <a:gd name="T68" fmla="*/ 182 w 255"/>
                <a:gd name="T69" fmla="*/ 32 h 261"/>
                <a:gd name="T70" fmla="*/ 168 w 255"/>
                <a:gd name="T71" fmla="*/ 20 h 261"/>
                <a:gd name="T72" fmla="*/ 161 w 255"/>
                <a:gd name="T73" fmla="*/ 0 h 261"/>
                <a:gd name="T74" fmla="*/ 158 w 255"/>
                <a:gd name="T75" fmla="*/ 1 h 261"/>
                <a:gd name="T76" fmla="*/ 153 w 255"/>
                <a:gd name="T77" fmla="*/ 6 h 261"/>
                <a:gd name="T78" fmla="*/ 145 w 255"/>
                <a:gd name="T79" fmla="*/ 12 h 261"/>
                <a:gd name="T80" fmla="*/ 132 w 255"/>
                <a:gd name="T81" fmla="*/ 18 h 261"/>
                <a:gd name="T82" fmla="*/ 117 w 255"/>
                <a:gd name="T83" fmla="*/ 25 h 261"/>
                <a:gd name="T84" fmla="*/ 100 w 255"/>
                <a:gd name="T85" fmla="*/ 28 h 261"/>
                <a:gd name="T86" fmla="*/ 80 w 255"/>
                <a:gd name="T87" fmla="*/ 30 h 261"/>
                <a:gd name="T88" fmla="*/ 57 w 255"/>
                <a:gd name="T89" fmla="*/ 2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 h="261">
                  <a:moveTo>
                    <a:pt x="57" y="26"/>
                  </a:moveTo>
                  <a:lnTo>
                    <a:pt x="54" y="31"/>
                  </a:lnTo>
                  <a:lnTo>
                    <a:pt x="44" y="46"/>
                  </a:lnTo>
                  <a:lnTo>
                    <a:pt x="30" y="69"/>
                  </a:lnTo>
                  <a:lnTo>
                    <a:pt x="18" y="97"/>
                  </a:lnTo>
                  <a:lnTo>
                    <a:pt x="6" y="129"/>
                  </a:lnTo>
                  <a:lnTo>
                    <a:pt x="0" y="163"/>
                  </a:lnTo>
                  <a:lnTo>
                    <a:pt x="3" y="195"/>
                  </a:lnTo>
                  <a:lnTo>
                    <a:pt x="16" y="226"/>
                  </a:lnTo>
                  <a:lnTo>
                    <a:pt x="28" y="239"/>
                  </a:lnTo>
                  <a:lnTo>
                    <a:pt x="39" y="249"/>
                  </a:lnTo>
                  <a:lnTo>
                    <a:pt x="52" y="255"/>
                  </a:lnTo>
                  <a:lnTo>
                    <a:pt x="67" y="260"/>
                  </a:lnTo>
                  <a:lnTo>
                    <a:pt x="81" y="261"/>
                  </a:lnTo>
                  <a:lnTo>
                    <a:pt x="97" y="260"/>
                  </a:lnTo>
                  <a:lnTo>
                    <a:pt x="112" y="257"/>
                  </a:lnTo>
                  <a:lnTo>
                    <a:pt x="128" y="251"/>
                  </a:lnTo>
                  <a:lnTo>
                    <a:pt x="143" y="244"/>
                  </a:lnTo>
                  <a:lnTo>
                    <a:pt x="158" y="235"/>
                  </a:lnTo>
                  <a:lnTo>
                    <a:pt x="172" y="225"/>
                  </a:lnTo>
                  <a:lnTo>
                    <a:pt x="184" y="213"/>
                  </a:lnTo>
                  <a:lnTo>
                    <a:pt x="197" y="199"/>
                  </a:lnTo>
                  <a:lnTo>
                    <a:pt x="207" y="184"/>
                  </a:lnTo>
                  <a:lnTo>
                    <a:pt x="216" y="168"/>
                  </a:lnTo>
                  <a:lnTo>
                    <a:pt x="222" y="152"/>
                  </a:lnTo>
                  <a:lnTo>
                    <a:pt x="239" y="96"/>
                  </a:lnTo>
                  <a:lnTo>
                    <a:pt x="249" y="62"/>
                  </a:lnTo>
                  <a:lnTo>
                    <a:pt x="254" y="46"/>
                  </a:lnTo>
                  <a:lnTo>
                    <a:pt x="255" y="42"/>
                  </a:lnTo>
                  <a:lnTo>
                    <a:pt x="252" y="43"/>
                  </a:lnTo>
                  <a:lnTo>
                    <a:pt x="243" y="45"/>
                  </a:lnTo>
                  <a:lnTo>
                    <a:pt x="229" y="45"/>
                  </a:lnTo>
                  <a:lnTo>
                    <a:pt x="213" y="45"/>
                  </a:lnTo>
                  <a:lnTo>
                    <a:pt x="197" y="41"/>
                  </a:lnTo>
                  <a:lnTo>
                    <a:pt x="182" y="32"/>
                  </a:lnTo>
                  <a:lnTo>
                    <a:pt x="168" y="20"/>
                  </a:lnTo>
                  <a:lnTo>
                    <a:pt x="161" y="0"/>
                  </a:lnTo>
                  <a:lnTo>
                    <a:pt x="158" y="1"/>
                  </a:lnTo>
                  <a:lnTo>
                    <a:pt x="153" y="6"/>
                  </a:lnTo>
                  <a:lnTo>
                    <a:pt x="145" y="12"/>
                  </a:lnTo>
                  <a:lnTo>
                    <a:pt x="132" y="18"/>
                  </a:lnTo>
                  <a:lnTo>
                    <a:pt x="117" y="25"/>
                  </a:lnTo>
                  <a:lnTo>
                    <a:pt x="100" y="28"/>
                  </a:lnTo>
                  <a:lnTo>
                    <a:pt x="80" y="30"/>
                  </a:lnTo>
                  <a:lnTo>
                    <a:pt x="57" y="26"/>
                  </a:lnTo>
                  <a:close/>
                </a:path>
              </a:pathLst>
            </a:custGeom>
            <a:solidFill>
              <a:srgbClr val="FFC1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89" name="Freeform 122"/>
            <p:cNvSpPr>
              <a:spLocks/>
            </p:cNvSpPr>
            <p:nvPr/>
          </p:nvSpPr>
          <p:spPr bwMode="auto">
            <a:xfrm>
              <a:off x="4800" y="933"/>
              <a:ext cx="15" cy="67"/>
            </a:xfrm>
            <a:custGeom>
              <a:avLst/>
              <a:gdLst>
                <a:gd name="T0" fmla="*/ 0 w 76"/>
                <a:gd name="T1" fmla="*/ 0 h 335"/>
                <a:gd name="T2" fmla="*/ 23 w 76"/>
                <a:gd name="T3" fmla="*/ 19 h 335"/>
                <a:gd name="T4" fmla="*/ 40 w 76"/>
                <a:gd name="T5" fmla="*/ 39 h 335"/>
                <a:gd name="T6" fmla="*/ 51 w 76"/>
                <a:gd name="T7" fmla="*/ 60 h 335"/>
                <a:gd name="T8" fmla="*/ 59 w 76"/>
                <a:gd name="T9" fmla="*/ 82 h 335"/>
                <a:gd name="T10" fmla="*/ 61 w 76"/>
                <a:gd name="T11" fmla="*/ 106 h 335"/>
                <a:gd name="T12" fmla="*/ 61 w 76"/>
                <a:gd name="T13" fmla="*/ 131 h 335"/>
                <a:gd name="T14" fmla="*/ 59 w 76"/>
                <a:gd name="T15" fmla="*/ 157 h 335"/>
                <a:gd name="T16" fmla="*/ 54 w 76"/>
                <a:gd name="T17" fmla="*/ 184 h 335"/>
                <a:gd name="T18" fmla="*/ 49 w 76"/>
                <a:gd name="T19" fmla="*/ 224 h 335"/>
                <a:gd name="T20" fmla="*/ 50 w 76"/>
                <a:gd name="T21" fmla="*/ 262 h 335"/>
                <a:gd name="T22" fmla="*/ 56 w 76"/>
                <a:gd name="T23" fmla="*/ 299 h 335"/>
                <a:gd name="T24" fmla="*/ 72 w 76"/>
                <a:gd name="T25" fmla="*/ 334 h 335"/>
                <a:gd name="T26" fmla="*/ 74 w 76"/>
                <a:gd name="T27" fmla="*/ 335 h 335"/>
                <a:gd name="T28" fmla="*/ 75 w 76"/>
                <a:gd name="T29" fmla="*/ 334 h 335"/>
                <a:gd name="T30" fmla="*/ 76 w 76"/>
                <a:gd name="T31" fmla="*/ 333 h 335"/>
                <a:gd name="T32" fmla="*/ 76 w 76"/>
                <a:gd name="T33" fmla="*/ 330 h 335"/>
                <a:gd name="T34" fmla="*/ 62 w 76"/>
                <a:gd name="T35" fmla="*/ 287 h 335"/>
                <a:gd name="T36" fmla="*/ 62 w 76"/>
                <a:gd name="T37" fmla="*/ 240 h 335"/>
                <a:gd name="T38" fmla="*/ 67 w 76"/>
                <a:gd name="T39" fmla="*/ 194 h 335"/>
                <a:gd name="T40" fmla="*/ 74 w 76"/>
                <a:gd name="T41" fmla="*/ 148 h 335"/>
                <a:gd name="T42" fmla="*/ 76 w 76"/>
                <a:gd name="T43" fmla="*/ 105 h 335"/>
                <a:gd name="T44" fmla="*/ 67 w 76"/>
                <a:gd name="T45" fmla="*/ 64 h 335"/>
                <a:gd name="T46" fmla="*/ 45 w 76"/>
                <a:gd name="T47" fmla="*/ 29 h 335"/>
                <a:gd name="T48" fmla="*/ 0 w 76"/>
                <a:gd name="T49" fmla="*/ 0 h 335"/>
                <a:gd name="T50" fmla="*/ 0 w 76"/>
                <a:gd name="T51" fmla="*/ 0 h 335"/>
                <a:gd name="T52" fmla="*/ 0 w 76"/>
                <a:gd name="T53" fmla="*/ 0 h 335"/>
                <a:gd name="T54" fmla="*/ 0 w 76"/>
                <a:gd name="T55" fmla="*/ 0 h 335"/>
                <a:gd name="T56" fmla="*/ 0 w 76"/>
                <a:gd name="T57" fmla="*/ 0 h 335"/>
                <a:gd name="T58" fmla="*/ 0 w 76"/>
                <a:gd name="T5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335">
                  <a:moveTo>
                    <a:pt x="0" y="0"/>
                  </a:moveTo>
                  <a:lnTo>
                    <a:pt x="23" y="19"/>
                  </a:lnTo>
                  <a:lnTo>
                    <a:pt x="40" y="39"/>
                  </a:lnTo>
                  <a:lnTo>
                    <a:pt x="51" y="60"/>
                  </a:lnTo>
                  <a:lnTo>
                    <a:pt x="59" y="82"/>
                  </a:lnTo>
                  <a:lnTo>
                    <a:pt x="61" y="106"/>
                  </a:lnTo>
                  <a:lnTo>
                    <a:pt x="61" y="131"/>
                  </a:lnTo>
                  <a:lnTo>
                    <a:pt x="59" y="157"/>
                  </a:lnTo>
                  <a:lnTo>
                    <a:pt x="54" y="184"/>
                  </a:lnTo>
                  <a:lnTo>
                    <a:pt x="49" y="224"/>
                  </a:lnTo>
                  <a:lnTo>
                    <a:pt x="50" y="262"/>
                  </a:lnTo>
                  <a:lnTo>
                    <a:pt x="56" y="299"/>
                  </a:lnTo>
                  <a:lnTo>
                    <a:pt x="72" y="334"/>
                  </a:lnTo>
                  <a:lnTo>
                    <a:pt x="74" y="335"/>
                  </a:lnTo>
                  <a:lnTo>
                    <a:pt x="75" y="334"/>
                  </a:lnTo>
                  <a:lnTo>
                    <a:pt x="76" y="333"/>
                  </a:lnTo>
                  <a:lnTo>
                    <a:pt x="76" y="330"/>
                  </a:lnTo>
                  <a:lnTo>
                    <a:pt x="62" y="287"/>
                  </a:lnTo>
                  <a:lnTo>
                    <a:pt x="62" y="240"/>
                  </a:lnTo>
                  <a:lnTo>
                    <a:pt x="67" y="194"/>
                  </a:lnTo>
                  <a:lnTo>
                    <a:pt x="74" y="148"/>
                  </a:lnTo>
                  <a:lnTo>
                    <a:pt x="76" y="105"/>
                  </a:lnTo>
                  <a:lnTo>
                    <a:pt x="67" y="64"/>
                  </a:lnTo>
                  <a:lnTo>
                    <a:pt x="45" y="2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0" name="Freeform 123"/>
            <p:cNvSpPr>
              <a:spLocks/>
            </p:cNvSpPr>
            <p:nvPr/>
          </p:nvSpPr>
          <p:spPr bwMode="auto">
            <a:xfrm>
              <a:off x="4797" y="958"/>
              <a:ext cx="27" cy="86"/>
            </a:xfrm>
            <a:custGeom>
              <a:avLst/>
              <a:gdLst>
                <a:gd name="T0" fmla="*/ 41 w 133"/>
                <a:gd name="T1" fmla="*/ 0 h 428"/>
                <a:gd name="T2" fmla="*/ 25 w 133"/>
                <a:gd name="T3" fmla="*/ 19 h 428"/>
                <a:gd name="T4" fmla="*/ 13 w 133"/>
                <a:gd name="T5" fmla="*/ 41 h 428"/>
                <a:gd name="T6" fmla="*/ 5 w 133"/>
                <a:gd name="T7" fmla="*/ 66 h 428"/>
                <a:gd name="T8" fmla="*/ 1 w 133"/>
                <a:gd name="T9" fmla="*/ 92 h 428"/>
                <a:gd name="T10" fmla="*/ 0 w 133"/>
                <a:gd name="T11" fmla="*/ 120 h 428"/>
                <a:gd name="T12" fmla="*/ 3 w 133"/>
                <a:gd name="T13" fmla="*/ 146 h 428"/>
                <a:gd name="T14" fmla="*/ 6 w 133"/>
                <a:gd name="T15" fmla="*/ 172 h 428"/>
                <a:gd name="T16" fmla="*/ 13 w 133"/>
                <a:gd name="T17" fmla="*/ 194 h 428"/>
                <a:gd name="T18" fmla="*/ 20 w 133"/>
                <a:gd name="T19" fmla="*/ 214 h 428"/>
                <a:gd name="T20" fmla="*/ 30 w 133"/>
                <a:gd name="T21" fmla="*/ 234 h 428"/>
                <a:gd name="T22" fmla="*/ 39 w 133"/>
                <a:gd name="T23" fmla="*/ 254 h 428"/>
                <a:gd name="T24" fmla="*/ 46 w 133"/>
                <a:gd name="T25" fmla="*/ 275 h 428"/>
                <a:gd name="T26" fmla="*/ 50 w 133"/>
                <a:gd name="T27" fmla="*/ 294 h 428"/>
                <a:gd name="T28" fmla="*/ 55 w 133"/>
                <a:gd name="T29" fmla="*/ 311 h 428"/>
                <a:gd name="T30" fmla="*/ 59 w 133"/>
                <a:gd name="T31" fmla="*/ 330 h 428"/>
                <a:gd name="T32" fmla="*/ 64 w 133"/>
                <a:gd name="T33" fmla="*/ 349 h 428"/>
                <a:gd name="T34" fmla="*/ 67 w 133"/>
                <a:gd name="T35" fmla="*/ 364 h 428"/>
                <a:gd name="T36" fmla="*/ 72 w 133"/>
                <a:gd name="T37" fmla="*/ 377 h 428"/>
                <a:gd name="T38" fmla="*/ 77 w 133"/>
                <a:gd name="T39" fmla="*/ 390 h 428"/>
                <a:gd name="T40" fmla="*/ 84 w 133"/>
                <a:gd name="T41" fmla="*/ 401 h 428"/>
                <a:gd name="T42" fmla="*/ 92 w 133"/>
                <a:gd name="T43" fmla="*/ 411 h 428"/>
                <a:gd name="T44" fmla="*/ 102 w 133"/>
                <a:gd name="T45" fmla="*/ 419 h 428"/>
                <a:gd name="T46" fmla="*/ 115 w 133"/>
                <a:gd name="T47" fmla="*/ 425 h 428"/>
                <a:gd name="T48" fmla="*/ 130 w 133"/>
                <a:gd name="T49" fmla="*/ 428 h 428"/>
                <a:gd name="T50" fmla="*/ 131 w 133"/>
                <a:gd name="T51" fmla="*/ 428 h 428"/>
                <a:gd name="T52" fmla="*/ 132 w 133"/>
                <a:gd name="T53" fmla="*/ 427 h 428"/>
                <a:gd name="T54" fmla="*/ 133 w 133"/>
                <a:gd name="T55" fmla="*/ 425 h 428"/>
                <a:gd name="T56" fmla="*/ 132 w 133"/>
                <a:gd name="T57" fmla="*/ 424 h 428"/>
                <a:gd name="T58" fmla="*/ 109 w 133"/>
                <a:gd name="T59" fmla="*/ 409 h 428"/>
                <a:gd name="T60" fmla="*/ 92 w 133"/>
                <a:gd name="T61" fmla="*/ 387 h 428"/>
                <a:gd name="T62" fmla="*/ 82 w 133"/>
                <a:gd name="T63" fmla="*/ 363 h 428"/>
                <a:gd name="T64" fmla="*/ 76 w 133"/>
                <a:gd name="T65" fmla="*/ 335 h 428"/>
                <a:gd name="T66" fmla="*/ 71 w 133"/>
                <a:gd name="T67" fmla="*/ 306 h 428"/>
                <a:gd name="T68" fmla="*/ 67 w 133"/>
                <a:gd name="T69" fmla="*/ 277 h 428"/>
                <a:gd name="T70" fmla="*/ 61 w 133"/>
                <a:gd name="T71" fmla="*/ 248 h 428"/>
                <a:gd name="T72" fmla="*/ 53 w 133"/>
                <a:gd name="T73" fmla="*/ 222 h 428"/>
                <a:gd name="T74" fmla="*/ 41 w 133"/>
                <a:gd name="T75" fmla="*/ 197 h 428"/>
                <a:gd name="T76" fmla="*/ 30 w 133"/>
                <a:gd name="T77" fmla="*/ 170 h 428"/>
                <a:gd name="T78" fmla="*/ 20 w 133"/>
                <a:gd name="T79" fmla="*/ 141 h 428"/>
                <a:gd name="T80" fmla="*/ 13 w 133"/>
                <a:gd name="T81" fmla="*/ 111 h 428"/>
                <a:gd name="T82" fmla="*/ 10 w 133"/>
                <a:gd name="T83" fmla="*/ 81 h 428"/>
                <a:gd name="T84" fmla="*/ 13 w 133"/>
                <a:gd name="T85" fmla="*/ 52 h 428"/>
                <a:gd name="T86" fmla="*/ 23 w 133"/>
                <a:gd name="T87" fmla="*/ 25 h 428"/>
                <a:gd name="T88" fmla="*/ 41 w 133"/>
                <a:gd name="T89" fmla="*/ 0 h 428"/>
                <a:gd name="T90" fmla="*/ 41 w 133"/>
                <a:gd name="T91" fmla="*/ 0 h 428"/>
                <a:gd name="T92" fmla="*/ 41 w 133"/>
                <a:gd name="T93" fmla="*/ 0 h 428"/>
                <a:gd name="T94" fmla="*/ 41 w 133"/>
                <a:gd name="T95" fmla="*/ 0 h 428"/>
                <a:gd name="T96" fmla="*/ 41 w 133"/>
                <a:gd name="T97" fmla="*/ 0 h 428"/>
                <a:gd name="T98" fmla="*/ 41 w 133"/>
                <a:gd name="T9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428">
                  <a:moveTo>
                    <a:pt x="41" y="0"/>
                  </a:moveTo>
                  <a:lnTo>
                    <a:pt x="25" y="19"/>
                  </a:lnTo>
                  <a:lnTo>
                    <a:pt x="13" y="41"/>
                  </a:lnTo>
                  <a:lnTo>
                    <a:pt x="5" y="66"/>
                  </a:lnTo>
                  <a:lnTo>
                    <a:pt x="1" y="92"/>
                  </a:lnTo>
                  <a:lnTo>
                    <a:pt x="0" y="120"/>
                  </a:lnTo>
                  <a:lnTo>
                    <a:pt x="3" y="146"/>
                  </a:lnTo>
                  <a:lnTo>
                    <a:pt x="6" y="172"/>
                  </a:lnTo>
                  <a:lnTo>
                    <a:pt x="13" y="194"/>
                  </a:lnTo>
                  <a:lnTo>
                    <a:pt x="20" y="214"/>
                  </a:lnTo>
                  <a:lnTo>
                    <a:pt x="30" y="234"/>
                  </a:lnTo>
                  <a:lnTo>
                    <a:pt x="39" y="254"/>
                  </a:lnTo>
                  <a:lnTo>
                    <a:pt x="46" y="275"/>
                  </a:lnTo>
                  <a:lnTo>
                    <a:pt x="50" y="294"/>
                  </a:lnTo>
                  <a:lnTo>
                    <a:pt x="55" y="311"/>
                  </a:lnTo>
                  <a:lnTo>
                    <a:pt x="59" y="330"/>
                  </a:lnTo>
                  <a:lnTo>
                    <a:pt x="64" y="349"/>
                  </a:lnTo>
                  <a:lnTo>
                    <a:pt x="67" y="364"/>
                  </a:lnTo>
                  <a:lnTo>
                    <a:pt x="72" y="377"/>
                  </a:lnTo>
                  <a:lnTo>
                    <a:pt x="77" y="390"/>
                  </a:lnTo>
                  <a:lnTo>
                    <a:pt x="84" y="401"/>
                  </a:lnTo>
                  <a:lnTo>
                    <a:pt x="92" y="411"/>
                  </a:lnTo>
                  <a:lnTo>
                    <a:pt x="102" y="419"/>
                  </a:lnTo>
                  <a:lnTo>
                    <a:pt x="115" y="425"/>
                  </a:lnTo>
                  <a:lnTo>
                    <a:pt x="130" y="428"/>
                  </a:lnTo>
                  <a:lnTo>
                    <a:pt x="131" y="428"/>
                  </a:lnTo>
                  <a:lnTo>
                    <a:pt x="132" y="427"/>
                  </a:lnTo>
                  <a:lnTo>
                    <a:pt x="133" y="425"/>
                  </a:lnTo>
                  <a:lnTo>
                    <a:pt x="132" y="424"/>
                  </a:lnTo>
                  <a:lnTo>
                    <a:pt x="109" y="409"/>
                  </a:lnTo>
                  <a:lnTo>
                    <a:pt x="92" y="387"/>
                  </a:lnTo>
                  <a:lnTo>
                    <a:pt x="82" y="363"/>
                  </a:lnTo>
                  <a:lnTo>
                    <a:pt x="76" y="335"/>
                  </a:lnTo>
                  <a:lnTo>
                    <a:pt x="71" y="306"/>
                  </a:lnTo>
                  <a:lnTo>
                    <a:pt x="67" y="277"/>
                  </a:lnTo>
                  <a:lnTo>
                    <a:pt x="61" y="248"/>
                  </a:lnTo>
                  <a:lnTo>
                    <a:pt x="53" y="222"/>
                  </a:lnTo>
                  <a:lnTo>
                    <a:pt x="41" y="197"/>
                  </a:lnTo>
                  <a:lnTo>
                    <a:pt x="30" y="170"/>
                  </a:lnTo>
                  <a:lnTo>
                    <a:pt x="20" y="141"/>
                  </a:lnTo>
                  <a:lnTo>
                    <a:pt x="13" y="111"/>
                  </a:lnTo>
                  <a:lnTo>
                    <a:pt x="10" y="81"/>
                  </a:lnTo>
                  <a:lnTo>
                    <a:pt x="13" y="52"/>
                  </a:lnTo>
                  <a:lnTo>
                    <a:pt x="23" y="25"/>
                  </a:lnTo>
                  <a:lnTo>
                    <a:pt x="41" y="0"/>
                  </a:lnTo>
                  <a:lnTo>
                    <a:pt x="41" y="0"/>
                  </a:lnTo>
                  <a:lnTo>
                    <a:pt x="41" y="0"/>
                  </a:lnTo>
                  <a:lnTo>
                    <a:pt x="41" y="0"/>
                  </a:lnTo>
                  <a:lnTo>
                    <a:pt x="4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1" name="Freeform 124"/>
            <p:cNvSpPr>
              <a:spLocks/>
            </p:cNvSpPr>
            <p:nvPr/>
          </p:nvSpPr>
          <p:spPr bwMode="auto">
            <a:xfrm>
              <a:off x="4813" y="1009"/>
              <a:ext cx="25" cy="8"/>
            </a:xfrm>
            <a:custGeom>
              <a:avLst/>
              <a:gdLst>
                <a:gd name="T0" fmla="*/ 0 w 126"/>
                <a:gd name="T1" fmla="*/ 0 h 39"/>
                <a:gd name="T2" fmla="*/ 5 w 126"/>
                <a:gd name="T3" fmla="*/ 4 h 39"/>
                <a:gd name="T4" fmla="*/ 10 w 126"/>
                <a:gd name="T5" fmla="*/ 7 h 39"/>
                <a:gd name="T6" fmla="*/ 15 w 126"/>
                <a:gd name="T7" fmla="*/ 9 h 39"/>
                <a:gd name="T8" fmla="*/ 19 w 126"/>
                <a:gd name="T9" fmla="*/ 10 h 39"/>
                <a:gd name="T10" fmla="*/ 24 w 126"/>
                <a:gd name="T11" fmla="*/ 13 h 39"/>
                <a:gd name="T12" fmla="*/ 29 w 126"/>
                <a:gd name="T13" fmla="*/ 14 h 39"/>
                <a:gd name="T14" fmla="*/ 35 w 126"/>
                <a:gd name="T15" fmla="*/ 14 h 39"/>
                <a:gd name="T16" fmla="*/ 41 w 126"/>
                <a:gd name="T17" fmla="*/ 14 h 39"/>
                <a:gd name="T18" fmla="*/ 51 w 126"/>
                <a:gd name="T19" fmla="*/ 14 h 39"/>
                <a:gd name="T20" fmla="*/ 62 w 126"/>
                <a:gd name="T21" fmla="*/ 17 h 39"/>
                <a:gd name="T22" fmla="*/ 72 w 126"/>
                <a:gd name="T23" fmla="*/ 19 h 39"/>
                <a:gd name="T24" fmla="*/ 82 w 126"/>
                <a:gd name="T25" fmla="*/ 23 h 39"/>
                <a:gd name="T26" fmla="*/ 92 w 126"/>
                <a:gd name="T27" fmla="*/ 28 h 39"/>
                <a:gd name="T28" fmla="*/ 101 w 126"/>
                <a:gd name="T29" fmla="*/ 32 h 39"/>
                <a:gd name="T30" fmla="*/ 111 w 126"/>
                <a:gd name="T31" fmla="*/ 37 h 39"/>
                <a:gd name="T32" fmla="*/ 121 w 126"/>
                <a:gd name="T33" fmla="*/ 39 h 39"/>
                <a:gd name="T34" fmla="*/ 122 w 126"/>
                <a:gd name="T35" fmla="*/ 39 h 39"/>
                <a:gd name="T36" fmla="*/ 125 w 126"/>
                <a:gd name="T37" fmla="*/ 38 h 39"/>
                <a:gd name="T38" fmla="*/ 126 w 126"/>
                <a:gd name="T39" fmla="*/ 37 h 39"/>
                <a:gd name="T40" fmla="*/ 125 w 126"/>
                <a:gd name="T41" fmla="*/ 34 h 39"/>
                <a:gd name="T42" fmla="*/ 117 w 126"/>
                <a:gd name="T43" fmla="*/ 30 h 39"/>
                <a:gd name="T44" fmla="*/ 110 w 126"/>
                <a:gd name="T45" fmla="*/ 25 h 39"/>
                <a:gd name="T46" fmla="*/ 104 w 126"/>
                <a:gd name="T47" fmla="*/ 22 h 39"/>
                <a:gd name="T48" fmla="*/ 96 w 126"/>
                <a:gd name="T49" fmla="*/ 18 h 39"/>
                <a:gd name="T50" fmla="*/ 89 w 126"/>
                <a:gd name="T51" fmla="*/ 15 h 39"/>
                <a:gd name="T52" fmla="*/ 81 w 126"/>
                <a:gd name="T53" fmla="*/ 13 h 39"/>
                <a:gd name="T54" fmla="*/ 72 w 126"/>
                <a:gd name="T55" fmla="*/ 10 h 39"/>
                <a:gd name="T56" fmla="*/ 64 w 126"/>
                <a:gd name="T57" fmla="*/ 9 h 39"/>
                <a:gd name="T58" fmla="*/ 60 w 126"/>
                <a:gd name="T59" fmla="*/ 8 h 39"/>
                <a:gd name="T60" fmla="*/ 56 w 126"/>
                <a:gd name="T61" fmla="*/ 8 h 39"/>
                <a:gd name="T62" fmla="*/ 52 w 126"/>
                <a:gd name="T63" fmla="*/ 8 h 39"/>
                <a:gd name="T64" fmla="*/ 49 w 126"/>
                <a:gd name="T65" fmla="*/ 8 h 39"/>
                <a:gd name="T66" fmla="*/ 41 w 126"/>
                <a:gd name="T67" fmla="*/ 9 h 39"/>
                <a:gd name="T68" fmla="*/ 35 w 126"/>
                <a:gd name="T69" fmla="*/ 9 h 39"/>
                <a:gd name="T70" fmla="*/ 29 w 126"/>
                <a:gd name="T71" fmla="*/ 9 h 39"/>
                <a:gd name="T72" fmla="*/ 23 w 126"/>
                <a:gd name="T73" fmla="*/ 8 h 39"/>
                <a:gd name="T74" fmla="*/ 18 w 126"/>
                <a:gd name="T75" fmla="*/ 7 h 39"/>
                <a:gd name="T76" fmla="*/ 11 w 126"/>
                <a:gd name="T77" fmla="*/ 5 h 39"/>
                <a:gd name="T78" fmla="*/ 6 w 126"/>
                <a:gd name="T79" fmla="*/ 3 h 39"/>
                <a:gd name="T80" fmla="*/ 0 w 126"/>
                <a:gd name="T81" fmla="*/ 0 h 39"/>
                <a:gd name="T82" fmla="*/ 0 w 126"/>
                <a:gd name="T83" fmla="*/ 0 h 39"/>
                <a:gd name="T84" fmla="*/ 0 w 126"/>
                <a:gd name="T85" fmla="*/ 0 h 39"/>
                <a:gd name="T86" fmla="*/ 0 w 126"/>
                <a:gd name="T87" fmla="*/ 0 h 39"/>
                <a:gd name="T88" fmla="*/ 0 w 126"/>
                <a:gd name="T89" fmla="*/ 0 h 39"/>
                <a:gd name="T90" fmla="*/ 0 w 126"/>
                <a:gd name="T9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39">
                  <a:moveTo>
                    <a:pt x="0" y="0"/>
                  </a:moveTo>
                  <a:lnTo>
                    <a:pt x="5" y="4"/>
                  </a:lnTo>
                  <a:lnTo>
                    <a:pt x="10" y="7"/>
                  </a:lnTo>
                  <a:lnTo>
                    <a:pt x="15" y="9"/>
                  </a:lnTo>
                  <a:lnTo>
                    <a:pt x="19" y="10"/>
                  </a:lnTo>
                  <a:lnTo>
                    <a:pt x="24" y="13"/>
                  </a:lnTo>
                  <a:lnTo>
                    <a:pt x="29" y="14"/>
                  </a:lnTo>
                  <a:lnTo>
                    <a:pt x="35" y="14"/>
                  </a:lnTo>
                  <a:lnTo>
                    <a:pt x="41" y="14"/>
                  </a:lnTo>
                  <a:lnTo>
                    <a:pt x="51" y="14"/>
                  </a:lnTo>
                  <a:lnTo>
                    <a:pt x="62" y="17"/>
                  </a:lnTo>
                  <a:lnTo>
                    <a:pt x="72" y="19"/>
                  </a:lnTo>
                  <a:lnTo>
                    <a:pt x="82" y="23"/>
                  </a:lnTo>
                  <a:lnTo>
                    <a:pt x="92" y="28"/>
                  </a:lnTo>
                  <a:lnTo>
                    <a:pt x="101" y="32"/>
                  </a:lnTo>
                  <a:lnTo>
                    <a:pt x="111" y="37"/>
                  </a:lnTo>
                  <a:lnTo>
                    <a:pt x="121" y="39"/>
                  </a:lnTo>
                  <a:lnTo>
                    <a:pt x="122" y="39"/>
                  </a:lnTo>
                  <a:lnTo>
                    <a:pt x="125" y="38"/>
                  </a:lnTo>
                  <a:lnTo>
                    <a:pt x="126" y="37"/>
                  </a:lnTo>
                  <a:lnTo>
                    <a:pt x="125" y="34"/>
                  </a:lnTo>
                  <a:lnTo>
                    <a:pt x="117" y="30"/>
                  </a:lnTo>
                  <a:lnTo>
                    <a:pt x="110" y="25"/>
                  </a:lnTo>
                  <a:lnTo>
                    <a:pt x="104" y="22"/>
                  </a:lnTo>
                  <a:lnTo>
                    <a:pt x="96" y="18"/>
                  </a:lnTo>
                  <a:lnTo>
                    <a:pt x="89" y="15"/>
                  </a:lnTo>
                  <a:lnTo>
                    <a:pt x="81" y="13"/>
                  </a:lnTo>
                  <a:lnTo>
                    <a:pt x="72" y="10"/>
                  </a:lnTo>
                  <a:lnTo>
                    <a:pt x="64" y="9"/>
                  </a:lnTo>
                  <a:lnTo>
                    <a:pt x="60" y="8"/>
                  </a:lnTo>
                  <a:lnTo>
                    <a:pt x="56" y="8"/>
                  </a:lnTo>
                  <a:lnTo>
                    <a:pt x="52" y="8"/>
                  </a:lnTo>
                  <a:lnTo>
                    <a:pt x="49" y="8"/>
                  </a:lnTo>
                  <a:lnTo>
                    <a:pt x="41" y="9"/>
                  </a:lnTo>
                  <a:lnTo>
                    <a:pt x="35" y="9"/>
                  </a:lnTo>
                  <a:lnTo>
                    <a:pt x="29" y="9"/>
                  </a:lnTo>
                  <a:lnTo>
                    <a:pt x="23" y="8"/>
                  </a:lnTo>
                  <a:lnTo>
                    <a:pt x="18" y="7"/>
                  </a:lnTo>
                  <a:lnTo>
                    <a:pt x="11" y="5"/>
                  </a:lnTo>
                  <a:lnTo>
                    <a:pt x="6" y="3"/>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2" name="Freeform 125"/>
            <p:cNvSpPr>
              <a:spLocks/>
            </p:cNvSpPr>
            <p:nvPr/>
          </p:nvSpPr>
          <p:spPr bwMode="auto">
            <a:xfrm>
              <a:off x="4816" y="1016"/>
              <a:ext cx="12" cy="7"/>
            </a:xfrm>
            <a:custGeom>
              <a:avLst/>
              <a:gdLst>
                <a:gd name="T0" fmla="*/ 0 w 61"/>
                <a:gd name="T1" fmla="*/ 0 h 33"/>
                <a:gd name="T2" fmla="*/ 3 w 61"/>
                <a:gd name="T3" fmla="*/ 6 h 33"/>
                <a:gd name="T4" fmla="*/ 8 w 61"/>
                <a:gd name="T5" fmla="*/ 12 h 33"/>
                <a:gd name="T6" fmla="*/ 15 w 61"/>
                <a:gd name="T7" fmla="*/ 17 h 33"/>
                <a:gd name="T8" fmla="*/ 21 w 61"/>
                <a:gd name="T9" fmla="*/ 22 h 33"/>
                <a:gd name="T10" fmla="*/ 25 w 61"/>
                <a:gd name="T11" fmla="*/ 23 h 33"/>
                <a:gd name="T12" fmla="*/ 28 w 61"/>
                <a:gd name="T13" fmla="*/ 25 h 33"/>
                <a:gd name="T14" fmla="*/ 31 w 61"/>
                <a:gd name="T15" fmla="*/ 26 h 33"/>
                <a:gd name="T16" fmla="*/ 35 w 61"/>
                <a:gd name="T17" fmla="*/ 26 h 33"/>
                <a:gd name="T18" fmla="*/ 39 w 61"/>
                <a:gd name="T19" fmla="*/ 27 h 33"/>
                <a:gd name="T20" fmla="*/ 44 w 61"/>
                <a:gd name="T21" fmla="*/ 28 h 33"/>
                <a:gd name="T22" fmla="*/ 48 w 61"/>
                <a:gd name="T23" fmla="*/ 31 h 33"/>
                <a:gd name="T24" fmla="*/ 53 w 61"/>
                <a:gd name="T25" fmla="*/ 33 h 33"/>
                <a:gd name="T26" fmla="*/ 56 w 61"/>
                <a:gd name="T27" fmla="*/ 33 h 33"/>
                <a:gd name="T28" fmla="*/ 59 w 61"/>
                <a:gd name="T29" fmla="*/ 31 h 33"/>
                <a:gd name="T30" fmla="*/ 61 w 61"/>
                <a:gd name="T31" fmla="*/ 27 h 33"/>
                <a:gd name="T32" fmla="*/ 61 w 61"/>
                <a:gd name="T33" fmla="*/ 25 h 33"/>
                <a:gd name="T34" fmla="*/ 54 w 61"/>
                <a:gd name="T35" fmla="*/ 20 h 33"/>
                <a:gd name="T36" fmla="*/ 48 w 61"/>
                <a:gd name="T37" fmla="*/ 18 h 33"/>
                <a:gd name="T38" fmla="*/ 41 w 61"/>
                <a:gd name="T39" fmla="*/ 18 h 33"/>
                <a:gd name="T40" fmla="*/ 33 w 61"/>
                <a:gd name="T41" fmla="*/ 18 h 33"/>
                <a:gd name="T42" fmla="*/ 25 w 61"/>
                <a:gd name="T43" fmla="*/ 16 h 33"/>
                <a:gd name="T44" fmla="*/ 15 w 61"/>
                <a:gd name="T45" fmla="*/ 12 h 33"/>
                <a:gd name="T46" fmla="*/ 6 w 61"/>
                <a:gd name="T47" fmla="*/ 6 h 33"/>
                <a:gd name="T48" fmla="*/ 0 w 61"/>
                <a:gd name="T49" fmla="*/ 0 h 33"/>
                <a:gd name="T50" fmla="*/ 0 w 61"/>
                <a:gd name="T51" fmla="*/ 0 h 33"/>
                <a:gd name="T52" fmla="*/ 0 w 61"/>
                <a:gd name="T53" fmla="*/ 0 h 33"/>
                <a:gd name="T54" fmla="*/ 0 w 61"/>
                <a:gd name="T55" fmla="*/ 0 h 33"/>
                <a:gd name="T56" fmla="*/ 0 w 61"/>
                <a:gd name="T57" fmla="*/ 0 h 33"/>
                <a:gd name="T58" fmla="*/ 0 w 61"/>
                <a:gd name="T5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33">
                  <a:moveTo>
                    <a:pt x="0" y="0"/>
                  </a:moveTo>
                  <a:lnTo>
                    <a:pt x="3" y="6"/>
                  </a:lnTo>
                  <a:lnTo>
                    <a:pt x="8" y="12"/>
                  </a:lnTo>
                  <a:lnTo>
                    <a:pt x="15" y="17"/>
                  </a:lnTo>
                  <a:lnTo>
                    <a:pt x="21" y="22"/>
                  </a:lnTo>
                  <a:lnTo>
                    <a:pt x="25" y="23"/>
                  </a:lnTo>
                  <a:lnTo>
                    <a:pt x="28" y="25"/>
                  </a:lnTo>
                  <a:lnTo>
                    <a:pt x="31" y="26"/>
                  </a:lnTo>
                  <a:lnTo>
                    <a:pt x="35" y="26"/>
                  </a:lnTo>
                  <a:lnTo>
                    <a:pt x="39" y="27"/>
                  </a:lnTo>
                  <a:lnTo>
                    <a:pt x="44" y="28"/>
                  </a:lnTo>
                  <a:lnTo>
                    <a:pt x="48" y="31"/>
                  </a:lnTo>
                  <a:lnTo>
                    <a:pt x="53" y="33"/>
                  </a:lnTo>
                  <a:lnTo>
                    <a:pt x="56" y="33"/>
                  </a:lnTo>
                  <a:lnTo>
                    <a:pt x="59" y="31"/>
                  </a:lnTo>
                  <a:lnTo>
                    <a:pt x="61" y="27"/>
                  </a:lnTo>
                  <a:lnTo>
                    <a:pt x="61" y="25"/>
                  </a:lnTo>
                  <a:lnTo>
                    <a:pt x="54" y="20"/>
                  </a:lnTo>
                  <a:lnTo>
                    <a:pt x="48" y="18"/>
                  </a:lnTo>
                  <a:lnTo>
                    <a:pt x="41" y="18"/>
                  </a:lnTo>
                  <a:lnTo>
                    <a:pt x="33" y="18"/>
                  </a:lnTo>
                  <a:lnTo>
                    <a:pt x="25" y="16"/>
                  </a:lnTo>
                  <a:lnTo>
                    <a:pt x="15" y="12"/>
                  </a:lnTo>
                  <a:lnTo>
                    <a:pt x="6"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3" name="Freeform 126"/>
            <p:cNvSpPr>
              <a:spLocks/>
            </p:cNvSpPr>
            <p:nvPr/>
          </p:nvSpPr>
          <p:spPr bwMode="auto">
            <a:xfrm>
              <a:off x="4828" y="944"/>
              <a:ext cx="50" cy="10"/>
            </a:xfrm>
            <a:custGeom>
              <a:avLst/>
              <a:gdLst>
                <a:gd name="T0" fmla="*/ 0 w 249"/>
                <a:gd name="T1" fmla="*/ 27 h 49"/>
                <a:gd name="T2" fmla="*/ 11 w 249"/>
                <a:gd name="T3" fmla="*/ 34 h 49"/>
                <a:gd name="T4" fmla="*/ 23 w 249"/>
                <a:gd name="T5" fmla="*/ 40 h 49"/>
                <a:gd name="T6" fmla="*/ 35 w 249"/>
                <a:gd name="T7" fmla="*/ 44 h 49"/>
                <a:gd name="T8" fmla="*/ 47 w 249"/>
                <a:gd name="T9" fmla="*/ 46 h 49"/>
                <a:gd name="T10" fmla="*/ 59 w 249"/>
                <a:gd name="T11" fmla="*/ 47 h 49"/>
                <a:gd name="T12" fmla="*/ 73 w 249"/>
                <a:gd name="T13" fmla="*/ 49 h 49"/>
                <a:gd name="T14" fmla="*/ 86 w 249"/>
                <a:gd name="T15" fmla="*/ 47 h 49"/>
                <a:gd name="T16" fmla="*/ 99 w 249"/>
                <a:gd name="T17" fmla="*/ 45 h 49"/>
                <a:gd name="T18" fmla="*/ 118 w 249"/>
                <a:gd name="T19" fmla="*/ 41 h 49"/>
                <a:gd name="T20" fmla="*/ 135 w 249"/>
                <a:gd name="T21" fmla="*/ 40 h 49"/>
                <a:gd name="T22" fmla="*/ 152 w 249"/>
                <a:gd name="T23" fmla="*/ 39 h 49"/>
                <a:gd name="T24" fmla="*/ 169 w 249"/>
                <a:gd name="T25" fmla="*/ 39 h 49"/>
                <a:gd name="T26" fmla="*/ 185 w 249"/>
                <a:gd name="T27" fmla="*/ 40 h 49"/>
                <a:gd name="T28" fmla="*/ 203 w 249"/>
                <a:gd name="T29" fmla="*/ 41 h 49"/>
                <a:gd name="T30" fmla="*/ 220 w 249"/>
                <a:gd name="T31" fmla="*/ 42 h 49"/>
                <a:gd name="T32" fmla="*/ 239 w 249"/>
                <a:gd name="T33" fmla="*/ 44 h 49"/>
                <a:gd name="T34" fmla="*/ 243 w 249"/>
                <a:gd name="T35" fmla="*/ 42 h 49"/>
                <a:gd name="T36" fmla="*/ 248 w 249"/>
                <a:gd name="T37" fmla="*/ 39 h 49"/>
                <a:gd name="T38" fmla="*/ 249 w 249"/>
                <a:gd name="T39" fmla="*/ 34 h 49"/>
                <a:gd name="T40" fmla="*/ 246 w 249"/>
                <a:gd name="T41" fmla="*/ 30 h 49"/>
                <a:gd name="T42" fmla="*/ 236 w 249"/>
                <a:gd name="T43" fmla="*/ 26 h 49"/>
                <a:gd name="T44" fmla="*/ 225 w 249"/>
                <a:gd name="T45" fmla="*/ 21 h 49"/>
                <a:gd name="T46" fmla="*/ 215 w 249"/>
                <a:gd name="T47" fmla="*/ 17 h 49"/>
                <a:gd name="T48" fmla="*/ 205 w 249"/>
                <a:gd name="T49" fmla="*/ 12 h 49"/>
                <a:gd name="T50" fmla="*/ 194 w 249"/>
                <a:gd name="T51" fmla="*/ 9 h 49"/>
                <a:gd name="T52" fmla="*/ 184 w 249"/>
                <a:gd name="T53" fmla="*/ 6 h 49"/>
                <a:gd name="T54" fmla="*/ 173 w 249"/>
                <a:gd name="T55" fmla="*/ 2 h 49"/>
                <a:gd name="T56" fmla="*/ 162 w 249"/>
                <a:gd name="T57" fmla="*/ 0 h 49"/>
                <a:gd name="T58" fmla="*/ 154 w 249"/>
                <a:gd name="T59" fmla="*/ 0 h 49"/>
                <a:gd name="T60" fmla="*/ 148 w 249"/>
                <a:gd name="T61" fmla="*/ 0 h 49"/>
                <a:gd name="T62" fmla="*/ 140 w 249"/>
                <a:gd name="T63" fmla="*/ 1 h 49"/>
                <a:gd name="T64" fmla="*/ 133 w 249"/>
                <a:gd name="T65" fmla="*/ 4 h 49"/>
                <a:gd name="T66" fmla="*/ 125 w 249"/>
                <a:gd name="T67" fmla="*/ 6 h 49"/>
                <a:gd name="T68" fmla="*/ 119 w 249"/>
                <a:gd name="T69" fmla="*/ 7 h 49"/>
                <a:gd name="T70" fmla="*/ 112 w 249"/>
                <a:gd name="T71" fmla="*/ 10 h 49"/>
                <a:gd name="T72" fmla="*/ 106 w 249"/>
                <a:gd name="T73" fmla="*/ 12 h 49"/>
                <a:gd name="T74" fmla="*/ 93 w 249"/>
                <a:gd name="T75" fmla="*/ 16 h 49"/>
                <a:gd name="T76" fmla="*/ 79 w 249"/>
                <a:gd name="T77" fmla="*/ 21 h 49"/>
                <a:gd name="T78" fmla="*/ 67 w 249"/>
                <a:gd name="T79" fmla="*/ 24 h 49"/>
                <a:gd name="T80" fmla="*/ 53 w 249"/>
                <a:gd name="T81" fmla="*/ 27 h 49"/>
                <a:gd name="T82" fmla="*/ 41 w 249"/>
                <a:gd name="T83" fmla="*/ 29 h 49"/>
                <a:gd name="T84" fmla="*/ 27 w 249"/>
                <a:gd name="T85" fmla="*/ 30 h 49"/>
                <a:gd name="T86" fmla="*/ 13 w 249"/>
                <a:gd name="T87" fmla="*/ 30 h 49"/>
                <a:gd name="T88" fmla="*/ 0 w 249"/>
                <a:gd name="T89" fmla="*/ 27 h 49"/>
                <a:gd name="T90" fmla="*/ 0 w 249"/>
                <a:gd name="T91" fmla="*/ 27 h 49"/>
                <a:gd name="T92" fmla="*/ 0 w 249"/>
                <a:gd name="T93" fmla="*/ 27 h 49"/>
                <a:gd name="T94" fmla="*/ 0 w 249"/>
                <a:gd name="T95" fmla="*/ 27 h 49"/>
                <a:gd name="T96" fmla="*/ 0 w 249"/>
                <a:gd name="T97" fmla="*/ 27 h 49"/>
                <a:gd name="T98" fmla="*/ 0 w 249"/>
                <a:gd name="T9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49">
                  <a:moveTo>
                    <a:pt x="0" y="27"/>
                  </a:moveTo>
                  <a:lnTo>
                    <a:pt x="11" y="34"/>
                  </a:lnTo>
                  <a:lnTo>
                    <a:pt x="23" y="40"/>
                  </a:lnTo>
                  <a:lnTo>
                    <a:pt x="35" y="44"/>
                  </a:lnTo>
                  <a:lnTo>
                    <a:pt x="47" y="46"/>
                  </a:lnTo>
                  <a:lnTo>
                    <a:pt x="59" y="47"/>
                  </a:lnTo>
                  <a:lnTo>
                    <a:pt x="73" y="49"/>
                  </a:lnTo>
                  <a:lnTo>
                    <a:pt x="86" y="47"/>
                  </a:lnTo>
                  <a:lnTo>
                    <a:pt x="99" y="45"/>
                  </a:lnTo>
                  <a:lnTo>
                    <a:pt x="118" y="41"/>
                  </a:lnTo>
                  <a:lnTo>
                    <a:pt x="135" y="40"/>
                  </a:lnTo>
                  <a:lnTo>
                    <a:pt x="152" y="39"/>
                  </a:lnTo>
                  <a:lnTo>
                    <a:pt x="169" y="39"/>
                  </a:lnTo>
                  <a:lnTo>
                    <a:pt x="185" y="40"/>
                  </a:lnTo>
                  <a:lnTo>
                    <a:pt x="203" y="41"/>
                  </a:lnTo>
                  <a:lnTo>
                    <a:pt x="220" y="42"/>
                  </a:lnTo>
                  <a:lnTo>
                    <a:pt x="239" y="44"/>
                  </a:lnTo>
                  <a:lnTo>
                    <a:pt x="243" y="42"/>
                  </a:lnTo>
                  <a:lnTo>
                    <a:pt x="248" y="39"/>
                  </a:lnTo>
                  <a:lnTo>
                    <a:pt x="249" y="34"/>
                  </a:lnTo>
                  <a:lnTo>
                    <a:pt x="246" y="30"/>
                  </a:lnTo>
                  <a:lnTo>
                    <a:pt x="236" y="26"/>
                  </a:lnTo>
                  <a:lnTo>
                    <a:pt x="225" y="21"/>
                  </a:lnTo>
                  <a:lnTo>
                    <a:pt x="215" y="17"/>
                  </a:lnTo>
                  <a:lnTo>
                    <a:pt x="205" y="12"/>
                  </a:lnTo>
                  <a:lnTo>
                    <a:pt x="194" y="9"/>
                  </a:lnTo>
                  <a:lnTo>
                    <a:pt x="184" y="6"/>
                  </a:lnTo>
                  <a:lnTo>
                    <a:pt x="173" y="2"/>
                  </a:lnTo>
                  <a:lnTo>
                    <a:pt x="162" y="0"/>
                  </a:lnTo>
                  <a:lnTo>
                    <a:pt x="154" y="0"/>
                  </a:lnTo>
                  <a:lnTo>
                    <a:pt x="148" y="0"/>
                  </a:lnTo>
                  <a:lnTo>
                    <a:pt x="140" y="1"/>
                  </a:lnTo>
                  <a:lnTo>
                    <a:pt x="133" y="4"/>
                  </a:lnTo>
                  <a:lnTo>
                    <a:pt x="125" y="6"/>
                  </a:lnTo>
                  <a:lnTo>
                    <a:pt x="119" y="7"/>
                  </a:lnTo>
                  <a:lnTo>
                    <a:pt x="112" y="10"/>
                  </a:lnTo>
                  <a:lnTo>
                    <a:pt x="106" y="12"/>
                  </a:lnTo>
                  <a:lnTo>
                    <a:pt x="93" y="16"/>
                  </a:lnTo>
                  <a:lnTo>
                    <a:pt x="79" y="21"/>
                  </a:lnTo>
                  <a:lnTo>
                    <a:pt x="67" y="24"/>
                  </a:lnTo>
                  <a:lnTo>
                    <a:pt x="53" y="27"/>
                  </a:lnTo>
                  <a:lnTo>
                    <a:pt x="41" y="29"/>
                  </a:lnTo>
                  <a:lnTo>
                    <a:pt x="27" y="30"/>
                  </a:lnTo>
                  <a:lnTo>
                    <a:pt x="13" y="30"/>
                  </a:lnTo>
                  <a:lnTo>
                    <a:pt x="0" y="27"/>
                  </a:lnTo>
                  <a:lnTo>
                    <a:pt x="0" y="27"/>
                  </a:lnTo>
                  <a:lnTo>
                    <a:pt x="0" y="27"/>
                  </a:lnTo>
                  <a:lnTo>
                    <a:pt x="0" y="27"/>
                  </a:lnTo>
                  <a:lnTo>
                    <a:pt x="0"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4" name="Freeform 127"/>
            <p:cNvSpPr>
              <a:spLocks/>
            </p:cNvSpPr>
            <p:nvPr/>
          </p:nvSpPr>
          <p:spPr bwMode="auto">
            <a:xfrm>
              <a:off x="4808" y="890"/>
              <a:ext cx="8" cy="16"/>
            </a:xfrm>
            <a:custGeom>
              <a:avLst/>
              <a:gdLst>
                <a:gd name="T0" fmla="*/ 41 w 41"/>
                <a:gd name="T1" fmla="*/ 80 h 81"/>
                <a:gd name="T2" fmla="*/ 35 w 41"/>
                <a:gd name="T3" fmla="*/ 71 h 81"/>
                <a:gd name="T4" fmla="*/ 28 w 41"/>
                <a:gd name="T5" fmla="*/ 62 h 81"/>
                <a:gd name="T6" fmla="*/ 23 w 41"/>
                <a:gd name="T7" fmla="*/ 52 h 81"/>
                <a:gd name="T8" fmla="*/ 17 w 41"/>
                <a:gd name="T9" fmla="*/ 44 h 81"/>
                <a:gd name="T10" fmla="*/ 13 w 41"/>
                <a:gd name="T11" fmla="*/ 34 h 81"/>
                <a:gd name="T12" fmla="*/ 10 w 41"/>
                <a:gd name="T13" fmla="*/ 22 h 81"/>
                <a:gd name="T14" fmla="*/ 7 w 41"/>
                <a:gd name="T15" fmla="*/ 11 h 81"/>
                <a:gd name="T16" fmla="*/ 5 w 41"/>
                <a:gd name="T17" fmla="*/ 1 h 81"/>
                <a:gd name="T18" fmla="*/ 4 w 41"/>
                <a:gd name="T19" fmla="*/ 0 h 81"/>
                <a:gd name="T20" fmla="*/ 2 w 41"/>
                <a:gd name="T21" fmla="*/ 1 h 81"/>
                <a:gd name="T22" fmla="*/ 0 w 41"/>
                <a:gd name="T23" fmla="*/ 4 h 81"/>
                <a:gd name="T24" fmla="*/ 0 w 41"/>
                <a:gd name="T25" fmla="*/ 5 h 81"/>
                <a:gd name="T26" fmla="*/ 1 w 41"/>
                <a:gd name="T27" fmla="*/ 16 h 81"/>
                <a:gd name="T28" fmla="*/ 4 w 41"/>
                <a:gd name="T29" fmla="*/ 26 h 81"/>
                <a:gd name="T30" fmla="*/ 8 w 41"/>
                <a:gd name="T31" fmla="*/ 36 h 81"/>
                <a:gd name="T32" fmla="*/ 13 w 41"/>
                <a:gd name="T33" fmla="*/ 46 h 81"/>
                <a:gd name="T34" fmla="*/ 20 w 41"/>
                <a:gd name="T35" fmla="*/ 56 h 81"/>
                <a:gd name="T36" fmla="*/ 27 w 41"/>
                <a:gd name="T37" fmla="*/ 65 h 81"/>
                <a:gd name="T38" fmla="*/ 33 w 41"/>
                <a:gd name="T39" fmla="*/ 72 h 81"/>
                <a:gd name="T40" fmla="*/ 41 w 41"/>
                <a:gd name="T41" fmla="*/ 81 h 81"/>
                <a:gd name="T42" fmla="*/ 41 w 41"/>
                <a:gd name="T43" fmla="*/ 81 h 81"/>
                <a:gd name="T44" fmla="*/ 41 w 41"/>
                <a:gd name="T45" fmla="*/ 80 h 81"/>
                <a:gd name="T46" fmla="*/ 41 w 41"/>
                <a:gd name="T47" fmla="*/ 80 h 81"/>
                <a:gd name="T48" fmla="*/ 41 w 41"/>
                <a:gd name="T49" fmla="*/ 80 h 81"/>
                <a:gd name="T50" fmla="*/ 41 w 41"/>
                <a:gd name="T5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81">
                  <a:moveTo>
                    <a:pt x="41" y="80"/>
                  </a:moveTo>
                  <a:lnTo>
                    <a:pt x="35" y="71"/>
                  </a:lnTo>
                  <a:lnTo>
                    <a:pt x="28" y="62"/>
                  </a:lnTo>
                  <a:lnTo>
                    <a:pt x="23" y="52"/>
                  </a:lnTo>
                  <a:lnTo>
                    <a:pt x="17" y="44"/>
                  </a:lnTo>
                  <a:lnTo>
                    <a:pt x="13" y="34"/>
                  </a:lnTo>
                  <a:lnTo>
                    <a:pt x="10" y="22"/>
                  </a:lnTo>
                  <a:lnTo>
                    <a:pt x="7" y="11"/>
                  </a:lnTo>
                  <a:lnTo>
                    <a:pt x="5" y="1"/>
                  </a:lnTo>
                  <a:lnTo>
                    <a:pt x="4" y="0"/>
                  </a:lnTo>
                  <a:lnTo>
                    <a:pt x="2" y="1"/>
                  </a:lnTo>
                  <a:lnTo>
                    <a:pt x="0" y="4"/>
                  </a:lnTo>
                  <a:lnTo>
                    <a:pt x="0" y="5"/>
                  </a:lnTo>
                  <a:lnTo>
                    <a:pt x="1" y="16"/>
                  </a:lnTo>
                  <a:lnTo>
                    <a:pt x="4" y="26"/>
                  </a:lnTo>
                  <a:lnTo>
                    <a:pt x="8" y="36"/>
                  </a:lnTo>
                  <a:lnTo>
                    <a:pt x="13" y="46"/>
                  </a:lnTo>
                  <a:lnTo>
                    <a:pt x="20" y="56"/>
                  </a:lnTo>
                  <a:lnTo>
                    <a:pt x="27" y="65"/>
                  </a:lnTo>
                  <a:lnTo>
                    <a:pt x="33" y="72"/>
                  </a:lnTo>
                  <a:lnTo>
                    <a:pt x="41" y="81"/>
                  </a:lnTo>
                  <a:lnTo>
                    <a:pt x="41" y="81"/>
                  </a:lnTo>
                  <a:lnTo>
                    <a:pt x="41" y="80"/>
                  </a:lnTo>
                  <a:lnTo>
                    <a:pt x="41" y="80"/>
                  </a:lnTo>
                  <a:lnTo>
                    <a:pt x="41" y="80"/>
                  </a:lnTo>
                  <a:lnTo>
                    <a:pt x="41"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5" name="Freeform 128"/>
            <p:cNvSpPr>
              <a:spLocks/>
            </p:cNvSpPr>
            <p:nvPr/>
          </p:nvSpPr>
          <p:spPr bwMode="auto">
            <a:xfrm>
              <a:off x="4815" y="887"/>
              <a:ext cx="5" cy="18"/>
            </a:xfrm>
            <a:custGeom>
              <a:avLst/>
              <a:gdLst>
                <a:gd name="T0" fmla="*/ 25 w 25"/>
                <a:gd name="T1" fmla="*/ 90 h 90"/>
                <a:gd name="T2" fmla="*/ 21 w 25"/>
                <a:gd name="T3" fmla="*/ 84 h 90"/>
                <a:gd name="T4" fmla="*/ 18 w 25"/>
                <a:gd name="T5" fmla="*/ 79 h 90"/>
                <a:gd name="T6" fmla="*/ 17 w 25"/>
                <a:gd name="T7" fmla="*/ 73 h 90"/>
                <a:gd name="T8" fmla="*/ 16 w 25"/>
                <a:gd name="T9" fmla="*/ 66 h 90"/>
                <a:gd name="T10" fmla="*/ 16 w 25"/>
                <a:gd name="T11" fmla="*/ 61 h 90"/>
                <a:gd name="T12" fmla="*/ 16 w 25"/>
                <a:gd name="T13" fmla="*/ 56 h 90"/>
                <a:gd name="T14" fmla="*/ 15 w 25"/>
                <a:gd name="T15" fmla="*/ 51 h 90"/>
                <a:gd name="T16" fmla="*/ 15 w 25"/>
                <a:gd name="T17" fmla="*/ 46 h 90"/>
                <a:gd name="T18" fmla="*/ 12 w 25"/>
                <a:gd name="T19" fmla="*/ 36 h 90"/>
                <a:gd name="T20" fmla="*/ 11 w 25"/>
                <a:gd name="T21" fmla="*/ 25 h 90"/>
                <a:gd name="T22" fmla="*/ 10 w 25"/>
                <a:gd name="T23" fmla="*/ 14 h 90"/>
                <a:gd name="T24" fmla="*/ 10 w 25"/>
                <a:gd name="T25" fmla="*/ 3 h 90"/>
                <a:gd name="T26" fmla="*/ 10 w 25"/>
                <a:gd name="T27" fmla="*/ 0 h 90"/>
                <a:gd name="T28" fmla="*/ 7 w 25"/>
                <a:gd name="T29" fmla="*/ 2 h 90"/>
                <a:gd name="T30" fmla="*/ 5 w 25"/>
                <a:gd name="T31" fmla="*/ 4 h 90"/>
                <a:gd name="T32" fmla="*/ 2 w 25"/>
                <a:gd name="T33" fmla="*/ 5 h 90"/>
                <a:gd name="T34" fmla="*/ 0 w 25"/>
                <a:gd name="T35" fmla="*/ 15 h 90"/>
                <a:gd name="T36" fmla="*/ 0 w 25"/>
                <a:gd name="T37" fmla="*/ 25 h 90"/>
                <a:gd name="T38" fmla="*/ 1 w 25"/>
                <a:gd name="T39" fmla="*/ 35 h 90"/>
                <a:gd name="T40" fmla="*/ 3 w 25"/>
                <a:gd name="T41" fmla="*/ 45 h 90"/>
                <a:gd name="T42" fmla="*/ 7 w 25"/>
                <a:gd name="T43" fmla="*/ 58 h 90"/>
                <a:gd name="T44" fmla="*/ 11 w 25"/>
                <a:gd name="T45" fmla="*/ 69 h 90"/>
                <a:gd name="T46" fmla="*/ 16 w 25"/>
                <a:gd name="T47" fmla="*/ 80 h 90"/>
                <a:gd name="T48" fmla="*/ 23 w 25"/>
                <a:gd name="T49" fmla="*/ 90 h 90"/>
                <a:gd name="T50" fmla="*/ 23 w 25"/>
                <a:gd name="T51" fmla="*/ 90 h 90"/>
                <a:gd name="T52" fmla="*/ 25 w 25"/>
                <a:gd name="T53" fmla="*/ 90 h 90"/>
                <a:gd name="T54" fmla="*/ 25 w 25"/>
                <a:gd name="T55" fmla="*/ 90 h 90"/>
                <a:gd name="T56" fmla="*/ 25 w 25"/>
                <a:gd name="T57" fmla="*/ 90 h 90"/>
                <a:gd name="T58" fmla="*/ 25 w 25"/>
                <a:gd name="T5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90">
                  <a:moveTo>
                    <a:pt x="25" y="90"/>
                  </a:moveTo>
                  <a:lnTo>
                    <a:pt x="21" y="84"/>
                  </a:lnTo>
                  <a:lnTo>
                    <a:pt x="18" y="79"/>
                  </a:lnTo>
                  <a:lnTo>
                    <a:pt x="17" y="73"/>
                  </a:lnTo>
                  <a:lnTo>
                    <a:pt x="16" y="66"/>
                  </a:lnTo>
                  <a:lnTo>
                    <a:pt x="16" y="61"/>
                  </a:lnTo>
                  <a:lnTo>
                    <a:pt x="16" y="56"/>
                  </a:lnTo>
                  <a:lnTo>
                    <a:pt x="15" y="51"/>
                  </a:lnTo>
                  <a:lnTo>
                    <a:pt x="15" y="46"/>
                  </a:lnTo>
                  <a:lnTo>
                    <a:pt x="12" y="36"/>
                  </a:lnTo>
                  <a:lnTo>
                    <a:pt x="11" y="25"/>
                  </a:lnTo>
                  <a:lnTo>
                    <a:pt x="10" y="14"/>
                  </a:lnTo>
                  <a:lnTo>
                    <a:pt x="10" y="3"/>
                  </a:lnTo>
                  <a:lnTo>
                    <a:pt x="10" y="0"/>
                  </a:lnTo>
                  <a:lnTo>
                    <a:pt x="7" y="2"/>
                  </a:lnTo>
                  <a:lnTo>
                    <a:pt x="5" y="4"/>
                  </a:lnTo>
                  <a:lnTo>
                    <a:pt x="2" y="5"/>
                  </a:lnTo>
                  <a:lnTo>
                    <a:pt x="0" y="15"/>
                  </a:lnTo>
                  <a:lnTo>
                    <a:pt x="0" y="25"/>
                  </a:lnTo>
                  <a:lnTo>
                    <a:pt x="1" y="35"/>
                  </a:lnTo>
                  <a:lnTo>
                    <a:pt x="3" y="45"/>
                  </a:lnTo>
                  <a:lnTo>
                    <a:pt x="7" y="58"/>
                  </a:lnTo>
                  <a:lnTo>
                    <a:pt x="11" y="69"/>
                  </a:lnTo>
                  <a:lnTo>
                    <a:pt x="16" y="80"/>
                  </a:lnTo>
                  <a:lnTo>
                    <a:pt x="23" y="90"/>
                  </a:lnTo>
                  <a:lnTo>
                    <a:pt x="23" y="90"/>
                  </a:lnTo>
                  <a:lnTo>
                    <a:pt x="25" y="90"/>
                  </a:lnTo>
                  <a:lnTo>
                    <a:pt x="25" y="90"/>
                  </a:lnTo>
                  <a:lnTo>
                    <a:pt x="25" y="90"/>
                  </a:lnTo>
                  <a:lnTo>
                    <a:pt x="25"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6" name="Freeform 129"/>
            <p:cNvSpPr>
              <a:spLocks/>
            </p:cNvSpPr>
            <p:nvPr/>
          </p:nvSpPr>
          <p:spPr bwMode="auto">
            <a:xfrm>
              <a:off x="4835" y="893"/>
              <a:ext cx="4" cy="17"/>
            </a:xfrm>
            <a:custGeom>
              <a:avLst/>
              <a:gdLst>
                <a:gd name="T0" fmla="*/ 19 w 21"/>
                <a:gd name="T1" fmla="*/ 0 h 83"/>
                <a:gd name="T2" fmla="*/ 17 w 21"/>
                <a:gd name="T3" fmla="*/ 10 h 83"/>
                <a:gd name="T4" fmla="*/ 13 w 21"/>
                <a:gd name="T5" fmla="*/ 20 h 83"/>
                <a:gd name="T6" fmla="*/ 10 w 21"/>
                <a:gd name="T7" fmla="*/ 30 h 83"/>
                <a:gd name="T8" fmla="*/ 6 w 21"/>
                <a:gd name="T9" fmla="*/ 40 h 83"/>
                <a:gd name="T10" fmla="*/ 3 w 21"/>
                <a:gd name="T11" fmla="*/ 50 h 83"/>
                <a:gd name="T12" fmla="*/ 2 w 21"/>
                <a:gd name="T13" fmla="*/ 61 h 83"/>
                <a:gd name="T14" fmla="*/ 1 w 21"/>
                <a:gd name="T15" fmla="*/ 72 h 83"/>
                <a:gd name="T16" fmla="*/ 0 w 21"/>
                <a:gd name="T17" fmla="*/ 82 h 83"/>
                <a:gd name="T18" fmla="*/ 1 w 21"/>
                <a:gd name="T19" fmla="*/ 83 h 83"/>
                <a:gd name="T20" fmla="*/ 2 w 21"/>
                <a:gd name="T21" fmla="*/ 83 h 83"/>
                <a:gd name="T22" fmla="*/ 3 w 21"/>
                <a:gd name="T23" fmla="*/ 82 h 83"/>
                <a:gd name="T24" fmla="*/ 5 w 21"/>
                <a:gd name="T25" fmla="*/ 81 h 83"/>
                <a:gd name="T26" fmla="*/ 7 w 21"/>
                <a:gd name="T27" fmla="*/ 73 h 83"/>
                <a:gd name="T28" fmla="*/ 8 w 21"/>
                <a:gd name="T29" fmla="*/ 66 h 83"/>
                <a:gd name="T30" fmla="*/ 10 w 21"/>
                <a:gd name="T31" fmla="*/ 58 h 83"/>
                <a:gd name="T32" fmla="*/ 10 w 21"/>
                <a:gd name="T33" fmla="*/ 50 h 83"/>
                <a:gd name="T34" fmla="*/ 11 w 21"/>
                <a:gd name="T35" fmla="*/ 37 h 83"/>
                <a:gd name="T36" fmla="*/ 13 w 21"/>
                <a:gd name="T37" fmla="*/ 25 h 83"/>
                <a:gd name="T38" fmla="*/ 17 w 21"/>
                <a:gd name="T39" fmla="*/ 12 h 83"/>
                <a:gd name="T40" fmla="*/ 21 w 21"/>
                <a:gd name="T41" fmla="*/ 0 h 83"/>
                <a:gd name="T42" fmla="*/ 21 w 21"/>
                <a:gd name="T43" fmla="*/ 0 h 83"/>
                <a:gd name="T44" fmla="*/ 21 w 21"/>
                <a:gd name="T45" fmla="*/ 0 h 83"/>
                <a:gd name="T46" fmla="*/ 19 w 21"/>
                <a:gd name="T47" fmla="*/ 0 h 83"/>
                <a:gd name="T48" fmla="*/ 19 w 21"/>
                <a:gd name="T49" fmla="*/ 0 h 83"/>
                <a:gd name="T50" fmla="*/ 19 w 21"/>
                <a:gd name="T5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83">
                  <a:moveTo>
                    <a:pt x="19" y="0"/>
                  </a:moveTo>
                  <a:lnTo>
                    <a:pt x="17" y="10"/>
                  </a:lnTo>
                  <a:lnTo>
                    <a:pt x="13" y="20"/>
                  </a:lnTo>
                  <a:lnTo>
                    <a:pt x="10" y="30"/>
                  </a:lnTo>
                  <a:lnTo>
                    <a:pt x="6" y="40"/>
                  </a:lnTo>
                  <a:lnTo>
                    <a:pt x="3" y="50"/>
                  </a:lnTo>
                  <a:lnTo>
                    <a:pt x="2" y="61"/>
                  </a:lnTo>
                  <a:lnTo>
                    <a:pt x="1" y="72"/>
                  </a:lnTo>
                  <a:lnTo>
                    <a:pt x="0" y="82"/>
                  </a:lnTo>
                  <a:lnTo>
                    <a:pt x="1" y="83"/>
                  </a:lnTo>
                  <a:lnTo>
                    <a:pt x="2" y="83"/>
                  </a:lnTo>
                  <a:lnTo>
                    <a:pt x="3" y="82"/>
                  </a:lnTo>
                  <a:lnTo>
                    <a:pt x="5" y="81"/>
                  </a:lnTo>
                  <a:lnTo>
                    <a:pt x="7" y="73"/>
                  </a:lnTo>
                  <a:lnTo>
                    <a:pt x="8" y="66"/>
                  </a:lnTo>
                  <a:lnTo>
                    <a:pt x="10" y="58"/>
                  </a:lnTo>
                  <a:lnTo>
                    <a:pt x="10" y="50"/>
                  </a:lnTo>
                  <a:lnTo>
                    <a:pt x="11" y="37"/>
                  </a:lnTo>
                  <a:lnTo>
                    <a:pt x="13" y="25"/>
                  </a:lnTo>
                  <a:lnTo>
                    <a:pt x="17" y="12"/>
                  </a:lnTo>
                  <a:lnTo>
                    <a:pt x="21" y="0"/>
                  </a:lnTo>
                  <a:lnTo>
                    <a:pt x="21" y="0"/>
                  </a:lnTo>
                  <a:lnTo>
                    <a:pt x="21" y="0"/>
                  </a:lnTo>
                  <a:lnTo>
                    <a:pt x="19" y="0"/>
                  </a:lnTo>
                  <a:lnTo>
                    <a:pt x="19"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7" name="Freeform 130"/>
            <p:cNvSpPr>
              <a:spLocks/>
            </p:cNvSpPr>
            <p:nvPr/>
          </p:nvSpPr>
          <p:spPr bwMode="auto">
            <a:xfrm>
              <a:off x="4847" y="904"/>
              <a:ext cx="60" cy="79"/>
            </a:xfrm>
            <a:custGeom>
              <a:avLst/>
              <a:gdLst>
                <a:gd name="T0" fmla="*/ 17 w 302"/>
                <a:gd name="T1" fmla="*/ 26 h 393"/>
                <a:gd name="T2" fmla="*/ 53 w 302"/>
                <a:gd name="T3" fmla="*/ 16 h 393"/>
                <a:gd name="T4" fmla="*/ 92 w 302"/>
                <a:gd name="T5" fmla="*/ 10 h 393"/>
                <a:gd name="T6" fmla="*/ 135 w 302"/>
                <a:gd name="T7" fmla="*/ 6 h 393"/>
                <a:gd name="T8" fmla="*/ 177 w 302"/>
                <a:gd name="T9" fmla="*/ 9 h 393"/>
                <a:gd name="T10" fmla="*/ 216 w 302"/>
                <a:gd name="T11" fmla="*/ 17 h 393"/>
                <a:gd name="T12" fmla="*/ 251 w 302"/>
                <a:gd name="T13" fmla="*/ 34 h 393"/>
                <a:gd name="T14" fmla="*/ 278 w 302"/>
                <a:gd name="T15" fmla="*/ 59 h 393"/>
                <a:gd name="T16" fmla="*/ 294 w 302"/>
                <a:gd name="T17" fmla="*/ 95 h 393"/>
                <a:gd name="T18" fmla="*/ 283 w 302"/>
                <a:gd name="T19" fmla="*/ 127 h 393"/>
                <a:gd name="T20" fmla="*/ 257 w 302"/>
                <a:gd name="T21" fmla="*/ 154 h 393"/>
                <a:gd name="T22" fmla="*/ 236 w 302"/>
                <a:gd name="T23" fmla="*/ 182 h 393"/>
                <a:gd name="T24" fmla="*/ 237 w 302"/>
                <a:gd name="T25" fmla="*/ 247 h 393"/>
                <a:gd name="T26" fmla="*/ 238 w 302"/>
                <a:gd name="T27" fmla="*/ 341 h 393"/>
                <a:gd name="T28" fmla="*/ 230 w 302"/>
                <a:gd name="T29" fmla="*/ 393 h 393"/>
                <a:gd name="T30" fmla="*/ 237 w 302"/>
                <a:gd name="T31" fmla="*/ 391 h 393"/>
                <a:gd name="T32" fmla="*/ 248 w 302"/>
                <a:gd name="T33" fmla="*/ 370 h 393"/>
                <a:gd name="T34" fmla="*/ 263 w 302"/>
                <a:gd name="T35" fmla="*/ 326 h 393"/>
                <a:gd name="T36" fmla="*/ 277 w 302"/>
                <a:gd name="T37" fmla="*/ 279 h 393"/>
                <a:gd name="T38" fmla="*/ 278 w 302"/>
                <a:gd name="T39" fmla="*/ 234 h 393"/>
                <a:gd name="T40" fmla="*/ 266 w 302"/>
                <a:gd name="T41" fmla="*/ 203 h 393"/>
                <a:gd name="T42" fmla="*/ 257 w 302"/>
                <a:gd name="T43" fmla="*/ 177 h 393"/>
                <a:gd name="T44" fmla="*/ 272 w 302"/>
                <a:gd name="T45" fmla="*/ 151 h 393"/>
                <a:gd name="T46" fmla="*/ 286 w 302"/>
                <a:gd name="T47" fmla="*/ 134 h 393"/>
                <a:gd name="T48" fmla="*/ 298 w 302"/>
                <a:gd name="T49" fmla="*/ 110 h 393"/>
                <a:gd name="T50" fmla="*/ 302 w 302"/>
                <a:gd name="T51" fmla="*/ 82 h 393"/>
                <a:gd name="T52" fmla="*/ 293 w 302"/>
                <a:gd name="T53" fmla="*/ 51 h 393"/>
                <a:gd name="T54" fmla="*/ 269 w 302"/>
                <a:gd name="T55" fmla="*/ 27 h 393"/>
                <a:gd name="T56" fmla="*/ 239 w 302"/>
                <a:gd name="T57" fmla="*/ 12 h 393"/>
                <a:gd name="T58" fmla="*/ 206 w 302"/>
                <a:gd name="T59" fmla="*/ 4 h 393"/>
                <a:gd name="T60" fmla="*/ 167 w 302"/>
                <a:gd name="T61" fmla="*/ 0 h 393"/>
                <a:gd name="T62" fmla="*/ 119 w 302"/>
                <a:gd name="T63" fmla="*/ 1 h 393"/>
                <a:gd name="T64" fmla="*/ 70 w 302"/>
                <a:gd name="T65" fmla="*/ 7 h 393"/>
                <a:gd name="T66" fmla="*/ 24 w 302"/>
                <a:gd name="T67" fmla="*/ 21 h 393"/>
                <a:gd name="T68" fmla="*/ 0 w 302"/>
                <a:gd name="T69" fmla="*/ 31 h 393"/>
                <a:gd name="T70" fmla="*/ 0 w 302"/>
                <a:gd name="T71" fmla="*/ 31 h 393"/>
                <a:gd name="T72" fmla="*/ 0 w 302"/>
                <a:gd name="T73" fmla="*/ 3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393">
                  <a:moveTo>
                    <a:pt x="0" y="31"/>
                  </a:moveTo>
                  <a:lnTo>
                    <a:pt x="17" y="26"/>
                  </a:lnTo>
                  <a:lnTo>
                    <a:pt x="34" y="21"/>
                  </a:lnTo>
                  <a:lnTo>
                    <a:pt x="53" y="16"/>
                  </a:lnTo>
                  <a:lnTo>
                    <a:pt x="73" y="12"/>
                  </a:lnTo>
                  <a:lnTo>
                    <a:pt x="92" y="10"/>
                  </a:lnTo>
                  <a:lnTo>
                    <a:pt x="114" y="7"/>
                  </a:lnTo>
                  <a:lnTo>
                    <a:pt x="135" y="6"/>
                  </a:lnTo>
                  <a:lnTo>
                    <a:pt x="156" y="7"/>
                  </a:lnTo>
                  <a:lnTo>
                    <a:pt x="177" y="9"/>
                  </a:lnTo>
                  <a:lnTo>
                    <a:pt x="197" y="12"/>
                  </a:lnTo>
                  <a:lnTo>
                    <a:pt x="216" y="17"/>
                  </a:lnTo>
                  <a:lnTo>
                    <a:pt x="233" y="25"/>
                  </a:lnTo>
                  <a:lnTo>
                    <a:pt x="251" y="34"/>
                  </a:lnTo>
                  <a:lnTo>
                    <a:pt x="266" y="45"/>
                  </a:lnTo>
                  <a:lnTo>
                    <a:pt x="278" y="59"/>
                  </a:lnTo>
                  <a:lnTo>
                    <a:pt x="288" y="75"/>
                  </a:lnTo>
                  <a:lnTo>
                    <a:pt x="294" y="95"/>
                  </a:lnTo>
                  <a:lnTo>
                    <a:pt x="292" y="112"/>
                  </a:lnTo>
                  <a:lnTo>
                    <a:pt x="283" y="127"/>
                  </a:lnTo>
                  <a:lnTo>
                    <a:pt x="271" y="141"/>
                  </a:lnTo>
                  <a:lnTo>
                    <a:pt x="257" y="154"/>
                  </a:lnTo>
                  <a:lnTo>
                    <a:pt x="244" y="168"/>
                  </a:lnTo>
                  <a:lnTo>
                    <a:pt x="236" y="182"/>
                  </a:lnTo>
                  <a:lnTo>
                    <a:pt x="233" y="199"/>
                  </a:lnTo>
                  <a:lnTo>
                    <a:pt x="237" y="247"/>
                  </a:lnTo>
                  <a:lnTo>
                    <a:pt x="239" y="294"/>
                  </a:lnTo>
                  <a:lnTo>
                    <a:pt x="238" y="341"/>
                  </a:lnTo>
                  <a:lnTo>
                    <a:pt x="230" y="388"/>
                  </a:lnTo>
                  <a:lnTo>
                    <a:pt x="230" y="393"/>
                  </a:lnTo>
                  <a:lnTo>
                    <a:pt x="233" y="393"/>
                  </a:lnTo>
                  <a:lnTo>
                    <a:pt x="237" y="391"/>
                  </a:lnTo>
                  <a:lnTo>
                    <a:pt x="241" y="387"/>
                  </a:lnTo>
                  <a:lnTo>
                    <a:pt x="248" y="370"/>
                  </a:lnTo>
                  <a:lnTo>
                    <a:pt x="256" y="349"/>
                  </a:lnTo>
                  <a:lnTo>
                    <a:pt x="263" y="326"/>
                  </a:lnTo>
                  <a:lnTo>
                    <a:pt x="271" y="303"/>
                  </a:lnTo>
                  <a:lnTo>
                    <a:pt x="277" y="279"/>
                  </a:lnTo>
                  <a:lnTo>
                    <a:pt x="279" y="255"/>
                  </a:lnTo>
                  <a:lnTo>
                    <a:pt x="278" y="234"/>
                  </a:lnTo>
                  <a:lnTo>
                    <a:pt x="273" y="215"/>
                  </a:lnTo>
                  <a:lnTo>
                    <a:pt x="266" y="203"/>
                  </a:lnTo>
                  <a:lnTo>
                    <a:pt x="258" y="190"/>
                  </a:lnTo>
                  <a:lnTo>
                    <a:pt x="257" y="177"/>
                  </a:lnTo>
                  <a:lnTo>
                    <a:pt x="264" y="159"/>
                  </a:lnTo>
                  <a:lnTo>
                    <a:pt x="272" y="151"/>
                  </a:lnTo>
                  <a:lnTo>
                    <a:pt x="279" y="142"/>
                  </a:lnTo>
                  <a:lnTo>
                    <a:pt x="286" y="134"/>
                  </a:lnTo>
                  <a:lnTo>
                    <a:pt x="292" y="124"/>
                  </a:lnTo>
                  <a:lnTo>
                    <a:pt x="298" y="110"/>
                  </a:lnTo>
                  <a:lnTo>
                    <a:pt x="302" y="96"/>
                  </a:lnTo>
                  <a:lnTo>
                    <a:pt x="302" y="82"/>
                  </a:lnTo>
                  <a:lnTo>
                    <a:pt x="299" y="66"/>
                  </a:lnTo>
                  <a:lnTo>
                    <a:pt x="293" y="51"/>
                  </a:lnTo>
                  <a:lnTo>
                    <a:pt x="283" y="39"/>
                  </a:lnTo>
                  <a:lnTo>
                    <a:pt x="269" y="27"/>
                  </a:lnTo>
                  <a:lnTo>
                    <a:pt x="254" y="19"/>
                  </a:lnTo>
                  <a:lnTo>
                    <a:pt x="239" y="12"/>
                  </a:lnTo>
                  <a:lnTo>
                    <a:pt x="222" y="7"/>
                  </a:lnTo>
                  <a:lnTo>
                    <a:pt x="206" y="4"/>
                  </a:lnTo>
                  <a:lnTo>
                    <a:pt x="191" y="1"/>
                  </a:lnTo>
                  <a:lnTo>
                    <a:pt x="167" y="0"/>
                  </a:lnTo>
                  <a:lnTo>
                    <a:pt x="142" y="0"/>
                  </a:lnTo>
                  <a:lnTo>
                    <a:pt x="119" y="1"/>
                  </a:lnTo>
                  <a:lnTo>
                    <a:pt x="94" y="4"/>
                  </a:lnTo>
                  <a:lnTo>
                    <a:pt x="70" y="7"/>
                  </a:lnTo>
                  <a:lnTo>
                    <a:pt x="46" y="14"/>
                  </a:lnTo>
                  <a:lnTo>
                    <a:pt x="24" y="21"/>
                  </a:lnTo>
                  <a:lnTo>
                    <a:pt x="0" y="31"/>
                  </a:lnTo>
                  <a:lnTo>
                    <a:pt x="0" y="31"/>
                  </a:lnTo>
                  <a:lnTo>
                    <a:pt x="0" y="31"/>
                  </a:lnTo>
                  <a:lnTo>
                    <a:pt x="0" y="31"/>
                  </a:lnTo>
                  <a:lnTo>
                    <a:pt x="0" y="31"/>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8" name="Freeform 131"/>
            <p:cNvSpPr>
              <a:spLocks/>
            </p:cNvSpPr>
            <p:nvPr/>
          </p:nvSpPr>
          <p:spPr bwMode="auto">
            <a:xfrm>
              <a:off x="4802" y="935"/>
              <a:ext cx="14" cy="18"/>
            </a:xfrm>
            <a:custGeom>
              <a:avLst/>
              <a:gdLst>
                <a:gd name="T0" fmla="*/ 0 w 71"/>
                <a:gd name="T1" fmla="*/ 0 h 88"/>
                <a:gd name="T2" fmla="*/ 8 w 71"/>
                <a:gd name="T3" fmla="*/ 10 h 88"/>
                <a:gd name="T4" fmla="*/ 16 w 71"/>
                <a:gd name="T5" fmla="*/ 22 h 88"/>
                <a:gd name="T6" fmla="*/ 22 w 71"/>
                <a:gd name="T7" fmla="*/ 33 h 88"/>
                <a:gd name="T8" fmla="*/ 27 w 71"/>
                <a:gd name="T9" fmla="*/ 45 h 88"/>
                <a:gd name="T10" fmla="*/ 32 w 71"/>
                <a:gd name="T11" fmla="*/ 56 h 88"/>
                <a:gd name="T12" fmla="*/ 38 w 71"/>
                <a:gd name="T13" fmla="*/ 68 h 88"/>
                <a:gd name="T14" fmla="*/ 46 w 71"/>
                <a:gd name="T15" fmla="*/ 78 h 88"/>
                <a:gd name="T16" fmla="*/ 56 w 71"/>
                <a:gd name="T17" fmla="*/ 86 h 88"/>
                <a:gd name="T18" fmla="*/ 61 w 71"/>
                <a:gd name="T19" fmla="*/ 88 h 88"/>
                <a:gd name="T20" fmla="*/ 66 w 71"/>
                <a:gd name="T21" fmla="*/ 85 h 88"/>
                <a:gd name="T22" fmla="*/ 71 w 71"/>
                <a:gd name="T23" fmla="*/ 79 h 88"/>
                <a:gd name="T24" fmla="*/ 71 w 71"/>
                <a:gd name="T25" fmla="*/ 73 h 88"/>
                <a:gd name="T26" fmla="*/ 64 w 71"/>
                <a:gd name="T27" fmla="*/ 60 h 88"/>
                <a:gd name="T28" fmla="*/ 57 w 71"/>
                <a:gd name="T29" fmla="*/ 48 h 88"/>
                <a:gd name="T30" fmla="*/ 48 w 71"/>
                <a:gd name="T31" fmla="*/ 38 h 88"/>
                <a:gd name="T32" fmla="*/ 37 w 71"/>
                <a:gd name="T33" fmla="*/ 28 h 88"/>
                <a:gd name="T34" fmla="*/ 30 w 71"/>
                <a:gd name="T35" fmla="*/ 20 h 88"/>
                <a:gd name="T36" fmla="*/ 21 w 71"/>
                <a:gd name="T37" fmla="*/ 13 h 88"/>
                <a:gd name="T38" fmla="*/ 11 w 71"/>
                <a:gd name="T39" fmla="*/ 5 h 88"/>
                <a:gd name="T40" fmla="*/ 1 w 71"/>
                <a:gd name="T41" fmla="*/ 0 h 88"/>
                <a:gd name="T42" fmla="*/ 1 w 71"/>
                <a:gd name="T43" fmla="*/ 0 h 88"/>
                <a:gd name="T44" fmla="*/ 1 w 71"/>
                <a:gd name="T45" fmla="*/ 0 h 88"/>
                <a:gd name="T46" fmla="*/ 0 w 71"/>
                <a:gd name="T47" fmla="*/ 0 h 88"/>
                <a:gd name="T48" fmla="*/ 0 w 71"/>
                <a:gd name="T49" fmla="*/ 0 h 88"/>
                <a:gd name="T50" fmla="*/ 0 w 71"/>
                <a:gd name="T5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0" y="0"/>
                  </a:moveTo>
                  <a:lnTo>
                    <a:pt x="8" y="10"/>
                  </a:lnTo>
                  <a:lnTo>
                    <a:pt x="16" y="22"/>
                  </a:lnTo>
                  <a:lnTo>
                    <a:pt x="22" y="33"/>
                  </a:lnTo>
                  <a:lnTo>
                    <a:pt x="27" y="45"/>
                  </a:lnTo>
                  <a:lnTo>
                    <a:pt x="32" y="56"/>
                  </a:lnTo>
                  <a:lnTo>
                    <a:pt x="38" y="68"/>
                  </a:lnTo>
                  <a:lnTo>
                    <a:pt x="46" y="78"/>
                  </a:lnTo>
                  <a:lnTo>
                    <a:pt x="56" y="86"/>
                  </a:lnTo>
                  <a:lnTo>
                    <a:pt x="61" y="88"/>
                  </a:lnTo>
                  <a:lnTo>
                    <a:pt x="66" y="85"/>
                  </a:lnTo>
                  <a:lnTo>
                    <a:pt x="71" y="79"/>
                  </a:lnTo>
                  <a:lnTo>
                    <a:pt x="71" y="73"/>
                  </a:lnTo>
                  <a:lnTo>
                    <a:pt x="64" y="60"/>
                  </a:lnTo>
                  <a:lnTo>
                    <a:pt x="57" y="48"/>
                  </a:lnTo>
                  <a:lnTo>
                    <a:pt x="48" y="38"/>
                  </a:lnTo>
                  <a:lnTo>
                    <a:pt x="37" y="28"/>
                  </a:lnTo>
                  <a:lnTo>
                    <a:pt x="30" y="20"/>
                  </a:lnTo>
                  <a:lnTo>
                    <a:pt x="21" y="13"/>
                  </a:lnTo>
                  <a:lnTo>
                    <a:pt x="11" y="5"/>
                  </a:lnTo>
                  <a:lnTo>
                    <a:pt x="1" y="0"/>
                  </a:lnTo>
                  <a:lnTo>
                    <a:pt x="1" y="0"/>
                  </a:lnTo>
                  <a:lnTo>
                    <a:pt x="1"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499" name="Freeform 132"/>
            <p:cNvSpPr>
              <a:spLocks/>
            </p:cNvSpPr>
            <p:nvPr/>
          </p:nvSpPr>
          <p:spPr bwMode="auto">
            <a:xfrm>
              <a:off x="4894" y="958"/>
              <a:ext cx="28" cy="43"/>
            </a:xfrm>
            <a:custGeom>
              <a:avLst/>
              <a:gdLst>
                <a:gd name="T0" fmla="*/ 2 w 140"/>
                <a:gd name="T1" fmla="*/ 91 h 213"/>
                <a:gd name="T2" fmla="*/ 12 w 140"/>
                <a:gd name="T3" fmla="*/ 78 h 213"/>
                <a:gd name="T4" fmla="*/ 23 w 140"/>
                <a:gd name="T5" fmla="*/ 66 h 213"/>
                <a:gd name="T6" fmla="*/ 33 w 140"/>
                <a:gd name="T7" fmla="*/ 53 h 213"/>
                <a:gd name="T8" fmla="*/ 44 w 140"/>
                <a:gd name="T9" fmla="*/ 41 h 213"/>
                <a:gd name="T10" fmla="*/ 54 w 140"/>
                <a:gd name="T11" fmla="*/ 31 h 213"/>
                <a:gd name="T12" fmla="*/ 67 w 140"/>
                <a:gd name="T13" fmla="*/ 22 h 213"/>
                <a:gd name="T14" fmla="*/ 79 w 140"/>
                <a:gd name="T15" fmla="*/ 16 h 213"/>
                <a:gd name="T16" fmla="*/ 93 w 140"/>
                <a:gd name="T17" fmla="*/ 13 h 213"/>
                <a:gd name="T18" fmla="*/ 103 w 140"/>
                <a:gd name="T19" fmla="*/ 15 h 213"/>
                <a:gd name="T20" fmla="*/ 110 w 140"/>
                <a:gd name="T21" fmla="*/ 20 h 213"/>
                <a:gd name="T22" fmla="*/ 116 w 140"/>
                <a:gd name="T23" fmla="*/ 26 h 213"/>
                <a:gd name="T24" fmla="*/ 120 w 140"/>
                <a:gd name="T25" fmla="*/ 35 h 213"/>
                <a:gd name="T26" fmla="*/ 125 w 140"/>
                <a:gd name="T27" fmla="*/ 58 h 213"/>
                <a:gd name="T28" fmla="*/ 121 w 140"/>
                <a:gd name="T29" fmla="*/ 81 h 213"/>
                <a:gd name="T30" fmla="*/ 111 w 140"/>
                <a:gd name="T31" fmla="*/ 102 h 213"/>
                <a:gd name="T32" fmla="*/ 100 w 140"/>
                <a:gd name="T33" fmla="*/ 122 h 213"/>
                <a:gd name="T34" fmla="*/ 93 w 140"/>
                <a:gd name="T35" fmla="*/ 134 h 213"/>
                <a:gd name="T36" fmla="*/ 85 w 140"/>
                <a:gd name="T37" fmla="*/ 145 h 213"/>
                <a:gd name="T38" fmla="*/ 76 w 140"/>
                <a:gd name="T39" fmla="*/ 155 h 213"/>
                <a:gd name="T40" fmla="*/ 67 w 140"/>
                <a:gd name="T41" fmla="*/ 164 h 213"/>
                <a:gd name="T42" fmla="*/ 57 w 140"/>
                <a:gd name="T43" fmla="*/ 172 h 213"/>
                <a:gd name="T44" fmla="*/ 47 w 140"/>
                <a:gd name="T45" fmla="*/ 179 h 213"/>
                <a:gd name="T46" fmla="*/ 34 w 140"/>
                <a:gd name="T47" fmla="*/ 185 h 213"/>
                <a:gd name="T48" fmla="*/ 22 w 140"/>
                <a:gd name="T49" fmla="*/ 191 h 213"/>
                <a:gd name="T50" fmla="*/ 18 w 140"/>
                <a:gd name="T51" fmla="*/ 196 h 213"/>
                <a:gd name="T52" fmla="*/ 14 w 140"/>
                <a:gd name="T53" fmla="*/ 204 h 213"/>
                <a:gd name="T54" fmla="*/ 14 w 140"/>
                <a:gd name="T55" fmla="*/ 210 h 213"/>
                <a:gd name="T56" fmla="*/ 19 w 140"/>
                <a:gd name="T57" fmla="*/ 213 h 213"/>
                <a:gd name="T58" fmla="*/ 38 w 140"/>
                <a:gd name="T59" fmla="*/ 209 h 213"/>
                <a:gd name="T60" fmla="*/ 54 w 140"/>
                <a:gd name="T61" fmla="*/ 204 h 213"/>
                <a:gd name="T62" fmla="*/ 68 w 140"/>
                <a:gd name="T63" fmla="*/ 198 h 213"/>
                <a:gd name="T64" fmla="*/ 81 w 140"/>
                <a:gd name="T65" fmla="*/ 189 h 213"/>
                <a:gd name="T66" fmla="*/ 93 w 140"/>
                <a:gd name="T67" fmla="*/ 179 h 213"/>
                <a:gd name="T68" fmla="*/ 103 w 140"/>
                <a:gd name="T69" fmla="*/ 167 h 213"/>
                <a:gd name="T70" fmla="*/ 111 w 140"/>
                <a:gd name="T71" fmla="*/ 152 h 213"/>
                <a:gd name="T72" fmla="*/ 120 w 140"/>
                <a:gd name="T73" fmla="*/ 135 h 213"/>
                <a:gd name="T74" fmla="*/ 133 w 140"/>
                <a:gd name="T75" fmla="*/ 104 h 213"/>
                <a:gd name="T76" fmla="*/ 140 w 140"/>
                <a:gd name="T77" fmla="*/ 72 h 213"/>
                <a:gd name="T78" fmla="*/ 139 w 140"/>
                <a:gd name="T79" fmla="*/ 40 h 213"/>
                <a:gd name="T80" fmla="*/ 123 w 140"/>
                <a:gd name="T81" fmla="*/ 10 h 213"/>
                <a:gd name="T82" fmla="*/ 108 w 140"/>
                <a:gd name="T83" fmla="*/ 0 h 213"/>
                <a:gd name="T84" fmla="*/ 90 w 140"/>
                <a:gd name="T85" fmla="*/ 1 h 213"/>
                <a:gd name="T86" fmla="*/ 71 w 140"/>
                <a:gd name="T87" fmla="*/ 10 h 213"/>
                <a:gd name="T88" fmla="*/ 53 w 140"/>
                <a:gd name="T89" fmla="*/ 23 h 213"/>
                <a:gd name="T90" fmla="*/ 35 w 140"/>
                <a:gd name="T91" fmla="*/ 42 h 213"/>
                <a:gd name="T92" fmla="*/ 20 w 140"/>
                <a:gd name="T93" fmla="*/ 59 h 213"/>
                <a:gd name="T94" fmla="*/ 8 w 140"/>
                <a:gd name="T95" fmla="*/ 77 h 213"/>
                <a:gd name="T96" fmla="*/ 0 w 140"/>
                <a:gd name="T97" fmla="*/ 91 h 213"/>
                <a:gd name="T98" fmla="*/ 0 w 140"/>
                <a:gd name="T99" fmla="*/ 91 h 213"/>
                <a:gd name="T100" fmla="*/ 2 w 140"/>
                <a:gd name="T101" fmla="*/ 91 h 213"/>
                <a:gd name="T102" fmla="*/ 2 w 140"/>
                <a:gd name="T103" fmla="*/ 91 h 213"/>
                <a:gd name="T104" fmla="*/ 2 w 140"/>
                <a:gd name="T105" fmla="*/ 91 h 213"/>
                <a:gd name="T106" fmla="*/ 2 w 140"/>
                <a:gd name="T107" fmla="*/ 9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13">
                  <a:moveTo>
                    <a:pt x="2" y="91"/>
                  </a:moveTo>
                  <a:lnTo>
                    <a:pt x="12" y="78"/>
                  </a:lnTo>
                  <a:lnTo>
                    <a:pt x="23" y="66"/>
                  </a:lnTo>
                  <a:lnTo>
                    <a:pt x="33" y="53"/>
                  </a:lnTo>
                  <a:lnTo>
                    <a:pt x="44" y="41"/>
                  </a:lnTo>
                  <a:lnTo>
                    <a:pt x="54" y="31"/>
                  </a:lnTo>
                  <a:lnTo>
                    <a:pt x="67" y="22"/>
                  </a:lnTo>
                  <a:lnTo>
                    <a:pt x="79" y="16"/>
                  </a:lnTo>
                  <a:lnTo>
                    <a:pt x="93" y="13"/>
                  </a:lnTo>
                  <a:lnTo>
                    <a:pt x="103" y="15"/>
                  </a:lnTo>
                  <a:lnTo>
                    <a:pt x="110" y="20"/>
                  </a:lnTo>
                  <a:lnTo>
                    <a:pt x="116" y="26"/>
                  </a:lnTo>
                  <a:lnTo>
                    <a:pt x="120" y="35"/>
                  </a:lnTo>
                  <a:lnTo>
                    <a:pt x="125" y="58"/>
                  </a:lnTo>
                  <a:lnTo>
                    <a:pt x="121" y="81"/>
                  </a:lnTo>
                  <a:lnTo>
                    <a:pt x="111" y="102"/>
                  </a:lnTo>
                  <a:lnTo>
                    <a:pt x="100" y="122"/>
                  </a:lnTo>
                  <a:lnTo>
                    <a:pt x="93" y="134"/>
                  </a:lnTo>
                  <a:lnTo>
                    <a:pt x="85" y="145"/>
                  </a:lnTo>
                  <a:lnTo>
                    <a:pt x="76" y="155"/>
                  </a:lnTo>
                  <a:lnTo>
                    <a:pt x="67" y="164"/>
                  </a:lnTo>
                  <a:lnTo>
                    <a:pt x="57" y="172"/>
                  </a:lnTo>
                  <a:lnTo>
                    <a:pt x="47" y="179"/>
                  </a:lnTo>
                  <a:lnTo>
                    <a:pt x="34" y="185"/>
                  </a:lnTo>
                  <a:lnTo>
                    <a:pt x="22" y="191"/>
                  </a:lnTo>
                  <a:lnTo>
                    <a:pt x="18" y="196"/>
                  </a:lnTo>
                  <a:lnTo>
                    <a:pt x="14" y="204"/>
                  </a:lnTo>
                  <a:lnTo>
                    <a:pt x="14" y="210"/>
                  </a:lnTo>
                  <a:lnTo>
                    <a:pt x="19" y="213"/>
                  </a:lnTo>
                  <a:lnTo>
                    <a:pt x="38" y="209"/>
                  </a:lnTo>
                  <a:lnTo>
                    <a:pt x="54" y="204"/>
                  </a:lnTo>
                  <a:lnTo>
                    <a:pt x="68" y="198"/>
                  </a:lnTo>
                  <a:lnTo>
                    <a:pt x="81" y="189"/>
                  </a:lnTo>
                  <a:lnTo>
                    <a:pt x="93" y="179"/>
                  </a:lnTo>
                  <a:lnTo>
                    <a:pt x="103" y="167"/>
                  </a:lnTo>
                  <a:lnTo>
                    <a:pt x="111" y="152"/>
                  </a:lnTo>
                  <a:lnTo>
                    <a:pt x="120" y="135"/>
                  </a:lnTo>
                  <a:lnTo>
                    <a:pt x="133" y="104"/>
                  </a:lnTo>
                  <a:lnTo>
                    <a:pt x="140" y="72"/>
                  </a:lnTo>
                  <a:lnTo>
                    <a:pt x="139" y="40"/>
                  </a:lnTo>
                  <a:lnTo>
                    <a:pt x="123" y="10"/>
                  </a:lnTo>
                  <a:lnTo>
                    <a:pt x="108" y="0"/>
                  </a:lnTo>
                  <a:lnTo>
                    <a:pt x="90" y="1"/>
                  </a:lnTo>
                  <a:lnTo>
                    <a:pt x="71" y="10"/>
                  </a:lnTo>
                  <a:lnTo>
                    <a:pt x="53" y="23"/>
                  </a:lnTo>
                  <a:lnTo>
                    <a:pt x="35" y="42"/>
                  </a:lnTo>
                  <a:lnTo>
                    <a:pt x="20" y="59"/>
                  </a:lnTo>
                  <a:lnTo>
                    <a:pt x="8" y="77"/>
                  </a:lnTo>
                  <a:lnTo>
                    <a:pt x="0" y="91"/>
                  </a:lnTo>
                  <a:lnTo>
                    <a:pt x="0" y="91"/>
                  </a:lnTo>
                  <a:lnTo>
                    <a:pt x="2" y="91"/>
                  </a:lnTo>
                  <a:lnTo>
                    <a:pt x="2" y="91"/>
                  </a:lnTo>
                  <a:lnTo>
                    <a:pt x="2" y="91"/>
                  </a:lnTo>
                  <a:lnTo>
                    <a:pt x="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0" name="Freeform 133"/>
            <p:cNvSpPr>
              <a:spLocks/>
            </p:cNvSpPr>
            <p:nvPr/>
          </p:nvSpPr>
          <p:spPr bwMode="auto">
            <a:xfrm>
              <a:off x="4807" y="878"/>
              <a:ext cx="124" cy="87"/>
            </a:xfrm>
            <a:custGeom>
              <a:avLst/>
              <a:gdLst>
                <a:gd name="T0" fmla="*/ 21 w 623"/>
                <a:gd name="T1" fmla="*/ 30 h 436"/>
                <a:gd name="T2" fmla="*/ 51 w 623"/>
                <a:gd name="T3" fmla="*/ 47 h 436"/>
                <a:gd name="T4" fmla="*/ 88 w 623"/>
                <a:gd name="T5" fmla="*/ 51 h 436"/>
                <a:gd name="T6" fmla="*/ 147 w 623"/>
                <a:gd name="T7" fmla="*/ 41 h 436"/>
                <a:gd name="T8" fmla="*/ 207 w 623"/>
                <a:gd name="T9" fmla="*/ 32 h 436"/>
                <a:gd name="T10" fmla="*/ 254 w 623"/>
                <a:gd name="T11" fmla="*/ 27 h 436"/>
                <a:gd name="T12" fmla="*/ 279 w 623"/>
                <a:gd name="T13" fmla="*/ 27 h 436"/>
                <a:gd name="T14" fmla="*/ 324 w 623"/>
                <a:gd name="T15" fmla="*/ 30 h 436"/>
                <a:gd name="T16" fmla="*/ 368 w 623"/>
                <a:gd name="T17" fmla="*/ 36 h 436"/>
                <a:gd name="T18" fmla="*/ 412 w 623"/>
                <a:gd name="T19" fmla="*/ 47 h 436"/>
                <a:gd name="T20" fmla="*/ 453 w 623"/>
                <a:gd name="T21" fmla="*/ 65 h 436"/>
                <a:gd name="T22" fmla="*/ 493 w 623"/>
                <a:gd name="T23" fmla="*/ 86 h 436"/>
                <a:gd name="T24" fmla="*/ 538 w 623"/>
                <a:gd name="T25" fmla="*/ 123 h 436"/>
                <a:gd name="T26" fmla="*/ 578 w 623"/>
                <a:gd name="T27" fmla="*/ 177 h 436"/>
                <a:gd name="T28" fmla="*/ 605 w 623"/>
                <a:gd name="T29" fmla="*/ 235 h 436"/>
                <a:gd name="T30" fmla="*/ 608 w 623"/>
                <a:gd name="T31" fmla="*/ 311 h 436"/>
                <a:gd name="T32" fmla="*/ 583 w 623"/>
                <a:gd name="T33" fmla="*/ 387 h 436"/>
                <a:gd name="T34" fmla="*/ 565 w 623"/>
                <a:gd name="T35" fmla="*/ 436 h 436"/>
                <a:gd name="T36" fmla="*/ 569 w 623"/>
                <a:gd name="T37" fmla="*/ 435 h 436"/>
                <a:gd name="T38" fmla="*/ 596 w 623"/>
                <a:gd name="T39" fmla="*/ 365 h 436"/>
                <a:gd name="T40" fmla="*/ 619 w 623"/>
                <a:gd name="T41" fmla="*/ 290 h 436"/>
                <a:gd name="T42" fmla="*/ 619 w 623"/>
                <a:gd name="T43" fmla="*/ 222 h 436"/>
                <a:gd name="T44" fmla="*/ 599 w 623"/>
                <a:gd name="T45" fmla="*/ 166 h 436"/>
                <a:gd name="T46" fmla="*/ 565 w 623"/>
                <a:gd name="T47" fmla="*/ 116 h 436"/>
                <a:gd name="T48" fmla="*/ 530 w 623"/>
                <a:gd name="T49" fmla="*/ 80 h 436"/>
                <a:gd name="T50" fmla="*/ 493 w 623"/>
                <a:gd name="T51" fmla="*/ 52 h 436"/>
                <a:gd name="T52" fmla="*/ 453 w 623"/>
                <a:gd name="T53" fmla="*/ 32 h 436"/>
                <a:gd name="T54" fmla="*/ 410 w 623"/>
                <a:gd name="T55" fmla="*/ 17 h 436"/>
                <a:gd name="T56" fmla="*/ 365 w 623"/>
                <a:gd name="T57" fmla="*/ 6 h 436"/>
                <a:gd name="T58" fmla="*/ 327 w 623"/>
                <a:gd name="T59" fmla="*/ 1 h 436"/>
                <a:gd name="T60" fmla="*/ 306 w 623"/>
                <a:gd name="T61" fmla="*/ 0 h 436"/>
                <a:gd name="T62" fmla="*/ 286 w 623"/>
                <a:gd name="T63" fmla="*/ 0 h 436"/>
                <a:gd name="T64" fmla="*/ 258 w 623"/>
                <a:gd name="T65" fmla="*/ 0 h 436"/>
                <a:gd name="T66" fmla="*/ 225 w 623"/>
                <a:gd name="T67" fmla="*/ 4 h 436"/>
                <a:gd name="T68" fmla="*/ 194 w 623"/>
                <a:gd name="T69" fmla="*/ 6 h 436"/>
                <a:gd name="T70" fmla="*/ 168 w 623"/>
                <a:gd name="T71" fmla="*/ 11 h 436"/>
                <a:gd name="T72" fmla="*/ 143 w 623"/>
                <a:gd name="T73" fmla="*/ 17 h 436"/>
                <a:gd name="T74" fmla="*/ 118 w 623"/>
                <a:gd name="T75" fmla="*/ 25 h 436"/>
                <a:gd name="T76" fmla="*/ 89 w 623"/>
                <a:gd name="T77" fmla="*/ 35 h 436"/>
                <a:gd name="T78" fmla="*/ 60 w 623"/>
                <a:gd name="T79" fmla="*/ 40 h 436"/>
                <a:gd name="T80" fmla="*/ 37 w 623"/>
                <a:gd name="T81" fmla="*/ 35 h 436"/>
                <a:gd name="T82" fmla="*/ 18 w 623"/>
                <a:gd name="T83" fmla="*/ 24 h 436"/>
                <a:gd name="T84" fmla="*/ 1 w 623"/>
                <a:gd name="T85" fmla="*/ 12 h 436"/>
                <a:gd name="T86" fmla="*/ 0 w 623"/>
                <a:gd name="T87"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3" h="436">
                  <a:moveTo>
                    <a:pt x="0" y="12"/>
                  </a:moveTo>
                  <a:lnTo>
                    <a:pt x="11" y="21"/>
                  </a:lnTo>
                  <a:lnTo>
                    <a:pt x="21" y="30"/>
                  </a:lnTo>
                  <a:lnTo>
                    <a:pt x="31" y="36"/>
                  </a:lnTo>
                  <a:lnTo>
                    <a:pt x="41" y="42"/>
                  </a:lnTo>
                  <a:lnTo>
                    <a:pt x="51" y="47"/>
                  </a:lnTo>
                  <a:lnTo>
                    <a:pt x="62" y="51"/>
                  </a:lnTo>
                  <a:lnTo>
                    <a:pt x="75" y="52"/>
                  </a:lnTo>
                  <a:lnTo>
                    <a:pt x="88" y="51"/>
                  </a:lnTo>
                  <a:lnTo>
                    <a:pt x="108" y="47"/>
                  </a:lnTo>
                  <a:lnTo>
                    <a:pt x="128" y="44"/>
                  </a:lnTo>
                  <a:lnTo>
                    <a:pt x="147" y="41"/>
                  </a:lnTo>
                  <a:lnTo>
                    <a:pt x="167" y="37"/>
                  </a:lnTo>
                  <a:lnTo>
                    <a:pt x="187" y="35"/>
                  </a:lnTo>
                  <a:lnTo>
                    <a:pt x="207" y="32"/>
                  </a:lnTo>
                  <a:lnTo>
                    <a:pt x="225" y="30"/>
                  </a:lnTo>
                  <a:lnTo>
                    <a:pt x="245" y="29"/>
                  </a:lnTo>
                  <a:lnTo>
                    <a:pt x="254" y="27"/>
                  </a:lnTo>
                  <a:lnTo>
                    <a:pt x="263" y="27"/>
                  </a:lnTo>
                  <a:lnTo>
                    <a:pt x="270" y="27"/>
                  </a:lnTo>
                  <a:lnTo>
                    <a:pt x="279" y="27"/>
                  </a:lnTo>
                  <a:lnTo>
                    <a:pt x="294" y="27"/>
                  </a:lnTo>
                  <a:lnTo>
                    <a:pt x="309" y="29"/>
                  </a:lnTo>
                  <a:lnTo>
                    <a:pt x="324" y="30"/>
                  </a:lnTo>
                  <a:lnTo>
                    <a:pt x="339" y="31"/>
                  </a:lnTo>
                  <a:lnTo>
                    <a:pt x="354" y="34"/>
                  </a:lnTo>
                  <a:lnTo>
                    <a:pt x="368" y="36"/>
                  </a:lnTo>
                  <a:lnTo>
                    <a:pt x="383" y="40"/>
                  </a:lnTo>
                  <a:lnTo>
                    <a:pt x="398" y="44"/>
                  </a:lnTo>
                  <a:lnTo>
                    <a:pt x="412" y="47"/>
                  </a:lnTo>
                  <a:lnTo>
                    <a:pt x="426" y="52"/>
                  </a:lnTo>
                  <a:lnTo>
                    <a:pt x="439" y="59"/>
                  </a:lnTo>
                  <a:lnTo>
                    <a:pt x="453" y="65"/>
                  </a:lnTo>
                  <a:lnTo>
                    <a:pt x="467" y="71"/>
                  </a:lnTo>
                  <a:lnTo>
                    <a:pt x="481" y="78"/>
                  </a:lnTo>
                  <a:lnTo>
                    <a:pt x="493" y="86"/>
                  </a:lnTo>
                  <a:lnTo>
                    <a:pt x="505" y="95"/>
                  </a:lnTo>
                  <a:lnTo>
                    <a:pt x="522" y="108"/>
                  </a:lnTo>
                  <a:lnTo>
                    <a:pt x="538" y="123"/>
                  </a:lnTo>
                  <a:lnTo>
                    <a:pt x="552" y="141"/>
                  </a:lnTo>
                  <a:lnTo>
                    <a:pt x="565" y="158"/>
                  </a:lnTo>
                  <a:lnTo>
                    <a:pt x="578" y="177"/>
                  </a:lnTo>
                  <a:lnTo>
                    <a:pt x="589" y="195"/>
                  </a:lnTo>
                  <a:lnTo>
                    <a:pt x="598" y="215"/>
                  </a:lnTo>
                  <a:lnTo>
                    <a:pt x="605" y="235"/>
                  </a:lnTo>
                  <a:lnTo>
                    <a:pt x="610" y="260"/>
                  </a:lnTo>
                  <a:lnTo>
                    <a:pt x="610" y="285"/>
                  </a:lnTo>
                  <a:lnTo>
                    <a:pt x="608" y="311"/>
                  </a:lnTo>
                  <a:lnTo>
                    <a:pt x="600" y="336"/>
                  </a:lnTo>
                  <a:lnTo>
                    <a:pt x="593" y="362"/>
                  </a:lnTo>
                  <a:lnTo>
                    <a:pt x="583" y="387"/>
                  </a:lnTo>
                  <a:lnTo>
                    <a:pt x="574" y="411"/>
                  </a:lnTo>
                  <a:lnTo>
                    <a:pt x="565" y="435"/>
                  </a:lnTo>
                  <a:lnTo>
                    <a:pt x="565" y="436"/>
                  </a:lnTo>
                  <a:lnTo>
                    <a:pt x="567" y="436"/>
                  </a:lnTo>
                  <a:lnTo>
                    <a:pt x="568" y="436"/>
                  </a:lnTo>
                  <a:lnTo>
                    <a:pt x="569" y="435"/>
                  </a:lnTo>
                  <a:lnTo>
                    <a:pt x="578" y="412"/>
                  </a:lnTo>
                  <a:lnTo>
                    <a:pt x="586" y="388"/>
                  </a:lnTo>
                  <a:lnTo>
                    <a:pt x="596" y="365"/>
                  </a:lnTo>
                  <a:lnTo>
                    <a:pt x="605" y="340"/>
                  </a:lnTo>
                  <a:lnTo>
                    <a:pt x="614" y="315"/>
                  </a:lnTo>
                  <a:lnTo>
                    <a:pt x="619" y="290"/>
                  </a:lnTo>
                  <a:lnTo>
                    <a:pt x="623" y="266"/>
                  </a:lnTo>
                  <a:lnTo>
                    <a:pt x="621" y="242"/>
                  </a:lnTo>
                  <a:lnTo>
                    <a:pt x="619" y="222"/>
                  </a:lnTo>
                  <a:lnTo>
                    <a:pt x="614" y="203"/>
                  </a:lnTo>
                  <a:lnTo>
                    <a:pt x="606" y="184"/>
                  </a:lnTo>
                  <a:lnTo>
                    <a:pt x="599" y="166"/>
                  </a:lnTo>
                  <a:lnTo>
                    <a:pt x="589" y="148"/>
                  </a:lnTo>
                  <a:lnTo>
                    <a:pt x="578" y="131"/>
                  </a:lnTo>
                  <a:lnTo>
                    <a:pt x="565" y="116"/>
                  </a:lnTo>
                  <a:lnTo>
                    <a:pt x="553" y="101"/>
                  </a:lnTo>
                  <a:lnTo>
                    <a:pt x="542" y="90"/>
                  </a:lnTo>
                  <a:lnTo>
                    <a:pt x="530" y="80"/>
                  </a:lnTo>
                  <a:lnTo>
                    <a:pt x="518" y="70"/>
                  </a:lnTo>
                  <a:lnTo>
                    <a:pt x="505" y="61"/>
                  </a:lnTo>
                  <a:lnTo>
                    <a:pt x="493" y="52"/>
                  </a:lnTo>
                  <a:lnTo>
                    <a:pt x="481" y="45"/>
                  </a:lnTo>
                  <a:lnTo>
                    <a:pt x="467" y="39"/>
                  </a:lnTo>
                  <a:lnTo>
                    <a:pt x="453" y="32"/>
                  </a:lnTo>
                  <a:lnTo>
                    <a:pt x="438" y="26"/>
                  </a:lnTo>
                  <a:lnTo>
                    <a:pt x="425" y="21"/>
                  </a:lnTo>
                  <a:lnTo>
                    <a:pt x="410" y="17"/>
                  </a:lnTo>
                  <a:lnTo>
                    <a:pt x="395" y="12"/>
                  </a:lnTo>
                  <a:lnTo>
                    <a:pt x="380" y="10"/>
                  </a:lnTo>
                  <a:lnTo>
                    <a:pt x="365" y="6"/>
                  </a:lnTo>
                  <a:lnTo>
                    <a:pt x="349" y="5"/>
                  </a:lnTo>
                  <a:lnTo>
                    <a:pt x="334" y="2"/>
                  </a:lnTo>
                  <a:lnTo>
                    <a:pt x="327" y="1"/>
                  </a:lnTo>
                  <a:lnTo>
                    <a:pt x="320" y="1"/>
                  </a:lnTo>
                  <a:lnTo>
                    <a:pt x="314" y="0"/>
                  </a:lnTo>
                  <a:lnTo>
                    <a:pt x="306" y="0"/>
                  </a:lnTo>
                  <a:lnTo>
                    <a:pt x="300" y="0"/>
                  </a:lnTo>
                  <a:lnTo>
                    <a:pt x="292" y="0"/>
                  </a:lnTo>
                  <a:lnTo>
                    <a:pt x="286" y="0"/>
                  </a:lnTo>
                  <a:lnTo>
                    <a:pt x="279" y="0"/>
                  </a:lnTo>
                  <a:lnTo>
                    <a:pt x="268" y="0"/>
                  </a:lnTo>
                  <a:lnTo>
                    <a:pt x="258" y="0"/>
                  </a:lnTo>
                  <a:lnTo>
                    <a:pt x="246" y="1"/>
                  </a:lnTo>
                  <a:lnTo>
                    <a:pt x="236" y="2"/>
                  </a:lnTo>
                  <a:lnTo>
                    <a:pt x="225" y="4"/>
                  </a:lnTo>
                  <a:lnTo>
                    <a:pt x="215" y="4"/>
                  </a:lnTo>
                  <a:lnTo>
                    <a:pt x="204" y="5"/>
                  </a:lnTo>
                  <a:lnTo>
                    <a:pt x="194" y="6"/>
                  </a:lnTo>
                  <a:lnTo>
                    <a:pt x="185" y="7"/>
                  </a:lnTo>
                  <a:lnTo>
                    <a:pt x="177" y="10"/>
                  </a:lnTo>
                  <a:lnTo>
                    <a:pt x="168" y="11"/>
                  </a:lnTo>
                  <a:lnTo>
                    <a:pt x="160" y="14"/>
                  </a:lnTo>
                  <a:lnTo>
                    <a:pt x="152" y="15"/>
                  </a:lnTo>
                  <a:lnTo>
                    <a:pt x="143" y="17"/>
                  </a:lnTo>
                  <a:lnTo>
                    <a:pt x="134" y="20"/>
                  </a:lnTo>
                  <a:lnTo>
                    <a:pt x="127" y="22"/>
                  </a:lnTo>
                  <a:lnTo>
                    <a:pt x="118" y="25"/>
                  </a:lnTo>
                  <a:lnTo>
                    <a:pt x="108" y="29"/>
                  </a:lnTo>
                  <a:lnTo>
                    <a:pt x="98" y="31"/>
                  </a:lnTo>
                  <a:lnTo>
                    <a:pt x="89" y="35"/>
                  </a:lnTo>
                  <a:lnTo>
                    <a:pt x="80" y="37"/>
                  </a:lnTo>
                  <a:lnTo>
                    <a:pt x="70" y="39"/>
                  </a:lnTo>
                  <a:lnTo>
                    <a:pt x="60" y="40"/>
                  </a:lnTo>
                  <a:lnTo>
                    <a:pt x="51" y="39"/>
                  </a:lnTo>
                  <a:lnTo>
                    <a:pt x="43" y="37"/>
                  </a:lnTo>
                  <a:lnTo>
                    <a:pt x="37" y="35"/>
                  </a:lnTo>
                  <a:lnTo>
                    <a:pt x="31" y="31"/>
                  </a:lnTo>
                  <a:lnTo>
                    <a:pt x="25" y="27"/>
                  </a:lnTo>
                  <a:lnTo>
                    <a:pt x="18" y="24"/>
                  </a:lnTo>
                  <a:lnTo>
                    <a:pt x="12" y="20"/>
                  </a:lnTo>
                  <a:lnTo>
                    <a:pt x="7" y="16"/>
                  </a:lnTo>
                  <a:lnTo>
                    <a:pt x="1" y="12"/>
                  </a:lnTo>
                  <a:lnTo>
                    <a:pt x="0" y="12"/>
                  </a:lnTo>
                  <a:lnTo>
                    <a:pt x="0" y="12"/>
                  </a:lnTo>
                  <a:lnTo>
                    <a:pt x="0" y="12"/>
                  </a:lnTo>
                  <a:lnTo>
                    <a:pt x="0"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1" name="Freeform 134"/>
            <p:cNvSpPr>
              <a:spLocks/>
            </p:cNvSpPr>
            <p:nvPr/>
          </p:nvSpPr>
          <p:spPr bwMode="auto">
            <a:xfrm>
              <a:off x="4830" y="891"/>
              <a:ext cx="5" cy="26"/>
            </a:xfrm>
            <a:custGeom>
              <a:avLst/>
              <a:gdLst>
                <a:gd name="T0" fmla="*/ 27 w 29"/>
                <a:gd name="T1" fmla="*/ 0 h 129"/>
                <a:gd name="T2" fmla="*/ 19 w 29"/>
                <a:gd name="T3" fmla="*/ 18 h 129"/>
                <a:gd name="T4" fmla="*/ 12 w 29"/>
                <a:gd name="T5" fmla="*/ 37 h 129"/>
                <a:gd name="T6" fmla="*/ 5 w 29"/>
                <a:gd name="T7" fmla="*/ 57 h 129"/>
                <a:gd name="T8" fmla="*/ 2 w 29"/>
                <a:gd name="T9" fmla="*/ 77 h 129"/>
                <a:gd name="T10" fmla="*/ 0 w 29"/>
                <a:gd name="T11" fmla="*/ 89 h 129"/>
                <a:gd name="T12" fmla="*/ 2 w 29"/>
                <a:gd name="T13" fmla="*/ 106 h 129"/>
                <a:gd name="T14" fmla="*/ 5 w 29"/>
                <a:gd name="T15" fmla="*/ 121 h 129"/>
                <a:gd name="T16" fmla="*/ 14 w 29"/>
                <a:gd name="T17" fmla="*/ 129 h 129"/>
                <a:gd name="T18" fmla="*/ 19 w 29"/>
                <a:gd name="T19" fmla="*/ 129 h 129"/>
                <a:gd name="T20" fmla="*/ 24 w 29"/>
                <a:gd name="T21" fmla="*/ 127 h 129"/>
                <a:gd name="T22" fmla="*/ 28 w 29"/>
                <a:gd name="T23" fmla="*/ 123 h 129"/>
                <a:gd name="T24" fmla="*/ 29 w 29"/>
                <a:gd name="T25" fmla="*/ 118 h 129"/>
                <a:gd name="T26" fmla="*/ 25 w 29"/>
                <a:gd name="T27" fmla="*/ 104 h 129"/>
                <a:gd name="T28" fmla="*/ 20 w 29"/>
                <a:gd name="T29" fmla="*/ 92 h 129"/>
                <a:gd name="T30" fmla="*/ 17 w 29"/>
                <a:gd name="T31" fmla="*/ 78 h 129"/>
                <a:gd name="T32" fmla="*/ 14 w 29"/>
                <a:gd name="T33" fmla="*/ 64 h 129"/>
                <a:gd name="T34" fmla="*/ 15 w 29"/>
                <a:gd name="T35" fmla="*/ 48 h 129"/>
                <a:gd name="T36" fmla="*/ 18 w 29"/>
                <a:gd name="T37" fmla="*/ 32 h 129"/>
                <a:gd name="T38" fmla="*/ 23 w 29"/>
                <a:gd name="T39" fmla="*/ 16 h 129"/>
                <a:gd name="T40" fmla="*/ 28 w 29"/>
                <a:gd name="T41" fmla="*/ 0 h 129"/>
                <a:gd name="T42" fmla="*/ 28 w 29"/>
                <a:gd name="T43" fmla="*/ 0 h 129"/>
                <a:gd name="T44" fmla="*/ 28 w 29"/>
                <a:gd name="T45" fmla="*/ 0 h 129"/>
                <a:gd name="T46" fmla="*/ 27 w 29"/>
                <a:gd name="T47" fmla="*/ 0 h 129"/>
                <a:gd name="T48" fmla="*/ 27 w 29"/>
                <a:gd name="T49" fmla="*/ 0 h 129"/>
                <a:gd name="T50" fmla="*/ 27 w 29"/>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29">
                  <a:moveTo>
                    <a:pt x="27" y="0"/>
                  </a:moveTo>
                  <a:lnTo>
                    <a:pt x="19" y="18"/>
                  </a:lnTo>
                  <a:lnTo>
                    <a:pt x="12" y="37"/>
                  </a:lnTo>
                  <a:lnTo>
                    <a:pt x="5" y="57"/>
                  </a:lnTo>
                  <a:lnTo>
                    <a:pt x="2" y="77"/>
                  </a:lnTo>
                  <a:lnTo>
                    <a:pt x="0" y="89"/>
                  </a:lnTo>
                  <a:lnTo>
                    <a:pt x="2" y="106"/>
                  </a:lnTo>
                  <a:lnTo>
                    <a:pt x="5" y="121"/>
                  </a:lnTo>
                  <a:lnTo>
                    <a:pt x="14" y="129"/>
                  </a:lnTo>
                  <a:lnTo>
                    <a:pt x="19" y="129"/>
                  </a:lnTo>
                  <a:lnTo>
                    <a:pt x="24" y="127"/>
                  </a:lnTo>
                  <a:lnTo>
                    <a:pt x="28" y="123"/>
                  </a:lnTo>
                  <a:lnTo>
                    <a:pt x="29" y="118"/>
                  </a:lnTo>
                  <a:lnTo>
                    <a:pt x="25" y="104"/>
                  </a:lnTo>
                  <a:lnTo>
                    <a:pt x="20" y="92"/>
                  </a:lnTo>
                  <a:lnTo>
                    <a:pt x="17" y="78"/>
                  </a:lnTo>
                  <a:lnTo>
                    <a:pt x="14" y="64"/>
                  </a:lnTo>
                  <a:lnTo>
                    <a:pt x="15" y="48"/>
                  </a:lnTo>
                  <a:lnTo>
                    <a:pt x="18" y="32"/>
                  </a:lnTo>
                  <a:lnTo>
                    <a:pt x="23" y="16"/>
                  </a:lnTo>
                  <a:lnTo>
                    <a:pt x="28" y="0"/>
                  </a:lnTo>
                  <a:lnTo>
                    <a:pt x="28" y="0"/>
                  </a:lnTo>
                  <a:lnTo>
                    <a:pt x="28" y="0"/>
                  </a:lnTo>
                  <a:lnTo>
                    <a:pt x="27" y="0"/>
                  </a:lnTo>
                  <a:lnTo>
                    <a:pt x="27" y="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2" name="Freeform 135"/>
            <p:cNvSpPr>
              <a:spLocks/>
            </p:cNvSpPr>
            <p:nvPr/>
          </p:nvSpPr>
          <p:spPr bwMode="auto">
            <a:xfrm>
              <a:off x="4804" y="907"/>
              <a:ext cx="14" cy="46"/>
            </a:xfrm>
            <a:custGeom>
              <a:avLst/>
              <a:gdLst>
                <a:gd name="T0" fmla="*/ 69 w 71"/>
                <a:gd name="T1" fmla="*/ 0 h 232"/>
                <a:gd name="T2" fmla="*/ 48 w 71"/>
                <a:gd name="T3" fmla="*/ 24 h 232"/>
                <a:gd name="T4" fmla="*/ 29 w 71"/>
                <a:gd name="T5" fmla="*/ 50 h 232"/>
                <a:gd name="T6" fmla="*/ 16 w 71"/>
                <a:gd name="T7" fmla="*/ 77 h 232"/>
                <a:gd name="T8" fmla="*/ 6 w 71"/>
                <a:gd name="T9" fmla="*/ 106 h 232"/>
                <a:gd name="T10" fmla="*/ 1 w 71"/>
                <a:gd name="T11" fmla="*/ 137 h 232"/>
                <a:gd name="T12" fmla="*/ 0 w 71"/>
                <a:gd name="T13" fmla="*/ 168 h 232"/>
                <a:gd name="T14" fmla="*/ 2 w 71"/>
                <a:gd name="T15" fmla="*/ 199 h 232"/>
                <a:gd name="T16" fmla="*/ 10 w 71"/>
                <a:gd name="T17" fmla="*/ 231 h 232"/>
                <a:gd name="T18" fmla="*/ 10 w 71"/>
                <a:gd name="T19" fmla="*/ 232 h 232"/>
                <a:gd name="T20" fmla="*/ 11 w 71"/>
                <a:gd name="T21" fmla="*/ 231 h 232"/>
                <a:gd name="T22" fmla="*/ 12 w 71"/>
                <a:gd name="T23" fmla="*/ 229 h 232"/>
                <a:gd name="T24" fmla="*/ 12 w 71"/>
                <a:gd name="T25" fmla="*/ 228 h 232"/>
                <a:gd name="T26" fmla="*/ 8 w 71"/>
                <a:gd name="T27" fmla="*/ 197 h 232"/>
                <a:gd name="T28" fmla="*/ 7 w 71"/>
                <a:gd name="T29" fmla="*/ 167 h 232"/>
                <a:gd name="T30" fmla="*/ 10 w 71"/>
                <a:gd name="T31" fmla="*/ 136 h 232"/>
                <a:gd name="T32" fmla="*/ 15 w 71"/>
                <a:gd name="T33" fmla="*/ 106 h 232"/>
                <a:gd name="T34" fmla="*/ 23 w 71"/>
                <a:gd name="T35" fmla="*/ 77 h 232"/>
                <a:gd name="T36" fmla="*/ 34 w 71"/>
                <a:gd name="T37" fmla="*/ 50 h 232"/>
                <a:gd name="T38" fmla="*/ 51 w 71"/>
                <a:gd name="T39" fmla="*/ 25 h 232"/>
                <a:gd name="T40" fmla="*/ 71 w 71"/>
                <a:gd name="T41" fmla="*/ 0 h 232"/>
                <a:gd name="T42" fmla="*/ 71 w 71"/>
                <a:gd name="T43" fmla="*/ 0 h 232"/>
                <a:gd name="T44" fmla="*/ 71 w 71"/>
                <a:gd name="T45" fmla="*/ 0 h 232"/>
                <a:gd name="T46" fmla="*/ 71 w 71"/>
                <a:gd name="T47" fmla="*/ 0 h 232"/>
                <a:gd name="T48" fmla="*/ 69 w 71"/>
                <a:gd name="T49" fmla="*/ 0 h 232"/>
                <a:gd name="T50" fmla="*/ 69 w 71"/>
                <a:gd name="T5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232">
                  <a:moveTo>
                    <a:pt x="69" y="0"/>
                  </a:moveTo>
                  <a:lnTo>
                    <a:pt x="48" y="24"/>
                  </a:lnTo>
                  <a:lnTo>
                    <a:pt x="29" y="50"/>
                  </a:lnTo>
                  <a:lnTo>
                    <a:pt x="16" y="77"/>
                  </a:lnTo>
                  <a:lnTo>
                    <a:pt x="6" y="106"/>
                  </a:lnTo>
                  <a:lnTo>
                    <a:pt x="1" y="137"/>
                  </a:lnTo>
                  <a:lnTo>
                    <a:pt x="0" y="168"/>
                  </a:lnTo>
                  <a:lnTo>
                    <a:pt x="2" y="199"/>
                  </a:lnTo>
                  <a:lnTo>
                    <a:pt x="10" y="231"/>
                  </a:lnTo>
                  <a:lnTo>
                    <a:pt x="10" y="232"/>
                  </a:lnTo>
                  <a:lnTo>
                    <a:pt x="11" y="231"/>
                  </a:lnTo>
                  <a:lnTo>
                    <a:pt x="12" y="229"/>
                  </a:lnTo>
                  <a:lnTo>
                    <a:pt x="12" y="228"/>
                  </a:lnTo>
                  <a:lnTo>
                    <a:pt x="8" y="197"/>
                  </a:lnTo>
                  <a:lnTo>
                    <a:pt x="7" y="167"/>
                  </a:lnTo>
                  <a:lnTo>
                    <a:pt x="10" y="136"/>
                  </a:lnTo>
                  <a:lnTo>
                    <a:pt x="15" y="106"/>
                  </a:lnTo>
                  <a:lnTo>
                    <a:pt x="23" y="77"/>
                  </a:lnTo>
                  <a:lnTo>
                    <a:pt x="34" y="50"/>
                  </a:lnTo>
                  <a:lnTo>
                    <a:pt x="51" y="25"/>
                  </a:lnTo>
                  <a:lnTo>
                    <a:pt x="71" y="0"/>
                  </a:lnTo>
                  <a:lnTo>
                    <a:pt x="71" y="0"/>
                  </a:lnTo>
                  <a:lnTo>
                    <a:pt x="71" y="0"/>
                  </a:lnTo>
                  <a:lnTo>
                    <a:pt x="71" y="0"/>
                  </a:lnTo>
                  <a:lnTo>
                    <a:pt x="6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3" name="Freeform 136"/>
            <p:cNvSpPr>
              <a:spLocks/>
            </p:cNvSpPr>
            <p:nvPr/>
          </p:nvSpPr>
          <p:spPr bwMode="auto">
            <a:xfrm>
              <a:off x="4796" y="1032"/>
              <a:ext cx="87" cy="31"/>
            </a:xfrm>
            <a:custGeom>
              <a:avLst/>
              <a:gdLst>
                <a:gd name="T0" fmla="*/ 26 w 435"/>
                <a:gd name="T1" fmla="*/ 143 h 153"/>
                <a:gd name="T2" fmla="*/ 75 w 435"/>
                <a:gd name="T3" fmla="*/ 121 h 153"/>
                <a:gd name="T4" fmla="*/ 124 w 435"/>
                <a:gd name="T5" fmla="*/ 96 h 153"/>
                <a:gd name="T6" fmla="*/ 172 w 435"/>
                <a:gd name="T7" fmla="*/ 72 h 153"/>
                <a:gd name="T8" fmla="*/ 205 w 435"/>
                <a:gd name="T9" fmla="*/ 55 h 153"/>
                <a:gd name="T10" fmla="*/ 221 w 435"/>
                <a:gd name="T11" fmla="*/ 45 h 153"/>
                <a:gd name="T12" fmla="*/ 237 w 435"/>
                <a:gd name="T13" fmla="*/ 37 h 153"/>
                <a:gd name="T14" fmla="*/ 254 w 435"/>
                <a:gd name="T15" fmla="*/ 34 h 153"/>
                <a:gd name="T16" fmla="*/ 272 w 435"/>
                <a:gd name="T17" fmla="*/ 31 h 153"/>
                <a:gd name="T18" fmla="*/ 288 w 435"/>
                <a:gd name="T19" fmla="*/ 30 h 153"/>
                <a:gd name="T20" fmla="*/ 314 w 435"/>
                <a:gd name="T21" fmla="*/ 30 h 153"/>
                <a:gd name="T22" fmla="*/ 348 w 435"/>
                <a:gd name="T23" fmla="*/ 34 h 153"/>
                <a:gd name="T24" fmla="*/ 380 w 435"/>
                <a:gd name="T25" fmla="*/ 42 h 153"/>
                <a:gd name="T26" fmla="*/ 411 w 435"/>
                <a:gd name="T27" fmla="*/ 52 h 153"/>
                <a:gd name="T28" fmla="*/ 430 w 435"/>
                <a:gd name="T29" fmla="*/ 56 h 153"/>
                <a:gd name="T30" fmla="*/ 435 w 435"/>
                <a:gd name="T31" fmla="*/ 50 h 153"/>
                <a:gd name="T32" fmla="*/ 421 w 435"/>
                <a:gd name="T33" fmla="*/ 40 h 153"/>
                <a:gd name="T34" fmla="*/ 395 w 435"/>
                <a:gd name="T35" fmla="*/ 27 h 153"/>
                <a:gd name="T36" fmla="*/ 369 w 435"/>
                <a:gd name="T37" fmla="*/ 16 h 153"/>
                <a:gd name="T38" fmla="*/ 343 w 435"/>
                <a:gd name="T39" fmla="*/ 7 h 153"/>
                <a:gd name="T40" fmla="*/ 317 w 435"/>
                <a:gd name="T41" fmla="*/ 1 h 153"/>
                <a:gd name="T42" fmla="*/ 289 w 435"/>
                <a:gd name="T43" fmla="*/ 0 h 153"/>
                <a:gd name="T44" fmla="*/ 262 w 435"/>
                <a:gd name="T45" fmla="*/ 1 h 153"/>
                <a:gd name="T46" fmla="*/ 234 w 435"/>
                <a:gd name="T47" fmla="*/ 9 h 153"/>
                <a:gd name="T48" fmla="*/ 209 w 435"/>
                <a:gd name="T49" fmla="*/ 17 h 153"/>
                <a:gd name="T50" fmla="*/ 190 w 435"/>
                <a:gd name="T51" fmla="*/ 30 h 153"/>
                <a:gd name="T52" fmla="*/ 170 w 435"/>
                <a:gd name="T53" fmla="*/ 44 h 153"/>
                <a:gd name="T54" fmla="*/ 151 w 435"/>
                <a:gd name="T55" fmla="*/ 58 h 153"/>
                <a:gd name="T56" fmla="*/ 125 w 435"/>
                <a:gd name="T57" fmla="*/ 77 h 153"/>
                <a:gd name="T58" fmla="*/ 91 w 435"/>
                <a:gd name="T59" fmla="*/ 101 h 153"/>
                <a:gd name="T60" fmla="*/ 55 w 435"/>
                <a:gd name="T61" fmla="*/ 122 h 153"/>
                <a:gd name="T62" fmla="*/ 19 w 435"/>
                <a:gd name="T63" fmla="*/ 143 h 153"/>
                <a:gd name="T64" fmla="*/ 0 w 435"/>
                <a:gd name="T65" fmla="*/ 153 h 153"/>
                <a:gd name="T66" fmla="*/ 0 w 435"/>
                <a:gd name="T67" fmla="*/ 153 h 153"/>
                <a:gd name="T68" fmla="*/ 0 w 435"/>
                <a:gd name="T6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153">
                  <a:moveTo>
                    <a:pt x="0" y="153"/>
                  </a:moveTo>
                  <a:lnTo>
                    <a:pt x="26" y="143"/>
                  </a:lnTo>
                  <a:lnTo>
                    <a:pt x="51" y="132"/>
                  </a:lnTo>
                  <a:lnTo>
                    <a:pt x="75" y="121"/>
                  </a:lnTo>
                  <a:lnTo>
                    <a:pt x="100" y="108"/>
                  </a:lnTo>
                  <a:lnTo>
                    <a:pt x="124" y="96"/>
                  </a:lnTo>
                  <a:lnTo>
                    <a:pt x="147" y="83"/>
                  </a:lnTo>
                  <a:lnTo>
                    <a:pt x="172" y="72"/>
                  </a:lnTo>
                  <a:lnTo>
                    <a:pt x="197" y="60"/>
                  </a:lnTo>
                  <a:lnTo>
                    <a:pt x="205" y="55"/>
                  </a:lnTo>
                  <a:lnTo>
                    <a:pt x="213" y="50"/>
                  </a:lnTo>
                  <a:lnTo>
                    <a:pt x="221" y="45"/>
                  </a:lnTo>
                  <a:lnTo>
                    <a:pt x="229" y="40"/>
                  </a:lnTo>
                  <a:lnTo>
                    <a:pt x="237" y="37"/>
                  </a:lnTo>
                  <a:lnTo>
                    <a:pt x="246" y="35"/>
                  </a:lnTo>
                  <a:lnTo>
                    <a:pt x="254" y="34"/>
                  </a:lnTo>
                  <a:lnTo>
                    <a:pt x="263" y="32"/>
                  </a:lnTo>
                  <a:lnTo>
                    <a:pt x="272" y="31"/>
                  </a:lnTo>
                  <a:lnTo>
                    <a:pt x="280" y="31"/>
                  </a:lnTo>
                  <a:lnTo>
                    <a:pt x="288" y="30"/>
                  </a:lnTo>
                  <a:lnTo>
                    <a:pt x="297" y="30"/>
                  </a:lnTo>
                  <a:lnTo>
                    <a:pt x="314" y="30"/>
                  </a:lnTo>
                  <a:lnTo>
                    <a:pt x="332" y="31"/>
                  </a:lnTo>
                  <a:lnTo>
                    <a:pt x="348" y="34"/>
                  </a:lnTo>
                  <a:lnTo>
                    <a:pt x="364" y="37"/>
                  </a:lnTo>
                  <a:lnTo>
                    <a:pt x="380" y="42"/>
                  </a:lnTo>
                  <a:lnTo>
                    <a:pt x="395" y="46"/>
                  </a:lnTo>
                  <a:lnTo>
                    <a:pt x="411" y="52"/>
                  </a:lnTo>
                  <a:lnTo>
                    <a:pt x="427" y="57"/>
                  </a:lnTo>
                  <a:lnTo>
                    <a:pt x="430" y="56"/>
                  </a:lnTo>
                  <a:lnTo>
                    <a:pt x="434" y="54"/>
                  </a:lnTo>
                  <a:lnTo>
                    <a:pt x="435" y="50"/>
                  </a:lnTo>
                  <a:lnTo>
                    <a:pt x="434" y="47"/>
                  </a:lnTo>
                  <a:lnTo>
                    <a:pt x="421" y="40"/>
                  </a:lnTo>
                  <a:lnTo>
                    <a:pt x="408" y="34"/>
                  </a:lnTo>
                  <a:lnTo>
                    <a:pt x="395" y="27"/>
                  </a:lnTo>
                  <a:lnTo>
                    <a:pt x="383" y="21"/>
                  </a:lnTo>
                  <a:lnTo>
                    <a:pt x="369" y="16"/>
                  </a:lnTo>
                  <a:lnTo>
                    <a:pt x="356" y="11"/>
                  </a:lnTo>
                  <a:lnTo>
                    <a:pt x="343" y="7"/>
                  </a:lnTo>
                  <a:lnTo>
                    <a:pt x="330" y="4"/>
                  </a:lnTo>
                  <a:lnTo>
                    <a:pt x="317" y="1"/>
                  </a:lnTo>
                  <a:lnTo>
                    <a:pt x="303" y="0"/>
                  </a:lnTo>
                  <a:lnTo>
                    <a:pt x="289" y="0"/>
                  </a:lnTo>
                  <a:lnTo>
                    <a:pt x="275" y="0"/>
                  </a:lnTo>
                  <a:lnTo>
                    <a:pt x="262" y="1"/>
                  </a:lnTo>
                  <a:lnTo>
                    <a:pt x="248" y="4"/>
                  </a:lnTo>
                  <a:lnTo>
                    <a:pt x="234" y="9"/>
                  </a:lnTo>
                  <a:lnTo>
                    <a:pt x="219" y="14"/>
                  </a:lnTo>
                  <a:lnTo>
                    <a:pt x="209" y="17"/>
                  </a:lnTo>
                  <a:lnTo>
                    <a:pt x="200" y="24"/>
                  </a:lnTo>
                  <a:lnTo>
                    <a:pt x="190" y="30"/>
                  </a:lnTo>
                  <a:lnTo>
                    <a:pt x="180" y="36"/>
                  </a:lnTo>
                  <a:lnTo>
                    <a:pt x="170" y="44"/>
                  </a:lnTo>
                  <a:lnTo>
                    <a:pt x="161" y="51"/>
                  </a:lnTo>
                  <a:lnTo>
                    <a:pt x="151" y="58"/>
                  </a:lnTo>
                  <a:lnTo>
                    <a:pt x="142" y="65"/>
                  </a:lnTo>
                  <a:lnTo>
                    <a:pt x="125" y="77"/>
                  </a:lnTo>
                  <a:lnTo>
                    <a:pt x="109" y="90"/>
                  </a:lnTo>
                  <a:lnTo>
                    <a:pt x="91" y="101"/>
                  </a:lnTo>
                  <a:lnTo>
                    <a:pt x="74" y="112"/>
                  </a:lnTo>
                  <a:lnTo>
                    <a:pt x="55" y="122"/>
                  </a:lnTo>
                  <a:lnTo>
                    <a:pt x="38" y="133"/>
                  </a:lnTo>
                  <a:lnTo>
                    <a:pt x="19" y="143"/>
                  </a:lnTo>
                  <a:lnTo>
                    <a:pt x="0" y="153"/>
                  </a:lnTo>
                  <a:lnTo>
                    <a:pt x="0" y="153"/>
                  </a:lnTo>
                  <a:lnTo>
                    <a:pt x="0" y="153"/>
                  </a:lnTo>
                  <a:lnTo>
                    <a:pt x="0" y="153"/>
                  </a:lnTo>
                  <a:lnTo>
                    <a:pt x="0" y="153"/>
                  </a:lnTo>
                  <a:lnTo>
                    <a:pt x="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4" name="Freeform 137"/>
            <p:cNvSpPr>
              <a:spLocks/>
            </p:cNvSpPr>
            <p:nvPr/>
          </p:nvSpPr>
          <p:spPr bwMode="auto">
            <a:xfrm>
              <a:off x="4832" y="1046"/>
              <a:ext cx="44" cy="13"/>
            </a:xfrm>
            <a:custGeom>
              <a:avLst/>
              <a:gdLst>
                <a:gd name="T0" fmla="*/ 0 w 219"/>
                <a:gd name="T1" fmla="*/ 61 h 61"/>
                <a:gd name="T2" fmla="*/ 15 w 219"/>
                <a:gd name="T3" fmla="*/ 56 h 61"/>
                <a:gd name="T4" fmla="*/ 29 w 219"/>
                <a:gd name="T5" fmla="*/ 50 h 61"/>
                <a:gd name="T6" fmla="*/ 42 w 219"/>
                <a:gd name="T7" fmla="*/ 43 h 61"/>
                <a:gd name="T8" fmla="*/ 56 w 219"/>
                <a:gd name="T9" fmla="*/ 37 h 61"/>
                <a:gd name="T10" fmla="*/ 70 w 219"/>
                <a:gd name="T11" fmla="*/ 32 h 61"/>
                <a:gd name="T12" fmla="*/ 84 w 219"/>
                <a:gd name="T13" fmla="*/ 28 h 61"/>
                <a:gd name="T14" fmla="*/ 98 w 219"/>
                <a:gd name="T15" fmla="*/ 26 h 61"/>
                <a:gd name="T16" fmla="*/ 115 w 219"/>
                <a:gd name="T17" fmla="*/ 27 h 61"/>
                <a:gd name="T18" fmla="*/ 128 w 219"/>
                <a:gd name="T19" fmla="*/ 28 h 61"/>
                <a:gd name="T20" fmla="*/ 141 w 219"/>
                <a:gd name="T21" fmla="*/ 30 h 61"/>
                <a:gd name="T22" fmla="*/ 155 w 219"/>
                <a:gd name="T23" fmla="*/ 30 h 61"/>
                <a:gd name="T24" fmla="*/ 167 w 219"/>
                <a:gd name="T25" fmla="*/ 30 h 61"/>
                <a:gd name="T26" fmla="*/ 179 w 219"/>
                <a:gd name="T27" fmla="*/ 28 h 61"/>
                <a:gd name="T28" fmla="*/ 192 w 219"/>
                <a:gd name="T29" fmla="*/ 25 h 61"/>
                <a:gd name="T30" fmla="*/ 204 w 219"/>
                <a:gd name="T31" fmla="*/ 21 h 61"/>
                <a:gd name="T32" fmla="*/ 216 w 219"/>
                <a:gd name="T33" fmla="*/ 16 h 61"/>
                <a:gd name="T34" fmla="*/ 218 w 219"/>
                <a:gd name="T35" fmla="*/ 13 h 61"/>
                <a:gd name="T36" fmla="*/ 219 w 219"/>
                <a:gd name="T37" fmla="*/ 11 h 61"/>
                <a:gd name="T38" fmla="*/ 219 w 219"/>
                <a:gd name="T39" fmla="*/ 8 h 61"/>
                <a:gd name="T40" fmla="*/ 217 w 219"/>
                <a:gd name="T41" fmla="*/ 8 h 61"/>
                <a:gd name="T42" fmla="*/ 208 w 219"/>
                <a:gd name="T43" fmla="*/ 11 h 61"/>
                <a:gd name="T44" fmla="*/ 199 w 219"/>
                <a:gd name="T45" fmla="*/ 12 h 61"/>
                <a:gd name="T46" fmla="*/ 191 w 219"/>
                <a:gd name="T47" fmla="*/ 12 h 61"/>
                <a:gd name="T48" fmla="*/ 182 w 219"/>
                <a:gd name="T49" fmla="*/ 12 h 61"/>
                <a:gd name="T50" fmla="*/ 173 w 219"/>
                <a:gd name="T51" fmla="*/ 11 h 61"/>
                <a:gd name="T52" fmla="*/ 164 w 219"/>
                <a:gd name="T53" fmla="*/ 11 h 61"/>
                <a:gd name="T54" fmla="*/ 156 w 219"/>
                <a:gd name="T55" fmla="*/ 8 h 61"/>
                <a:gd name="T56" fmla="*/ 147 w 219"/>
                <a:gd name="T57" fmla="*/ 7 h 61"/>
                <a:gd name="T58" fmla="*/ 142 w 219"/>
                <a:gd name="T59" fmla="*/ 6 h 61"/>
                <a:gd name="T60" fmla="*/ 136 w 219"/>
                <a:gd name="T61" fmla="*/ 5 h 61"/>
                <a:gd name="T62" fmla="*/ 128 w 219"/>
                <a:gd name="T63" fmla="*/ 2 h 61"/>
                <a:gd name="T64" fmla="*/ 122 w 219"/>
                <a:gd name="T65" fmla="*/ 1 h 61"/>
                <a:gd name="T66" fmla="*/ 115 w 219"/>
                <a:gd name="T67" fmla="*/ 0 h 61"/>
                <a:gd name="T68" fmla="*/ 108 w 219"/>
                <a:gd name="T69" fmla="*/ 0 h 61"/>
                <a:gd name="T70" fmla="*/ 101 w 219"/>
                <a:gd name="T71" fmla="*/ 0 h 61"/>
                <a:gd name="T72" fmla="*/ 96 w 219"/>
                <a:gd name="T73" fmla="*/ 1 h 61"/>
                <a:gd name="T74" fmla="*/ 82 w 219"/>
                <a:gd name="T75" fmla="*/ 5 h 61"/>
                <a:gd name="T76" fmla="*/ 69 w 219"/>
                <a:gd name="T77" fmla="*/ 11 h 61"/>
                <a:gd name="T78" fmla="*/ 57 w 219"/>
                <a:gd name="T79" fmla="*/ 18 h 61"/>
                <a:gd name="T80" fmla="*/ 46 w 219"/>
                <a:gd name="T81" fmla="*/ 27 h 61"/>
                <a:gd name="T82" fmla="*/ 35 w 219"/>
                <a:gd name="T83" fmla="*/ 36 h 61"/>
                <a:gd name="T84" fmla="*/ 24 w 219"/>
                <a:gd name="T85" fmla="*/ 45 h 61"/>
                <a:gd name="T86" fmla="*/ 13 w 219"/>
                <a:gd name="T87" fmla="*/ 52 h 61"/>
                <a:gd name="T88" fmla="*/ 0 w 219"/>
                <a:gd name="T89" fmla="*/ 59 h 61"/>
                <a:gd name="T90" fmla="*/ 0 w 219"/>
                <a:gd name="T91" fmla="*/ 59 h 61"/>
                <a:gd name="T92" fmla="*/ 0 w 219"/>
                <a:gd name="T93" fmla="*/ 59 h 61"/>
                <a:gd name="T94" fmla="*/ 0 w 219"/>
                <a:gd name="T95" fmla="*/ 61 h 61"/>
                <a:gd name="T96" fmla="*/ 0 w 219"/>
                <a:gd name="T97" fmla="*/ 61 h 61"/>
                <a:gd name="T98" fmla="*/ 0 w 219"/>
                <a:gd name="T9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61">
                  <a:moveTo>
                    <a:pt x="0" y="61"/>
                  </a:moveTo>
                  <a:lnTo>
                    <a:pt x="15" y="56"/>
                  </a:lnTo>
                  <a:lnTo>
                    <a:pt x="29" y="50"/>
                  </a:lnTo>
                  <a:lnTo>
                    <a:pt x="42" y="43"/>
                  </a:lnTo>
                  <a:lnTo>
                    <a:pt x="56" y="37"/>
                  </a:lnTo>
                  <a:lnTo>
                    <a:pt x="70" y="32"/>
                  </a:lnTo>
                  <a:lnTo>
                    <a:pt x="84" y="28"/>
                  </a:lnTo>
                  <a:lnTo>
                    <a:pt x="98" y="26"/>
                  </a:lnTo>
                  <a:lnTo>
                    <a:pt x="115" y="27"/>
                  </a:lnTo>
                  <a:lnTo>
                    <a:pt x="128" y="28"/>
                  </a:lnTo>
                  <a:lnTo>
                    <a:pt x="141" y="30"/>
                  </a:lnTo>
                  <a:lnTo>
                    <a:pt x="155" y="30"/>
                  </a:lnTo>
                  <a:lnTo>
                    <a:pt x="167" y="30"/>
                  </a:lnTo>
                  <a:lnTo>
                    <a:pt x="179" y="28"/>
                  </a:lnTo>
                  <a:lnTo>
                    <a:pt x="192" y="25"/>
                  </a:lnTo>
                  <a:lnTo>
                    <a:pt x="204" y="21"/>
                  </a:lnTo>
                  <a:lnTo>
                    <a:pt x="216" y="16"/>
                  </a:lnTo>
                  <a:lnTo>
                    <a:pt x="218" y="13"/>
                  </a:lnTo>
                  <a:lnTo>
                    <a:pt x="219" y="11"/>
                  </a:lnTo>
                  <a:lnTo>
                    <a:pt x="219" y="8"/>
                  </a:lnTo>
                  <a:lnTo>
                    <a:pt x="217" y="8"/>
                  </a:lnTo>
                  <a:lnTo>
                    <a:pt x="208" y="11"/>
                  </a:lnTo>
                  <a:lnTo>
                    <a:pt x="199" y="12"/>
                  </a:lnTo>
                  <a:lnTo>
                    <a:pt x="191" y="12"/>
                  </a:lnTo>
                  <a:lnTo>
                    <a:pt x="182" y="12"/>
                  </a:lnTo>
                  <a:lnTo>
                    <a:pt x="173" y="11"/>
                  </a:lnTo>
                  <a:lnTo>
                    <a:pt x="164" y="11"/>
                  </a:lnTo>
                  <a:lnTo>
                    <a:pt x="156" y="8"/>
                  </a:lnTo>
                  <a:lnTo>
                    <a:pt x="147" y="7"/>
                  </a:lnTo>
                  <a:lnTo>
                    <a:pt x="142" y="6"/>
                  </a:lnTo>
                  <a:lnTo>
                    <a:pt x="136" y="5"/>
                  </a:lnTo>
                  <a:lnTo>
                    <a:pt x="128" y="2"/>
                  </a:lnTo>
                  <a:lnTo>
                    <a:pt x="122" y="1"/>
                  </a:lnTo>
                  <a:lnTo>
                    <a:pt x="115" y="0"/>
                  </a:lnTo>
                  <a:lnTo>
                    <a:pt x="108" y="0"/>
                  </a:lnTo>
                  <a:lnTo>
                    <a:pt x="101" y="0"/>
                  </a:lnTo>
                  <a:lnTo>
                    <a:pt x="96" y="1"/>
                  </a:lnTo>
                  <a:lnTo>
                    <a:pt x="82" y="5"/>
                  </a:lnTo>
                  <a:lnTo>
                    <a:pt x="69" y="11"/>
                  </a:lnTo>
                  <a:lnTo>
                    <a:pt x="57" y="18"/>
                  </a:lnTo>
                  <a:lnTo>
                    <a:pt x="46" y="27"/>
                  </a:lnTo>
                  <a:lnTo>
                    <a:pt x="35" y="36"/>
                  </a:lnTo>
                  <a:lnTo>
                    <a:pt x="24" y="45"/>
                  </a:lnTo>
                  <a:lnTo>
                    <a:pt x="13" y="52"/>
                  </a:lnTo>
                  <a:lnTo>
                    <a:pt x="0" y="59"/>
                  </a:lnTo>
                  <a:lnTo>
                    <a:pt x="0" y="59"/>
                  </a:lnTo>
                  <a:lnTo>
                    <a:pt x="0" y="59"/>
                  </a:lnTo>
                  <a:lnTo>
                    <a:pt x="0" y="61"/>
                  </a:lnTo>
                  <a:lnTo>
                    <a:pt x="0" y="6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5" name="Freeform 138"/>
            <p:cNvSpPr>
              <a:spLocks/>
            </p:cNvSpPr>
            <p:nvPr/>
          </p:nvSpPr>
          <p:spPr bwMode="auto">
            <a:xfrm>
              <a:off x="4771" y="1027"/>
              <a:ext cx="39" cy="62"/>
            </a:xfrm>
            <a:custGeom>
              <a:avLst/>
              <a:gdLst>
                <a:gd name="T0" fmla="*/ 182 w 196"/>
                <a:gd name="T1" fmla="*/ 0 h 311"/>
                <a:gd name="T2" fmla="*/ 190 w 196"/>
                <a:gd name="T3" fmla="*/ 26 h 311"/>
                <a:gd name="T4" fmla="*/ 187 w 196"/>
                <a:gd name="T5" fmla="*/ 49 h 311"/>
                <a:gd name="T6" fmla="*/ 179 w 196"/>
                <a:gd name="T7" fmla="*/ 72 h 311"/>
                <a:gd name="T8" fmla="*/ 165 w 196"/>
                <a:gd name="T9" fmla="*/ 93 h 311"/>
                <a:gd name="T10" fmla="*/ 147 w 196"/>
                <a:gd name="T11" fmla="*/ 114 h 311"/>
                <a:gd name="T12" fmla="*/ 129 w 196"/>
                <a:gd name="T13" fmla="*/ 133 h 311"/>
                <a:gd name="T14" fmla="*/ 111 w 196"/>
                <a:gd name="T15" fmla="*/ 151 h 311"/>
                <a:gd name="T16" fmla="*/ 96 w 196"/>
                <a:gd name="T17" fmla="*/ 170 h 311"/>
                <a:gd name="T18" fmla="*/ 90 w 196"/>
                <a:gd name="T19" fmla="*/ 179 h 311"/>
                <a:gd name="T20" fmla="*/ 85 w 196"/>
                <a:gd name="T21" fmla="*/ 189 h 311"/>
                <a:gd name="T22" fmla="*/ 80 w 196"/>
                <a:gd name="T23" fmla="*/ 198 h 311"/>
                <a:gd name="T24" fmla="*/ 74 w 196"/>
                <a:gd name="T25" fmla="*/ 206 h 311"/>
                <a:gd name="T26" fmla="*/ 69 w 196"/>
                <a:gd name="T27" fmla="*/ 216 h 311"/>
                <a:gd name="T28" fmla="*/ 64 w 196"/>
                <a:gd name="T29" fmla="*/ 225 h 311"/>
                <a:gd name="T30" fmla="*/ 58 w 196"/>
                <a:gd name="T31" fmla="*/ 234 h 311"/>
                <a:gd name="T32" fmla="*/ 51 w 196"/>
                <a:gd name="T33" fmla="*/ 242 h 311"/>
                <a:gd name="T34" fmla="*/ 45 w 196"/>
                <a:gd name="T35" fmla="*/ 250 h 311"/>
                <a:gd name="T36" fmla="*/ 39 w 196"/>
                <a:gd name="T37" fmla="*/ 259 h 311"/>
                <a:gd name="T38" fmla="*/ 32 w 196"/>
                <a:gd name="T39" fmla="*/ 266 h 311"/>
                <a:gd name="T40" fmla="*/ 25 w 196"/>
                <a:gd name="T41" fmla="*/ 275 h 311"/>
                <a:gd name="T42" fmla="*/ 19 w 196"/>
                <a:gd name="T43" fmla="*/ 282 h 311"/>
                <a:gd name="T44" fmla="*/ 13 w 196"/>
                <a:gd name="T45" fmla="*/ 291 h 311"/>
                <a:gd name="T46" fmla="*/ 7 w 196"/>
                <a:gd name="T47" fmla="*/ 298 h 311"/>
                <a:gd name="T48" fmla="*/ 0 w 196"/>
                <a:gd name="T49" fmla="*/ 307 h 311"/>
                <a:gd name="T50" fmla="*/ 0 w 196"/>
                <a:gd name="T51" fmla="*/ 311 h 311"/>
                <a:gd name="T52" fmla="*/ 3 w 196"/>
                <a:gd name="T53" fmla="*/ 311 h 311"/>
                <a:gd name="T54" fmla="*/ 7 w 196"/>
                <a:gd name="T55" fmla="*/ 310 h 311"/>
                <a:gd name="T56" fmla="*/ 10 w 196"/>
                <a:gd name="T57" fmla="*/ 308 h 311"/>
                <a:gd name="T58" fmla="*/ 20 w 196"/>
                <a:gd name="T59" fmla="*/ 297 h 311"/>
                <a:gd name="T60" fmla="*/ 30 w 196"/>
                <a:gd name="T61" fmla="*/ 287 h 311"/>
                <a:gd name="T62" fmla="*/ 40 w 196"/>
                <a:gd name="T63" fmla="*/ 277 h 311"/>
                <a:gd name="T64" fmla="*/ 50 w 196"/>
                <a:gd name="T65" fmla="*/ 266 h 311"/>
                <a:gd name="T66" fmla="*/ 60 w 196"/>
                <a:gd name="T67" fmla="*/ 256 h 311"/>
                <a:gd name="T68" fmla="*/ 70 w 196"/>
                <a:gd name="T69" fmla="*/ 245 h 311"/>
                <a:gd name="T70" fmla="*/ 80 w 196"/>
                <a:gd name="T71" fmla="*/ 234 h 311"/>
                <a:gd name="T72" fmla="*/ 90 w 196"/>
                <a:gd name="T73" fmla="*/ 222 h 311"/>
                <a:gd name="T74" fmla="*/ 98 w 196"/>
                <a:gd name="T75" fmla="*/ 213 h 311"/>
                <a:gd name="T76" fmla="*/ 104 w 196"/>
                <a:gd name="T77" fmla="*/ 204 h 311"/>
                <a:gd name="T78" fmla="*/ 110 w 196"/>
                <a:gd name="T79" fmla="*/ 194 h 311"/>
                <a:gd name="T80" fmla="*/ 115 w 196"/>
                <a:gd name="T81" fmla="*/ 183 h 311"/>
                <a:gd name="T82" fmla="*/ 121 w 196"/>
                <a:gd name="T83" fmla="*/ 173 h 311"/>
                <a:gd name="T84" fmla="*/ 127 w 196"/>
                <a:gd name="T85" fmla="*/ 163 h 311"/>
                <a:gd name="T86" fmla="*/ 135 w 196"/>
                <a:gd name="T87" fmla="*/ 154 h 311"/>
                <a:gd name="T88" fmla="*/ 142 w 196"/>
                <a:gd name="T89" fmla="*/ 144 h 311"/>
                <a:gd name="T90" fmla="*/ 155 w 196"/>
                <a:gd name="T91" fmla="*/ 129 h 311"/>
                <a:gd name="T92" fmla="*/ 169 w 196"/>
                <a:gd name="T93" fmla="*/ 112 h 311"/>
                <a:gd name="T94" fmla="*/ 180 w 196"/>
                <a:gd name="T95" fmla="*/ 94 h 311"/>
                <a:gd name="T96" fmla="*/ 189 w 196"/>
                <a:gd name="T97" fmla="*/ 77 h 311"/>
                <a:gd name="T98" fmla="*/ 195 w 196"/>
                <a:gd name="T99" fmla="*/ 58 h 311"/>
                <a:gd name="T100" fmla="*/ 196 w 196"/>
                <a:gd name="T101" fmla="*/ 38 h 311"/>
                <a:gd name="T102" fmla="*/ 192 w 196"/>
                <a:gd name="T103" fmla="*/ 20 h 311"/>
                <a:gd name="T104" fmla="*/ 182 w 196"/>
                <a:gd name="T105" fmla="*/ 0 h 311"/>
                <a:gd name="T106" fmla="*/ 182 w 196"/>
                <a:gd name="T107" fmla="*/ 0 h 311"/>
                <a:gd name="T108" fmla="*/ 182 w 196"/>
                <a:gd name="T109" fmla="*/ 0 h 311"/>
                <a:gd name="T110" fmla="*/ 182 w 196"/>
                <a:gd name="T111" fmla="*/ 0 h 311"/>
                <a:gd name="T112" fmla="*/ 182 w 196"/>
                <a:gd name="T113" fmla="*/ 0 h 311"/>
                <a:gd name="T114" fmla="*/ 182 w 196"/>
                <a:gd name="T11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311">
                  <a:moveTo>
                    <a:pt x="182" y="0"/>
                  </a:moveTo>
                  <a:lnTo>
                    <a:pt x="190" y="26"/>
                  </a:lnTo>
                  <a:lnTo>
                    <a:pt x="187" y="49"/>
                  </a:lnTo>
                  <a:lnTo>
                    <a:pt x="179" y="72"/>
                  </a:lnTo>
                  <a:lnTo>
                    <a:pt x="165" y="93"/>
                  </a:lnTo>
                  <a:lnTo>
                    <a:pt x="147" y="114"/>
                  </a:lnTo>
                  <a:lnTo>
                    <a:pt x="129" y="133"/>
                  </a:lnTo>
                  <a:lnTo>
                    <a:pt x="111" y="151"/>
                  </a:lnTo>
                  <a:lnTo>
                    <a:pt x="96" y="170"/>
                  </a:lnTo>
                  <a:lnTo>
                    <a:pt x="90" y="179"/>
                  </a:lnTo>
                  <a:lnTo>
                    <a:pt x="85" y="189"/>
                  </a:lnTo>
                  <a:lnTo>
                    <a:pt x="80" y="198"/>
                  </a:lnTo>
                  <a:lnTo>
                    <a:pt x="74" y="206"/>
                  </a:lnTo>
                  <a:lnTo>
                    <a:pt x="69" y="216"/>
                  </a:lnTo>
                  <a:lnTo>
                    <a:pt x="64" y="225"/>
                  </a:lnTo>
                  <a:lnTo>
                    <a:pt x="58" y="234"/>
                  </a:lnTo>
                  <a:lnTo>
                    <a:pt x="51" y="242"/>
                  </a:lnTo>
                  <a:lnTo>
                    <a:pt x="45" y="250"/>
                  </a:lnTo>
                  <a:lnTo>
                    <a:pt x="39" y="259"/>
                  </a:lnTo>
                  <a:lnTo>
                    <a:pt x="32" y="266"/>
                  </a:lnTo>
                  <a:lnTo>
                    <a:pt x="25" y="275"/>
                  </a:lnTo>
                  <a:lnTo>
                    <a:pt x="19" y="282"/>
                  </a:lnTo>
                  <a:lnTo>
                    <a:pt x="13" y="291"/>
                  </a:lnTo>
                  <a:lnTo>
                    <a:pt x="7" y="298"/>
                  </a:lnTo>
                  <a:lnTo>
                    <a:pt x="0" y="307"/>
                  </a:lnTo>
                  <a:lnTo>
                    <a:pt x="0" y="311"/>
                  </a:lnTo>
                  <a:lnTo>
                    <a:pt x="3" y="311"/>
                  </a:lnTo>
                  <a:lnTo>
                    <a:pt x="7" y="310"/>
                  </a:lnTo>
                  <a:lnTo>
                    <a:pt x="10" y="308"/>
                  </a:lnTo>
                  <a:lnTo>
                    <a:pt x="20" y="297"/>
                  </a:lnTo>
                  <a:lnTo>
                    <a:pt x="30" y="287"/>
                  </a:lnTo>
                  <a:lnTo>
                    <a:pt x="40" y="277"/>
                  </a:lnTo>
                  <a:lnTo>
                    <a:pt x="50" y="266"/>
                  </a:lnTo>
                  <a:lnTo>
                    <a:pt x="60" y="256"/>
                  </a:lnTo>
                  <a:lnTo>
                    <a:pt x="70" y="245"/>
                  </a:lnTo>
                  <a:lnTo>
                    <a:pt x="80" y="234"/>
                  </a:lnTo>
                  <a:lnTo>
                    <a:pt x="90" y="222"/>
                  </a:lnTo>
                  <a:lnTo>
                    <a:pt x="98" y="213"/>
                  </a:lnTo>
                  <a:lnTo>
                    <a:pt x="104" y="204"/>
                  </a:lnTo>
                  <a:lnTo>
                    <a:pt x="110" y="194"/>
                  </a:lnTo>
                  <a:lnTo>
                    <a:pt x="115" y="183"/>
                  </a:lnTo>
                  <a:lnTo>
                    <a:pt x="121" y="173"/>
                  </a:lnTo>
                  <a:lnTo>
                    <a:pt x="127" y="163"/>
                  </a:lnTo>
                  <a:lnTo>
                    <a:pt x="135" y="154"/>
                  </a:lnTo>
                  <a:lnTo>
                    <a:pt x="142" y="144"/>
                  </a:lnTo>
                  <a:lnTo>
                    <a:pt x="155" y="129"/>
                  </a:lnTo>
                  <a:lnTo>
                    <a:pt x="169" y="112"/>
                  </a:lnTo>
                  <a:lnTo>
                    <a:pt x="180" y="94"/>
                  </a:lnTo>
                  <a:lnTo>
                    <a:pt x="189" y="77"/>
                  </a:lnTo>
                  <a:lnTo>
                    <a:pt x="195" y="58"/>
                  </a:lnTo>
                  <a:lnTo>
                    <a:pt x="196" y="38"/>
                  </a:lnTo>
                  <a:lnTo>
                    <a:pt x="192" y="20"/>
                  </a:lnTo>
                  <a:lnTo>
                    <a:pt x="182" y="0"/>
                  </a:lnTo>
                  <a:lnTo>
                    <a:pt x="182" y="0"/>
                  </a:lnTo>
                  <a:lnTo>
                    <a:pt x="182" y="0"/>
                  </a:lnTo>
                  <a:lnTo>
                    <a:pt x="182" y="0"/>
                  </a:lnTo>
                  <a:lnTo>
                    <a:pt x="182" y="0"/>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6" name="Freeform 139"/>
            <p:cNvSpPr>
              <a:spLocks/>
            </p:cNvSpPr>
            <p:nvPr/>
          </p:nvSpPr>
          <p:spPr bwMode="auto">
            <a:xfrm>
              <a:off x="4810" y="1034"/>
              <a:ext cx="7" cy="25"/>
            </a:xfrm>
            <a:custGeom>
              <a:avLst/>
              <a:gdLst>
                <a:gd name="T0" fmla="*/ 14 w 34"/>
                <a:gd name="T1" fmla="*/ 0 h 124"/>
                <a:gd name="T2" fmla="*/ 25 w 34"/>
                <a:gd name="T3" fmla="*/ 31 h 124"/>
                <a:gd name="T4" fmla="*/ 26 w 34"/>
                <a:gd name="T5" fmla="*/ 63 h 124"/>
                <a:gd name="T6" fmla="*/ 19 w 34"/>
                <a:gd name="T7" fmla="*/ 95 h 124"/>
                <a:gd name="T8" fmla="*/ 1 w 34"/>
                <a:gd name="T9" fmla="*/ 122 h 124"/>
                <a:gd name="T10" fmla="*/ 0 w 34"/>
                <a:gd name="T11" fmla="*/ 123 h 124"/>
                <a:gd name="T12" fmla="*/ 1 w 34"/>
                <a:gd name="T13" fmla="*/ 124 h 124"/>
                <a:gd name="T14" fmla="*/ 3 w 34"/>
                <a:gd name="T15" fmla="*/ 124 h 124"/>
                <a:gd name="T16" fmla="*/ 5 w 34"/>
                <a:gd name="T17" fmla="*/ 124 h 124"/>
                <a:gd name="T18" fmla="*/ 16 w 34"/>
                <a:gd name="T19" fmla="*/ 111 h 124"/>
                <a:gd name="T20" fmla="*/ 25 w 34"/>
                <a:gd name="T21" fmla="*/ 96 h 124"/>
                <a:gd name="T22" fmla="*/ 30 w 34"/>
                <a:gd name="T23" fmla="*/ 80 h 124"/>
                <a:gd name="T24" fmla="*/ 34 w 34"/>
                <a:gd name="T25" fmla="*/ 63 h 124"/>
                <a:gd name="T26" fmla="*/ 34 w 34"/>
                <a:gd name="T27" fmla="*/ 47 h 124"/>
                <a:gd name="T28" fmla="*/ 30 w 34"/>
                <a:gd name="T29" fmla="*/ 31 h 124"/>
                <a:gd name="T30" fmla="*/ 24 w 34"/>
                <a:gd name="T31" fmla="*/ 15 h 124"/>
                <a:gd name="T32" fmla="*/ 15 w 34"/>
                <a:gd name="T33" fmla="*/ 0 h 124"/>
                <a:gd name="T34" fmla="*/ 15 w 34"/>
                <a:gd name="T35" fmla="*/ 0 h 124"/>
                <a:gd name="T36" fmla="*/ 15 w 34"/>
                <a:gd name="T37" fmla="*/ 0 h 124"/>
                <a:gd name="T38" fmla="*/ 14 w 34"/>
                <a:gd name="T39" fmla="*/ 0 h 124"/>
                <a:gd name="T40" fmla="*/ 14 w 34"/>
                <a:gd name="T41" fmla="*/ 0 h 124"/>
                <a:gd name="T42" fmla="*/ 14 w 34"/>
                <a:gd name="T4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124">
                  <a:moveTo>
                    <a:pt x="14" y="0"/>
                  </a:moveTo>
                  <a:lnTo>
                    <a:pt x="25" y="31"/>
                  </a:lnTo>
                  <a:lnTo>
                    <a:pt x="26" y="63"/>
                  </a:lnTo>
                  <a:lnTo>
                    <a:pt x="19" y="95"/>
                  </a:lnTo>
                  <a:lnTo>
                    <a:pt x="1" y="122"/>
                  </a:lnTo>
                  <a:lnTo>
                    <a:pt x="0" y="123"/>
                  </a:lnTo>
                  <a:lnTo>
                    <a:pt x="1" y="124"/>
                  </a:lnTo>
                  <a:lnTo>
                    <a:pt x="3" y="124"/>
                  </a:lnTo>
                  <a:lnTo>
                    <a:pt x="5" y="124"/>
                  </a:lnTo>
                  <a:lnTo>
                    <a:pt x="16" y="111"/>
                  </a:lnTo>
                  <a:lnTo>
                    <a:pt x="25" y="96"/>
                  </a:lnTo>
                  <a:lnTo>
                    <a:pt x="30" y="80"/>
                  </a:lnTo>
                  <a:lnTo>
                    <a:pt x="34" y="63"/>
                  </a:lnTo>
                  <a:lnTo>
                    <a:pt x="34" y="47"/>
                  </a:lnTo>
                  <a:lnTo>
                    <a:pt x="30" y="31"/>
                  </a:lnTo>
                  <a:lnTo>
                    <a:pt x="24" y="15"/>
                  </a:lnTo>
                  <a:lnTo>
                    <a:pt x="15" y="0"/>
                  </a:lnTo>
                  <a:lnTo>
                    <a:pt x="15" y="0"/>
                  </a:lnTo>
                  <a:lnTo>
                    <a:pt x="15" y="0"/>
                  </a:lnTo>
                  <a:lnTo>
                    <a:pt x="14" y="0"/>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7" name="Freeform 140"/>
            <p:cNvSpPr>
              <a:spLocks/>
            </p:cNvSpPr>
            <p:nvPr/>
          </p:nvSpPr>
          <p:spPr bwMode="auto">
            <a:xfrm>
              <a:off x="4826" y="1054"/>
              <a:ext cx="37" cy="26"/>
            </a:xfrm>
            <a:custGeom>
              <a:avLst/>
              <a:gdLst>
                <a:gd name="T0" fmla="*/ 0 w 189"/>
                <a:gd name="T1" fmla="*/ 34 h 130"/>
                <a:gd name="T2" fmla="*/ 10 w 189"/>
                <a:gd name="T3" fmla="*/ 19 h 130"/>
                <a:gd name="T4" fmla="*/ 24 w 189"/>
                <a:gd name="T5" fmla="*/ 13 h 130"/>
                <a:gd name="T6" fmla="*/ 40 w 189"/>
                <a:gd name="T7" fmla="*/ 12 h 130"/>
                <a:gd name="T8" fmla="*/ 57 w 189"/>
                <a:gd name="T9" fmla="*/ 15 h 130"/>
                <a:gd name="T10" fmla="*/ 73 w 189"/>
                <a:gd name="T11" fmla="*/ 21 h 130"/>
                <a:gd name="T12" fmla="*/ 89 w 189"/>
                <a:gd name="T13" fmla="*/ 29 h 130"/>
                <a:gd name="T14" fmla="*/ 103 w 189"/>
                <a:gd name="T15" fmla="*/ 36 h 130"/>
                <a:gd name="T16" fmla="*/ 113 w 189"/>
                <a:gd name="T17" fmla="*/ 41 h 130"/>
                <a:gd name="T18" fmla="*/ 119 w 189"/>
                <a:gd name="T19" fmla="*/ 44 h 130"/>
                <a:gd name="T20" fmla="*/ 127 w 189"/>
                <a:gd name="T21" fmla="*/ 48 h 130"/>
                <a:gd name="T22" fmla="*/ 135 w 189"/>
                <a:gd name="T23" fmla="*/ 50 h 130"/>
                <a:gd name="T24" fmla="*/ 144 w 189"/>
                <a:gd name="T25" fmla="*/ 54 h 130"/>
                <a:gd name="T26" fmla="*/ 151 w 189"/>
                <a:gd name="T27" fmla="*/ 58 h 130"/>
                <a:gd name="T28" fmla="*/ 159 w 189"/>
                <a:gd name="T29" fmla="*/ 61 h 130"/>
                <a:gd name="T30" fmla="*/ 165 w 189"/>
                <a:gd name="T31" fmla="*/ 66 h 130"/>
                <a:gd name="T32" fmla="*/ 170 w 189"/>
                <a:gd name="T33" fmla="*/ 71 h 130"/>
                <a:gd name="T34" fmla="*/ 174 w 189"/>
                <a:gd name="T35" fmla="*/ 84 h 130"/>
                <a:gd name="T36" fmla="*/ 172 w 189"/>
                <a:gd name="T37" fmla="*/ 99 h 130"/>
                <a:gd name="T38" fmla="*/ 170 w 189"/>
                <a:gd name="T39" fmla="*/ 114 h 130"/>
                <a:gd name="T40" fmla="*/ 167 w 189"/>
                <a:gd name="T41" fmla="*/ 126 h 130"/>
                <a:gd name="T42" fmla="*/ 169 w 189"/>
                <a:gd name="T43" fmla="*/ 130 h 130"/>
                <a:gd name="T44" fmla="*/ 171 w 189"/>
                <a:gd name="T45" fmla="*/ 130 h 130"/>
                <a:gd name="T46" fmla="*/ 174 w 189"/>
                <a:gd name="T47" fmla="*/ 129 h 130"/>
                <a:gd name="T48" fmla="*/ 175 w 189"/>
                <a:gd name="T49" fmla="*/ 126 h 130"/>
                <a:gd name="T50" fmla="*/ 181 w 189"/>
                <a:gd name="T51" fmla="*/ 110 h 130"/>
                <a:gd name="T52" fmla="*/ 186 w 189"/>
                <a:gd name="T53" fmla="*/ 90 h 130"/>
                <a:gd name="T54" fmla="*/ 189 w 189"/>
                <a:gd name="T55" fmla="*/ 71 h 130"/>
                <a:gd name="T56" fmla="*/ 184 w 189"/>
                <a:gd name="T57" fmla="*/ 55 h 130"/>
                <a:gd name="T58" fmla="*/ 177 w 189"/>
                <a:gd name="T59" fmla="*/ 45 h 130"/>
                <a:gd name="T60" fmla="*/ 169 w 189"/>
                <a:gd name="T61" fmla="*/ 38 h 130"/>
                <a:gd name="T62" fmla="*/ 157 w 189"/>
                <a:gd name="T63" fmla="*/ 30 h 130"/>
                <a:gd name="T64" fmla="*/ 146 w 189"/>
                <a:gd name="T65" fmla="*/ 24 h 130"/>
                <a:gd name="T66" fmla="*/ 134 w 189"/>
                <a:gd name="T67" fmla="*/ 20 h 130"/>
                <a:gd name="T68" fmla="*/ 121 w 189"/>
                <a:gd name="T69" fmla="*/ 15 h 130"/>
                <a:gd name="T70" fmla="*/ 110 w 189"/>
                <a:gd name="T71" fmla="*/ 12 h 130"/>
                <a:gd name="T72" fmla="*/ 99 w 189"/>
                <a:gd name="T73" fmla="*/ 9 h 130"/>
                <a:gd name="T74" fmla="*/ 86 w 189"/>
                <a:gd name="T75" fmla="*/ 5 h 130"/>
                <a:gd name="T76" fmla="*/ 70 w 189"/>
                <a:gd name="T77" fmla="*/ 3 h 130"/>
                <a:gd name="T78" fmla="*/ 54 w 189"/>
                <a:gd name="T79" fmla="*/ 0 h 130"/>
                <a:gd name="T80" fmla="*/ 38 w 189"/>
                <a:gd name="T81" fmla="*/ 2 h 130"/>
                <a:gd name="T82" fmla="*/ 23 w 189"/>
                <a:gd name="T83" fmla="*/ 4 h 130"/>
                <a:gd name="T84" fmla="*/ 12 w 189"/>
                <a:gd name="T85" fmla="*/ 10 h 130"/>
                <a:gd name="T86" fmla="*/ 3 w 189"/>
                <a:gd name="T87" fmla="*/ 20 h 130"/>
                <a:gd name="T88" fmla="*/ 0 w 189"/>
                <a:gd name="T89" fmla="*/ 35 h 130"/>
                <a:gd name="T90" fmla="*/ 0 w 189"/>
                <a:gd name="T91" fmla="*/ 35 h 130"/>
                <a:gd name="T92" fmla="*/ 0 w 189"/>
                <a:gd name="T93" fmla="*/ 35 h 130"/>
                <a:gd name="T94" fmla="*/ 0 w 189"/>
                <a:gd name="T95" fmla="*/ 35 h 130"/>
                <a:gd name="T96" fmla="*/ 0 w 189"/>
                <a:gd name="T97" fmla="*/ 34 h 130"/>
                <a:gd name="T98" fmla="*/ 0 w 189"/>
                <a:gd name="T99"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30">
                  <a:moveTo>
                    <a:pt x="0" y="34"/>
                  </a:moveTo>
                  <a:lnTo>
                    <a:pt x="10" y="19"/>
                  </a:lnTo>
                  <a:lnTo>
                    <a:pt x="24" y="13"/>
                  </a:lnTo>
                  <a:lnTo>
                    <a:pt x="40" y="12"/>
                  </a:lnTo>
                  <a:lnTo>
                    <a:pt x="57" y="15"/>
                  </a:lnTo>
                  <a:lnTo>
                    <a:pt x="73" y="21"/>
                  </a:lnTo>
                  <a:lnTo>
                    <a:pt x="89" y="29"/>
                  </a:lnTo>
                  <a:lnTo>
                    <a:pt x="103" y="36"/>
                  </a:lnTo>
                  <a:lnTo>
                    <a:pt x="113" y="41"/>
                  </a:lnTo>
                  <a:lnTo>
                    <a:pt x="119" y="44"/>
                  </a:lnTo>
                  <a:lnTo>
                    <a:pt x="127" y="48"/>
                  </a:lnTo>
                  <a:lnTo>
                    <a:pt x="135" y="50"/>
                  </a:lnTo>
                  <a:lnTo>
                    <a:pt x="144" y="54"/>
                  </a:lnTo>
                  <a:lnTo>
                    <a:pt x="151" y="58"/>
                  </a:lnTo>
                  <a:lnTo>
                    <a:pt x="159" y="61"/>
                  </a:lnTo>
                  <a:lnTo>
                    <a:pt x="165" y="66"/>
                  </a:lnTo>
                  <a:lnTo>
                    <a:pt x="170" y="71"/>
                  </a:lnTo>
                  <a:lnTo>
                    <a:pt x="174" y="84"/>
                  </a:lnTo>
                  <a:lnTo>
                    <a:pt x="172" y="99"/>
                  </a:lnTo>
                  <a:lnTo>
                    <a:pt x="170" y="114"/>
                  </a:lnTo>
                  <a:lnTo>
                    <a:pt x="167" y="126"/>
                  </a:lnTo>
                  <a:lnTo>
                    <a:pt x="169" y="130"/>
                  </a:lnTo>
                  <a:lnTo>
                    <a:pt x="171" y="130"/>
                  </a:lnTo>
                  <a:lnTo>
                    <a:pt x="174" y="129"/>
                  </a:lnTo>
                  <a:lnTo>
                    <a:pt x="175" y="126"/>
                  </a:lnTo>
                  <a:lnTo>
                    <a:pt x="181" y="110"/>
                  </a:lnTo>
                  <a:lnTo>
                    <a:pt x="186" y="90"/>
                  </a:lnTo>
                  <a:lnTo>
                    <a:pt x="189" y="71"/>
                  </a:lnTo>
                  <a:lnTo>
                    <a:pt x="184" y="55"/>
                  </a:lnTo>
                  <a:lnTo>
                    <a:pt x="177" y="45"/>
                  </a:lnTo>
                  <a:lnTo>
                    <a:pt x="169" y="38"/>
                  </a:lnTo>
                  <a:lnTo>
                    <a:pt x="157" y="30"/>
                  </a:lnTo>
                  <a:lnTo>
                    <a:pt x="146" y="24"/>
                  </a:lnTo>
                  <a:lnTo>
                    <a:pt x="134" y="20"/>
                  </a:lnTo>
                  <a:lnTo>
                    <a:pt x="121" y="15"/>
                  </a:lnTo>
                  <a:lnTo>
                    <a:pt x="110" y="12"/>
                  </a:lnTo>
                  <a:lnTo>
                    <a:pt x="99" y="9"/>
                  </a:lnTo>
                  <a:lnTo>
                    <a:pt x="86" y="5"/>
                  </a:lnTo>
                  <a:lnTo>
                    <a:pt x="70" y="3"/>
                  </a:lnTo>
                  <a:lnTo>
                    <a:pt x="54" y="0"/>
                  </a:lnTo>
                  <a:lnTo>
                    <a:pt x="38" y="2"/>
                  </a:lnTo>
                  <a:lnTo>
                    <a:pt x="23" y="4"/>
                  </a:lnTo>
                  <a:lnTo>
                    <a:pt x="12" y="10"/>
                  </a:lnTo>
                  <a:lnTo>
                    <a:pt x="3" y="20"/>
                  </a:lnTo>
                  <a:lnTo>
                    <a:pt x="0" y="35"/>
                  </a:lnTo>
                  <a:lnTo>
                    <a:pt x="0" y="35"/>
                  </a:lnTo>
                  <a:lnTo>
                    <a:pt x="0" y="35"/>
                  </a:lnTo>
                  <a:lnTo>
                    <a:pt x="0" y="35"/>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8" name="Freeform 141"/>
            <p:cNvSpPr>
              <a:spLocks/>
            </p:cNvSpPr>
            <p:nvPr/>
          </p:nvSpPr>
          <p:spPr bwMode="auto">
            <a:xfrm>
              <a:off x="4749" y="1084"/>
              <a:ext cx="25" cy="32"/>
            </a:xfrm>
            <a:custGeom>
              <a:avLst/>
              <a:gdLst>
                <a:gd name="T0" fmla="*/ 127 w 127"/>
                <a:gd name="T1" fmla="*/ 0 h 158"/>
                <a:gd name="T2" fmla="*/ 118 w 127"/>
                <a:gd name="T3" fmla="*/ 7 h 158"/>
                <a:gd name="T4" fmla="*/ 109 w 127"/>
                <a:gd name="T5" fmla="*/ 16 h 158"/>
                <a:gd name="T6" fmla="*/ 100 w 127"/>
                <a:gd name="T7" fmla="*/ 24 h 158"/>
                <a:gd name="T8" fmla="*/ 93 w 127"/>
                <a:gd name="T9" fmla="*/ 31 h 158"/>
                <a:gd name="T10" fmla="*/ 84 w 127"/>
                <a:gd name="T11" fmla="*/ 40 h 158"/>
                <a:gd name="T12" fmla="*/ 76 w 127"/>
                <a:gd name="T13" fmla="*/ 47 h 158"/>
                <a:gd name="T14" fmla="*/ 68 w 127"/>
                <a:gd name="T15" fmla="*/ 55 h 158"/>
                <a:gd name="T16" fmla="*/ 59 w 127"/>
                <a:gd name="T17" fmla="*/ 62 h 158"/>
                <a:gd name="T18" fmla="*/ 51 w 127"/>
                <a:gd name="T19" fmla="*/ 72 h 158"/>
                <a:gd name="T20" fmla="*/ 42 w 127"/>
                <a:gd name="T21" fmla="*/ 83 h 158"/>
                <a:gd name="T22" fmla="*/ 34 w 127"/>
                <a:gd name="T23" fmla="*/ 93 h 158"/>
                <a:gd name="T24" fmla="*/ 27 w 127"/>
                <a:gd name="T25" fmla="*/ 105 h 158"/>
                <a:gd name="T26" fmla="*/ 19 w 127"/>
                <a:gd name="T27" fmla="*/ 117 h 158"/>
                <a:gd name="T28" fmla="*/ 13 w 127"/>
                <a:gd name="T29" fmla="*/ 128 h 158"/>
                <a:gd name="T30" fmla="*/ 7 w 127"/>
                <a:gd name="T31" fmla="*/ 141 h 158"/>
                <a:gd name="T32" fmla="*/ 1 w 127"/>
                <a:gd name="T33" fmla="*/ 152 h 158"/>
                <a:gd name="T34" fmla="*/ 0 w 127"/>
                <a:gd name="T35" fmla="*/ 156 h 158"/>
                <a:gd name="T36" fmla="*/ 1 w 127"/>
                <a:gd name="T37" fmla="*/ 158 h 158"/>
                <a:gd name="T38" fmla="*/ 5 w 127"/>
                <a:gd name="T39" fmla="*/ 158 h 158"/>
                <a:gd name="T40" fmla="*/ 8 w 127"/>
                <a:gd name="T41" fmla="*/ 156 h 158"/>
                <a:gd name="T42" fmla="*/ 23 w 127"/>
                <a:gd name="T43" fmla="*/ 136 h 158"/>
                <a:gd name="T44" fmla="*/ 38 w 127"/>
                <a:gd name="T45" fmla="*/ 117 h 158"/>
                <a:gd name="T46" fmla="*/ 52 w 127"/>
                <a:gd name="T47" fmla="*/ 96 h 158"/>
                <a:gd name="T48" fmla="*/ 66 w 127"/>
                <a:gd name="T49" fmla="*/ 76 h 158"/>
                <a:gd name="T50" fmla="*/ 79 w 127"/>
                <a:gd name="T51" fmla="*/ 56 h 158"/>
                <a:gd name="T52" fmla="*/ 94 w 127"/>
                <a:gd name="T53" fmla="*/ 37 h 158"/>
                <a:gd name="T54" fmla="*/ 110 w 127"/>
                <a:gd name="T55" fmla="*/ 19 h 158"/>
                <a:gd name="T56" fmla="*/ 127 w 127"/>
                <a:gd name="T57" fmla="*/ 0 h 158"/>
                <a:gd name="T58" fmla="*/ 127 w 127"/>
                <a:gd name="T59" fmla="*/ 0 h 158"/>
                <a:gd name="T60" fmla="*/ 127 w 127"/>
                <a:gd name="T61" fmla="*/ 0 h 158"/>
                <a:gd name="T62" fmla="*/ 127 w 127"/>
                <a:gd name="T63" fmla="*/ 0 h 158"/>
                <a:gd name="T64" fmla="*/ 127 w 127"/>
                <a:gd name="T65" fmla="*/ 0 h 158"/>
                <a:gd name="T66" fmla="*/ 127 w 127"/>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58">
                  <a:moveTo>
                    <a:pt x="127" y="0"/>
                  </a:moveTo>
                  <a:lnTo>
                    <a:pt x="118" y="7"/>
                  </a:lnTo>
                  <a:lnTo>
                    <a:pt x="109" y="16"/>
                  </a:lnTo>
                  <a:lnTo>
                    <a:pt x="100" y="24"/>
                  </a:lnTo>
                  <a:lnTo>
                    <a:pt x="93" y="31"/>
                  </a:lnTo>
                  <a:lnTo>
                    <a:pt x="84" y="40"/>
                  </a:lnTo>
                  <a:lnTo>
                    <a:pt x="76" y="47"/>
                  </a:lnTo>
                  <a:lnTo>
                    <a:pt x="68" y="55"/>
                  </a:lnTo>
                  <a:lnTo>
                    <a:pt x="59" y="62"/>
                  </a:lnTo>
                  <a:lnTo>
                    <a:pt x="51" y="72"/>
                  </a:lnTo>
                  <a:lnTo>
                    <a:pt x="42" y="83"/>
                  </a:lnTo>
                  <a:lnTo>
                    <a:pt x="34" y="93"/>
                  </a:lnTo>
                  <a:lnTo>
                    <a:pt x="27" y="105"/>
                  </a:lnTo>
                  <a:lnTo>
                    <a:pt x="19" y="117"/>
                  </a:lnTo>
                  <a:lnTo>
                    <a:pt x="13" y="128"/>
                  </a:lnTo>
                  <a:lnTo>
                    <a:pt x="7" y="141"/>
                  </a:lnTo>
                  <a:lnTo>
                    <a:pt x="1" y="152"/>
                  </a:lnTo>
                  <a:lnTo>
                    <a:pt x="0" y="156"/>
                  </a:lnTo>
                  <a:lnTo>
                    <a:pt x="1" y="158"/>
                  </a:lnTo>
                  <a:lnTo>
                    <a:pt x="5" y="158"/>
                  </a:lnTo>
                  <a:lnTo>
                    <a:pt x="8" y="156"/>
                  </a:lnTo>
                  <a:lnTo>
                    <a:pt x="23" y="136"/>
                  </a:lnTo>
                  <a:lnTo>
                    <a:pt x="38" y="117"/>
                  </a:lnTo>
                  <a:lnTo>
                    <a:pt x="52" y="96"/>
                  </a:lnTo>
                  <a:lnTo>
                    <a:pt x="66" y="76"/>
                  </a:lnTo>
                  <a:lnTo>
                    <a:pt x="79" y="56"/>
                  </a:lnTo>
                  <a:lnTo>
                    <a:pt x="94" y="37"/>
                  </a:lnTo>
                  <a:lnTo>
                    <a:pt x="110" y="19"/>
                  </a:lnTo>
                  <a:lnTo>
                    <a:pt x="127" y="0"/>
                  </a:lnTo>
                  <a:lnTo>
                    <a:pt x="127" y="0"/>
                  </a:lnTo>
                  <a:lnTo>
                    <a:pt x="127" y="0"/>
                  </a:lnTo>
                  <a:lnTo>
                    <a:pt x="127" y="0"/>
                  </a:lnTo>
                  <a:lnTo>
                    <a:pt x="127" y="0"/>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09" name="Freeform 142"/>
            <p:cNvSpPr>
              <a:spLocks/>
            </p:cNvSpPr>
            <p:nvPr/>
          </p:nvSpPr>
          <p:spPr bwMode="auto">
            <a:xfrm>
              <a:off x="4784" y="1195"/>
              <a:ext cx="57" cy="27"/>
            </a:xfrm>
            <a:custGeom>
              <a:avLst/>
              <a:gdLst>
                <a:gd name="T0" fmla="*/ 9 w 284"/>
                <a:gd name="T1" fmla="*/ 117 h 135"/>
                <a:gd name="T2" fmla="*/ 32 w 284"/>
                <a:gd name="T3" fmla="*/ 100 h 135"/>
                <a:gd name="T4" fmla="*/ 59 w 284"/>
                <a:gd name="T5" fmla="*/ 97 h 135"/>
                <a:gd name="T6" fmla="*/ 91 w 284"/>
                <a:gd name="T7" fmla="*/ 100 h 135"/>
                <a:gd name="T8" fmla="*/ 118 w 284"/>
                <a:gd name="T9" fmla="*/ 103 h 135"/>
                <a:gd name="T10" fmla="*/ 136 w 284"/>
                <a:gd name="T11" fmla="*/ 103 h 135"/>
                <a:gd name="T12" fmla="*/ 155 w 284"/>
                <a:gd name="T13" fmla="*/ 100 h 135"/>
                <a:gd name="T14" fmla="*/ 174 w 284"/>
                <a:gd name="T15" fmla="*/ 95 h 135"/>
                <a:gd name="T16" fmla="*/ 190 w 284"/>
                <a:gd name="T17" fmla="*/ 89 h 135"/>
                <a:gd name="T18" fmla="*/ 205 w 284"/>
                <a:gd name="T19" fmla="*/ 84 h 135"/>
                <a:gd name="T20" fmla="*/ 218 w 284"/>
                <a:gd name="T21" fmla="*/ 76 h 135"/>
                <a:gd name="T22" fmla="*/ 232 w 284"/>
                <a:gd name="T23" fmla="*/ 69 h 135"/>
                <a:gd name="T24" fmla="*/ 245 w 284"/>
                <a:gd name="T25" fmla="*/ 57 h 135"/>
                <a:gd name="T26" fmla="*/ 256 w 284"/>
                <a:gd name="T27" fmla="*/ 45 h 135"/>
                <a:gd name="T28" fmla="*/ 266 w 284"/>
                <a:gd name="T29" fmla="*/ 31 h 135"/>
                <a:gd name="T30" fmla="*/ 276 w 284"/>
                <a:gd name="T31" fmla="*/ 18 h 135"/>
                <a:gd name="T32" fmla="*/ 283 w 284"/>
                <a:gd name="T33" fmla="*/ 8 h 135"/>
                <a:gd name="T34" fmla="*/ 284 w 284"/>
                <a:gd name="T35" fmla="*/ 0 h 135"/>
                <a:gd name="T36" fmla="*/ 272 w 284"/>
                <a:gd name="T37" fmla="*/ 8 h 135"/>
                <a:gd name="T38" fmla="*/ 256 w 284"/>
                <a:gd name="T39" fmla="*/ 23 h 135"/>
                <a:gd name="T40" fmla="*/ 241 w 284"/>
                <a:gd name="T41" fmla="*/ 36 h 135"/>
                <a:gd name="T42" fmla="*/ 223 w 284"/>
                <a:gd name="T43" fmla="*/ 50 h 135"/>
                <a:gd name="T44" fmla="*/ 197 w 284"/>
                <a:gd name="T45" fmla="*/ 61 h 135"/>
                <a:gd name="T46" fmla="*/ 166 w 284"/>
                <a:gd name="T47" fmla="*/ 72 h 135"/>
                <a:gd name="T48" fmla="*/ 135 w 284"/>
                <a:gd name="T49" fmla="*/ 77 h 135"/>
                <a:gd name="T50" fmla="*/ 101 w 284"/>
                <a:gd name="T51" fmla="*/ 79 h 135"/>
                <a:gd name="T52" fmla="*/ 66 w 284"/>
                <a:gd name="T53" fmla="*/ 77 h 135"/>
                <a:gd name="T54" fmla="*/ 39 w 284"/>
                <a:gd name="T55" fmla="*/ 82 h 135"/>
                <a:gd name="T56" fmla="*/ 19 w 284"/>
                <a:gd name="T57" fmla="*/ 96 h 135"/>
                <a:gd name="T58" fmla="*/ 5 w 284"/>
                <a:gd name="T59" fmla="*/ 120 h 135"/>
                <a:gd name="T60" fmla="*/ 0 w 284"/>
                <a:gd name="T61" fmla="*/ 135 h 135"/>
                <a:gd name="T62" fmla="*/ 0 w 284"/>
                <a:gd name="T63" fmla="*/ 135 h 135"/>
                <a:gd name="T64" fmla="*/ 0 w 284"/>
                <a:gd name="T6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4" h="135">
                  <a:moveTo>
                    <a:pt x="0" y="135"/>
                  </a:moveTo>
                  <a:lnTo>
                    <a:pt x="9" y="117"/>
                  </a:lnTo>
                  <a:lnTo>
                    <a:pt x="20" y="106"/>
                  </a:lnTo>
                  <a:lnTo>
                    <a:pt x="32" y="100"/>
                  </a:lnTo>
                  <a:lnTo>
                    <a:pt x="45" y="97"/>
                  </a:lnTo>
                  <a:lnTo>
                    <a:pt x="59" y="97"/>
                  </a:lnTo>
                  <a:lnTo>
                    <a:pt x="75" y="98"/>
                  </a:lnTo>
                  <a:lnTo>
                    <a:pt x="91" y="100"/>
                  </a:lnTo>
                  <a:lnTo>
                    <a:pt x="108" y="102"/>
                  </a:lnTo>
                  <a:lnTo>
                    <a:pt x="118" y="103"/>
                  </a:lnTo>
                  <a:lnTo>
                    <a:pt x="126" y="103"/>
                  </a:lnTo>
                  <a:lnTo>
                    <a:pt x="136" y="103"/>
                  </a:lnTo>
                  <a:lnTo>
                    <a:pt x="145" y="102"/>
                  </a:lnTo>
                  <a:lnTo>
                    <a:pt x="155" y="100"/>
                  </a:lnTo>
                  <a:lnTo>
                    <a:pt x="164" y="97"/>
                  </a:lnTo>
                  <a:lnTo>
                    <a:pt x="174" y="95"/>
                  </a:lnTo>
                  <a:lnTo>
                    <a:pt x="182" y="91"/>
                  </a:lnTo>
                  <a:lnTo>
                    <a:pt x="190" y="89"/>
                  </a:lnTo>
                  <a:lnTo>
                    <a:pt x="197" y="86"/>
                  </a:lnTo>
                  <a:lnTo>
                    <a:pt x="205" y="84"/>
                  </a:lnTo>
                  <a:lnTo>
                    <a:pt x="212" y="80"/>
                  </a:lnTo>
                  <a:lnTo>
                    <a:pt x="218" y="76"/>
                  </a:lnTo>
                  <a:lnTo>
                    <a:pt x="226" y="72"/>
                  </a:lnTo>
                  <a:lnTo>
                    <a:pt x="232" y="69"/>
                  </a:lnTo>
                  <a:lnTo>
                    <a:pt x="238" y="64"/>
                  </a:lnTo>
                  <a:lnTo>
                    <a:pt x="245" y="57"/>
                  </a:lnTo>
                  <a:lnTo>
                    <a:pt x="251" y="51"/>
                  </a:lnTo>
                  <a:lnTo>
                    <a:pt x="256" y="45"/>
                  </a:lnTo>
                  <a:lnTo>
                    <a:pt x="261" y="39"/>
                  </a:lnTo>
                  <a:lnTo>
                    <a:pt x="266" y="31"/>
                  </a:lnTo>
                  <a:lnTo>
                    <a:pt x="271" y="25"/>
                  </a:lnTo>
                  <a:lnTo>
                    <a:pt x="276" y="18"/>
                  </a:lnTo>
                  <a:lnTo>
                    <a:pt x="282" y="11"/>
                  </a:lnTo>
                  <a:lnTo>
                    <a:pt x="283" y="8"/>
                  </a:lnTo>
                  <a:lnTo>
                    <a:pt x="284" y="4"/>
                  </a:lnTo>
                  <a:lnTo>
                    <a:pt x="284" y="0"/>
                  </a:lnTo>
                  <a:lnTo>
                    <a:pt x="281" y="1"/>
                  </a:lnTo>
                  <a:lnTo>
                    <a:pt x="272" y="8"/>
                  </a:lnTo>
                  <a:lnTo>
                    <a:pt x="263" y="15"/>
                  </a:lnTo>
                  <a:lnTo>
                    <a:pt x="256" y="23"/>
                  </a:lnTo>
                  <a:lnTo>
                    <a:pt x="248" y="30"/>
                  </a:lnTo>
                  <a:lnTo>
                    <a:pt x="241" y="36"/>
                  </a:lnTo>
                  <a:lnTo>
                    <a:pt x="233" y="44"/>
                  </a:lnTo>
                  <a:lnTo>
                    <a:pt x="223" y="50"/>
                  </a:lnTo>
                  <a:lnTo>
                    <a:pt x="213" y="55"/>
                  </a:lnTo>
                  <a:lnTo>
                    <a:pt x="197" y="61"/>
                  </a:lnTo>
                  <a:lnTo>
                    <a:pt x="181" y="67"/>
                  </a:lnTo>
                  <a:lnTo>
                    <a:pt x="166" y="72"/>
                  </a:lnTo>
                  <a:lnTo>
                    <a:pt x="151" y="75"/>
                  </a:lnTo>
                  <a:lnTo>
                    <a:pt x="135" y="77"/>
                  </a:lnTo>
                  <a:lnTo>
                    <a:pt x="119" y="79"/>
                  </a:lnTo>
                  <a:lnTo>
                    <a:pt x="101" y="79"/>
                  </a:lnTo>
                  <a:lnTo>
                    <a:pt x="84" y="77"/>
                  </a:lnTo>
                  <a:lnTo>
                    <a:pt x="66" y="77"/>
                  </a:lnTo>
                  <a:lnTo>
                    <a:pt x="52" y="79"/>
                  </a:lnTo>
                  <a:lnTo>
                    <a:pt x="39" y="82"/>
                  </a:lnTo>
                  <a:lnTo>
                    <a:pt x="28" y="89"/>
                  </a:lnTo>
                  <a:lnTo>
                    <a:pt x="19" y="96"/>
                  </a:lnTo>
                  <a:lnTo>
                    <a:pt x="12" y="106"/>
                  </a:lnTo>
                  <a:lnTo>
                    <a:pt x="5" y="120"/>
                  </a:lnTo>
                  <a:lnTo>
                    <a:pt x="0" y="135"/>
                  </a:lnTo>
                  <a:lnTo>
                    <a:pt x="0" y="135"/>
                  </a:lnTo>
                  <a:lnTo>
                    <a:pt x="0" y="135"/>
                  </a:lnTo>
                  <a:lnTo>
                    <a:pt x="0" y="135"/>
                  </a:lnTo>
                  <a:lnTo>
                    <a:pt x="0" y="135"/>
                  </a:lnTo>
                  <a:lnTo>
                    <a:pt x="0"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0" name="Freeform 143"/>
            <p:cNvSpPr>
              <a:spLocks/>
            </p:cNvSpPr>
            <p:nvPr/>
          </p:nvSpPr>
          <p:spPr bwMode="auto">
            <a:xfrm>
              <a:off x="4629" y="1211"/>
              <a:ext cx="112" cy="19"/>
            </a:xfrm>
            <a:custGeom>
              <a:avLst/>
              <a:gdLst>
                <a:gd name="T0" fmla="*/ 0 w 558"/>
                <a:gd name="T1" fmla="*/ 2 h 99"/>
                <a:gd name="T2" fmla="*/ 15 w 558"/>
                <a:gd name="T3" fmla="*/ 9 h 99"/>
                <a:gd name="T4" fmla="*/ 28 w 558"/>
                <a:gd name="T5" fmla="*/ 17 h 99"/>
                <a:gd name="T6" fmla="*/ 43 w 558"/>
                <a:gd name="T7" fmla="*/ 24 h 99"/>
                <a:gd name="T8" fmla="*/ 58 w 558"/>
                <a:gd name="T9" fmla="*/ 30 h 99"/>
                <a:gd name="T10" fmla="*/ 73 w 558"/>
                <a:gd name="T11" fmla="*/ 37 h 99"/>
                <a:gd name="T12" fmla="*/ 88 w 558"/>
                <a:gd name="T13" fmla="*/ 42 h 99"/>
                <a:gd name="T14" fmla="*/ 103 w 558"/>
                <a:gd name="T15" fmla="*/ 47 h 99"/>
                <a:gd name="T16" fmla="*/ 119 w 558"/>
                <a:gd name="T17" fmla="*/ 50 h 99"/>
                <a:gd name="T18" fmla="*/ 134 w 558"/>
                <a:gd name="T19" fmla="*/ 54 h 99"/>
                <a:gd name="T20" fmla="*/ 149 w 558"/>
                <a:gd name="T21" fmla="*/ 58 h 99"/>
                <a:gd name="T22" fmla="*/ 165 w 558"/>
                <a:gd name="T23" fmla="*/ 62 h 99"/>
                <a:gd name="T24" fmla="*/ 182 w 558"/>
                <a:gd name="T25" fmla="*/ 64 h 99"/>
                <a:gd name="T26" fmla="*/ 196 w 558"/>
                <a:gd name="T27" fmla="*/ 66 h 99"/>
                <a:gd name="T28" fmla="*/ 213 w 558"/>
                <a:gd name="T29" fmla="*/ 69 h 99"/>
                <a:gd name="T30" fmla="*/ 229 w 558"/>
                <a:gd name="T31" fmla="*/ 71 h 99"/>
                <a:gd name="T32" fmla="*/ 245 w 558"/>
                <a:gd name="T33" fmla="*/ 74 h 99"/>
                <a:gd name="T34" fmla="*/ 264 w 558"/>
                <a:gd name="T35" fmla="*/ 76 h 99"/>
                <a:gd name="T36" fmla="*/ 282 w 558"/>
                <a:gd name="T37" fmla="*/ 79 h 99"/>
                <a:gd name="T38" fmla="*/ 301 w 558"/>
                <a:gd name="T39" fmla="*/ 81 h 99"/>
                <a:gd name="T40" fmla="*/ 321 w 558"/>
                <a:gd name="T41" fmla="*/ 84 h 99"/>
                <a:gd name="T42" fmla="*/ 340 w 558"/>
                <a:gd name="T43" fmla="*/ 86 h 99"/>
                <a:gd name="T44" fmla="*/ 358 w 558"/>
                <a:gd name="T45" fmla="*/ 89 h 99"/>
                <a:gd name="T46" fmla="*/ 378 w 558"/>
                <a:gd name="T47" fmla="*/ 91 h 99"/>
                <a:gd name="T48" fmla="*/ 397 w 558"/>
                <a:gd name="T49" fmla="*/ 94 h 99"/>
                <a:gd name="T50" fmla="*/ 417 w 558"/>
                <a:gd name="T51" fmla="*/ 95 h 99"/>
                <a:gd name="T52" fmla="*/ 436 w 558"/>
                <a:gd name="T53" fmla="*/ 98 h 99"/>
                <a:gd name="T54" fmla="*/ 454 w 558"/>
                <a:gd name="T55" fmla="*/ 98 h 99"/>
                <a:gd name="T56" fmla="*/ 474 w 558"/>
                <a:gd name="T57" fmla="*/ 99 h 99"/>
                <a:gd name="T58" fmla="*/ 493 w 558"/>
                <a:gd name="T59" fmla="*/ 99 h 99"/>
                <a:gd name="T60" fmla="*/ 512 w 558"/>
                <a:gd name="T61" fmla="*/ 99 h 99"/>
                <a:gd name="T62" fmla="*/ 532 w 558"/>
                <a:gd name="T63" fmla="*/ 99 h 99"/>
                <a:gd name="T64" fmla="*/ 550 w 558"/>
                <a:gd name="T65" fmla="*/ 98 h 99"/>
                <a:gd name="T66" fmla="*/ 554 w 558"/>
                <a:gd name="T67" fmla="*/ 95 h 99"/>
                <a:gd name="T68" fmla="*/ 556 w 558"/>
                <a:gd name="T69" fmla="*/ 91 h 99"/>
                <a:gd name="T70" fmla="*/ 558 w 558"/>
                <a:gd name="T71" fmla="*/ 88 h 99"/>
                <a:gd name="T72" fmla="*/ 555 w 558"/>
                <a:gd name="T73" fmla="*/ 85 h 99"/>
                <a:gd name="T74" fmla="*/ 520 w 558"/>
                <a:gd name="T75" fmla="*/ 83 h 99"/>
                <a:gd name="T76" fmla="*/ 485 w 558"/>
                <a:gd name="T77" fmla="*/ 80 h 99"/>
                <a:gd name="T78" fmla="*/ 451 w 558"/>
                <a:gd name="T79" fmla="*/ 79 h 99"/>
                <a:gd name="T80" fmla="*/ 414 w 558"/>
                <a:gd name="T81" fmla="*/ 78 h 99"/>
                <a:gd name="T82" fmla="*/ 378 w 558"/>
                <a:gd name="T83" fmla="*/ 76 h 99"/>
                <a:gd name="T84" fmla="*/ 343 w 558"/>
                <a:gd name="T85" fmla="*/ 74 h 99"/>
                <a:gd name="T86" fmla="*/ 307 w 558"/>
                <a:gd name="T87" fmla="*/ 73 h 99"/>
                <a:gd name="T88" fmla="*/ 271 w 558"/>
                <a:gd name="T89" fmla="*/ 70 h 99"/>
                <a:gd name="T90" fmla="*/ 236 w 558"/>
                <a:gd name="T91" fmla="*/ 66 h 99"/>
                <a:gd name="T92" fmla="*/ 200 w 558"/>
                <a:gd name="T93" fmla="*/ 62 h 99"/>
                <a:gd name="T94" fmla="*/ 165 w 558"/>
                <a:gd name="T95" fmla="*/ 57 h 99"/>
                <a:gd name="T96" fmla="*/ 132 w 558"/>
                <a:gd name="T97" fmla="*/ 49 h 99"/>
                <a:gd name="T98" fmla="*/ 97 w 558"/>
                <a:gd name="T99" fmla="*/ 40 h 99"/>
                <a:gd name="T100" fmla="*/ 64 w 558"/>
                <a:gd name="T101" fmla="*/ 29 h 99"/>
                <a:gd name="T102" fmla="*/ 31 w 558"/>
                <a:gd name="T103" fmla="*/ 15 h 99"/>
                <a:gd name="T104" fmla="*/ 0 w 558"/>
                <a:gd name="T105" fmla="*/ 0 h 99"/>
                <a:gd name="T106" fmla="*/ 0 w 558"/>
                <a:gd name="T107" fmla="*/ 0 h 99"/>
                <a:gd name="T108" fmla="*/ 0 w 558"/>
                <a:gd name="T109" fmla="*/ 0 h 99"/>
                <a:gd name="T110" fmla="*/ 0 w 558"/>
                <a:gd name="T111" fmla="*/ 2 h 99"/>
                <a:gd name="T112" fmla="*/ 0 w 558"/>
                <a:gd name="T113" fmla="*/ 2 h 99"/>
                <a:gd name="T114" fmla="*/ 0 w 558"/>
                <a:gd name="T11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99">
                  <a:moveTo>
                    <a:pt x="0" y="2"/>
                  </a:moveTo>
                  <a:lnTo>
                    <a:pt x="15" y="9"/>
                  </a:lnTo>
                  <a:lnTo>
                    <a:pt x="28" y="17"/>
                  </a:lnTo>
                  <a:lnTo>
                    <a:pt x="43" y="24"/>
                  </a:lnTo>
                  <a:lnTo>
                    <a:pt x="58" y="30"/>
                  </a:lnTo>
                  <a:lnTo>
                    <a:pt x="73" y="37"/>
                  </a:lnTo>
                  <a:lnTo>
                    <a:pt x="88" y="42"/>
                  </a:lnTo>
                  <a:lnTo>
                    <a:pt x="103" y="47"/>
                  </a:lnTo>
                  <a:lnTo>
                    <a:pt x="119" y="50"/>
                  </a:lnTo>
                  <a:lnTo>
                    <a:pt x="134" y="54"/>
                  </a:lnTo>
                  <a:lnTo>
                    <a:pt x="149" y="58"/>
                  </a:lnTo>
                  <a:lnTo>
                    <a:pt x="165" y="62"/>
                  </a:lnTo>
                  <a:lnTo>
                    <a:pt x="182" y="64"/>
                  </a:lnTo>
                  <a:lnTo>
                    <a:pt x="196" y="66"/>
                  </a:lnTo>
                  <a:lnTo>
                    <a:pt x="213" y="69"/>
                  </a:lnTo>
                  <a:lnTo>
                    <a:pt x="229" y="71"/>
                  </a:lnTo>
                  <a:lnTo>
                    <a:pt x="245" y="74"/>
                  </a:lnTo>
                  <a:lnTo>
                    <a:pt x="264" y="76"/>
                  </a:lnTo>
                  <a:lnTo>
                    <a:pt x="282" y="79"/>
                  </a:lnTo>
                  <a:lnTo>
                    <a:pt x="301" y="81"/>
                  </a:lnTo>
                  <a:lnTo>
                    <a:pt x="321" y="84"/>
                  </a:lnTo>
                  <a:lnTo>
                    <a:pt x="340" y="86"/>
                  </a:lnTo>
                  <a:lnTo>
                    <a:pt x="358" y="89"/>
                  </a:lnTo>
                  <a:lnTo>
                    <a:pt x="378" y="91"/>
                  </a:lnTo>
                  <a:lnTo>
                    <a:pt x="397" y="94"/>
                  </a:lnTo>
                  <a:lnTo>
                    <a:pt x="417" y="95"/>
                  </a:lnTo>
                  <a:lnTo>
                    <a:pt x="436" y="98"/>
                  </a:lnTo>
                  <a:lnTo>
                    <a:pt x="454" y="98"/>
                  </a:lnTo>
                  <a:lnTo>
                    <a:pt x="474" y="99"/>
                  </a:lnTo>
                  <a:lnTo>
                    <a:pt x="493" y="99"/>
                  </a:lnTo>
                  <a:lnTo>
                    <a:pt x="512" y="99"/>
                  </a:lnTo>
                  <a:lnTo>
                    <a:pt x="532" y="99"/>
                  </a:lnTo>
                  <a:lnTo>
                    <a:pt x="550" y="98"/>
                  </a:lnTo>
                  <a:lnTo>
                    <a:pt x="554" y="95"/>
                  </a:lnTo>
                  <a:lnTo>
                    <a:pt x="556" y="91"/>
                  </a:lnTo>
                  <a:lnTo>
                    <a:pt x="558" y="88"/>
                  </a:lnTo>
                  <a:lnTo>
                    <a:pt x="555" y="85"/>
                  </a:lnTo>
                  <a:lnTo>
                    <a:pt x="520" y="83"/>
                  </a:lnTo>
                  <a:lnTo>
                    <a:pt x="485" y="80"/>
                  </a:lnTo>
                  <a:lnTo>
                    <a:pt x="451" y="79"/>
                  </a:lnTo>
                  <a:lnTo>
                    <a:pt x="414" y="78"/>
                  </a:lnTo>
                  <a:lnTo>
                    <a:pt x="378" y="76"/>
                  </a:lnTo>
                  <a:lnTo>
                    <a:pt x="343" y="74"/>
                  </a:lnTo>
                  <a:lnTo>
                    <a:pt x="307" y="73"/>
                  </a:lnTo>
                  <a:lnTo>
                    <a:pt x="271" y="70"/>
                  </a:lnTo>
                  <a:lnTo>
                    <a:pt x="236" y="66"/>
                  </a:lnTo>
                  <a:lnTo>
                    <a:pt x="200" y="62"/>
                  </a:lnTo>
                  <a:lnTo>
                    <a:pt x="165" y="57"/>
                  </a:lnTo>
                  <a:lnTo>
                    <a:pt x="132" y="49"/>
                  </a:lnTo>
                  <a:lnTo>
                    <a:pt x="97" y="40"/>
                  </a:lnTo>
                  <a:lnTo>
                    <a:pt x="64" y="29"/>
                  </a:lnTo>
                  <a:lnTo>
                    <a:pt x="31" y="15"/>
                  </a:lnTo>
                  <a:lnTo>
                    <a:pt x="0" y="0"/>
                  </a:lnTo>
                  <a:lnTo>
                    <a:pt x="0" y="0"/>
                  </a:lnTo>
                  <a:lnTo>
                    <a:pt x="0" y="0"/>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1" name="Freeform 144"/>
            <p:cNvSpPr>
              <a:spLocks/>
            </p:cNvSpPr>
            <p:nvPr/>
          </p:nvSpPr>
          <p:spPr bwMode="auto">
            <a:xfrm>
              <a:off x="4686" y="1290"/>
              <a:ext cx="60" cy="27"/>
            </a:xfrm>
            <a:custGeom>
              <a:avLst/>
              <a:gdLst>
                <a:gd name="T0" fmla="*/ 301 w 301"/>
                <a:gd name="T1" fmla="*/ 137 h 137"/>
                <a:gd name="T2" fmla="*/ 286 w 301"/>
                <a:gd name="T3" fmla="*/ 123 h 137"/>
                <a:gd name="T4" fmla="*/ 269 w 301"/>
                <a:gd name="T5" fmla="*/ 112 h 137"/>
                <a:gd name="T6" fmla="*/ 251 w 301"/>
                <a:gd name="T7" fmla="*/ 102 h 137"/>
                <a:gd name="T8" fmla="*/ 233 w 301"/>
                <a:gd name="T9" fmla="*/ 92 h 137"/>
                <a:gd name="T10" fmla="*/ 214 w 301"/>
                <a:gd name="T11" fmla="*/ 84 h 137"/>
                <a:gd name="T12" fmla="*/ 195 w 301"/>
                <a:gd name="T13" fmla="*/ 75 h 137"/>
                <a:gd name="T14" fmla="*/ 177 w 301"/>
                <a:gd name="T15" fmla="*/ 65 h 137"/>
                <a:gd name="T16" fmla="*/ 159 w 301"/>
                <a:gd name="T17" fmla="*/ 54 h 137"/>
                <a:gd name="T18" fmla="*/ 140 w 301"/>
                <a:gd name="T19" fmla="*/ 43 h 137"/>
                <a:gd name="T20" fmla="*/ 123 w 301"/>
                <a:gd name="T21" fmla="*/ 31 h 137"/>
                <a:gd name="T22" fmla="*/ 104 w 301"/>
                <a:gd name="T23" fmla="*/ 23 h 137"/>
                <a:gd name="T24" fmla="*/ 86 w 301"/>
                <a:gd name="T25" fmla="*/ 15 h 137"/>
                <a:gd name="T26" fmla="*/ 66 w 301"/>
                <a:gd name="T27" fmla="*/ 9 h 137"/>
                <a:gd name="T28" fmla="*/ 46 w 301"/>
                <a:gd name="T29" fmla="*/ 4 h 137"/>
                <a:gd name="T30" fmla="*/ 26 w 301"/>
                <a:gd name="T31" fmla="*/ 1 h 137"/>
                <a:gd name="T32" fmla="*/ 3 w 301"/>
                <a:gd name="T33" fmla="*/ 0 h 137"/>
                <a:gd name="T34" fmla="*/ 2 w 301"/>
                <a:gd name="T35" fmla="*/ 1 h 137"/>
                <a:gd name="T36" fmla="*/ 1 w 301"/>
                <a:gd name="T37" fmla="*/ 3 h 137"/>
                <a:gd name="T38" fmla="*/ 0 w 301"/>
                <a:gd name="T39" fmla="*/ 4 h 137"/>
                <a:gd name="T40" fmla="*/ 1 w 301"/>
                <a:gd name="T41" fmla="*/ 5 h 137"/>
                <a:gd name="T42" fmla="*/ 23 w 301"/>
                <a:gd name="T43" fmla="*/ 8 h 137"/>
                <a:gd name="T44" fmla="*/ 45 w 301"/>
                <a:gd name="T45" fmla="*/ 13 h 137"/>
                <a:gd name="T46" fmla="*/ 66 w 301"/>
                <a:gd name="T47" fmla="*/ 19 h 137"/>
                <a:gd name="T48" fmla="*/ 86 w 301"/>
                <a:gd name="T49" fmla="*/ 26 h 137"/>
                <a:gd name="T50" fmla="*/ 104 w 301"/>
                <a:gd name="T51" fmla="*/ 35 h 137"/>
                <a:gd name="T52" fmla="*/ 124 w 301"/>
                <a:gd name="T53" fmla="*/ 46 h 137"/>
                <a:gd name="T54" fmla="*/ 143 w 301"/>
                <a:gd name="T55" fmla="*/ 57 h 137"/>
                <a:gd name="T56" fmla="*/ 162 w 301"/>
                <a:gd name="T57" fmla="*/ 71 h 137"/>
                <a:gd name="T58" fmla="*/ 178 w 301"/>
                <a:gd name="T59" fmla="*/ 81 h 137"/>
                <a:gd name="T60" fmla="*/ 195 w 301"/>
                <a:gd name="T61" fmla="*/ 90 h 137"/>
                <a:gd name="T62" fmla="*/ 214 w 301"/>
                <a:gd name="T63" fmla="*/ 96 h 137"/>
                <a:gd name="T64" fmla="*/ 231 w 301"/>
                <a:gd name="T65" fmla="*/ 102 h 137"/>
                <a:gd name="T66" fmla="*/ 250 w 301"/>
                <a:gd name="T67" fmla="*/ 110 h 137"/>
                <a:gd name="T68" fmla="*/ 267 w 301"/>
                <a:gd name="T69" fmla="*/ 117 h 137"/>
                <a:gd name="T70" fmla="*/ 285 w 301"/>
                <a:gd name="T71" fmla="*/ 126 h 137"/>
                <a:gd name="T72" fmla="*/ 301 w 301"/>
                <a:gd name="T73" fmla="*/ 137 h 137"/>
                <a:gd name="T74" fmla="*/ 301 w 301"/>
                <a:gd name="T75" fmla="*/ 137 h 137"/>
                <a:gd name="T76" fmla="*/ 301 w 301"/>
                <a:gd name="T77" fmla="*/ 137 h 137"/>
                <a:gd name="T78" fmla="*/ 301 w 301"/>
                <a:gd name="T79" fmla="*/ 137 h 137"/>
                <a:gd name="T80" fmla="*/ 301 w 301"/>
                <a:gd name="T81" fmla="*/ 137 h 137"/>
                <a:gd name="T82" fmla="*/ 301 w 301"/>
                <a:gd name="T8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137">
                  <a:moveTo>
                    <a:pt x="301" y="137"/>
                  </a:moveTo>
                  <a:lnTo>
                    <a:pt x="286" y="123"/>
                  </a:lnTo>
                  <a:lnTo>
                    <a:pt x="269" y="112"/>
                  </a:lnTo>
                  <a:lnTo>
                    <a:pt x="251" y="102"/>
                  </a:lnTo>
                  <a:lnTo>
                    <a:pt x="233" y="92"/>
                  </a:lnTo>
                  <a:lnTo>
                    <a:pt x="214" y="84"/>
                  </a:lnTo>
                  <a:lnTo>
                    <a:pt x="195" y="75"/>
                  </a:lnTo>
                  <a:lnTo>
                    <a:pt x="177" y="65"/>
                  </a:lnTo>
                  <a:lnTo>
                    <a:pt x="159" y="54"/>
                  </a:lnTo>
                  <a:lnTo>
                    <a:pt x="140" y="43"/>
                  </a:lnTo>
                  <a:lnTo>
                    <a:pt x="123" y="31"/>
                  </a:lnTo>
                  <a:lnTo>
                    <a:pt x="104" y="23"/>
                  </a:lnTo>
                  <a:lnTo>
                    <a:pt x="86" y="15"/>
                  </a:lnTo>
                  <a:lnTo>
                    <a:pt x="66" y="9"/>
                  </a:lnTo>
                  <a:lnTo>
                    <a:pt x="46" y="4"/>
                  </a:lnTo>
                  <a:lnTo>
                    <a:pt x="26" y="1"/>
                  </a:lnTo>
                  <a:lnTo>
                    <a:pt x="3" y="0"/>
                  </a:lnTo>
                  <a:lnTo>
                    <a:pt x="2" y="1"/>
                  </a:lnTo>
                  <a:lnTo>
                    <a:pt x="1" y="3"/>
                  </a:lnTo>
                  <a:lnTo>
                    <a:pt x="0" y="4"/>
                  </a:lnTo>
                  <a:lnTo>
                    <a:pt x="1" y="5"/>
                  </a:lnTo>
                  <a:lnTo>
                    <a:pt x="23" y="8"/>
                  </a:lnTo>
                  <a:lnTo>
                    <a:pt x="45" y="13"/>
                  </a:lnTo>
                  <a:lnTo>
                    <a:pt x="66" y="19"/>
                  </a:lnTo>
                  <a:lnTo>
                    <a:pt x="86" y="26"/>
                  </a:lnTo>
                  <a:lnTo>
                    <a:pt x="104" y="35"/>
                  </a:lnTo>
                  <a:lnTo>
                    <a:pt x="124" y="46"/>
                  </a:lnTo>
                  <a:lnTo>
                    <a:pt x="143" y="57"/>
                  </a:lnTo>
                  <a:lnTo>
                    <a:pt x="162" y="71"/>
                  </a:lnTo>
                  <a:lnTo>
                    <a:pt x="178" y="81"/>
                  </a:lnTo>
                  <a:lnTo>
                    <a:pt x="195" y="90"/>
                  </a:lnTo>
                  <a:lnTo>
                    <a:pt x="214" y="96"/>
                  </a:lnTo>
                  <a:lnTo>
                    <a:pt x="231" y="102"/>
                  </a:lnTo>
                  <a:lnTo>
                    <a:pt x="250" y="110"/>
                  </a:lnTo>
                  <a:lnTo>
                    <a:pt x="267" y="117"/>
                  </a:lnTo>
                  <a:lnTo>
                    <a:pt x="285" y="126"/>
                  </a:lnTo>
                  <a:lnTo>
                    <a:pt x="301" y="137"/>
                  </a:lnTo>
                  <a:lnTo>
                    <a:pt x="301" y="137"/>
                  </a:lnTo>
                  <a:lnTo>
                    <a:pt x="301" y="137"/>
                  </a:lnTo>
                  <a:lnTo>
                    <a:pt x="301" y="137"/>
                  </a:lnTo>
                  <a:lnTo>
                    <a:pt x="301" y="137"/>
                  </a:lnTo>
                  <a:lnTo>
                    <a:pt x="301"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2" name="Freeform 145"/>
            <p:cNvSpPr>
              <a:spLocks/>
            </p:cNvSpPr>
            <p:nvPr/>
          </p:nvSpPr>
          <p:spPr bwMode="auto">
            <a:xfrm>
              <a:off x="4735" y="1224"/>
              <a:ext cx="15" cy="95"/>
            </a:xfrm>
            <a:custGeom>
              <a:avLst/>
              <a:gdLst>
                <a:gd name="T0" fmla="*/ 16 w 73"/>
                <a:gd name="T1" fmla="*/ 0 h 474"/>
                <a:gd name="T2" fmla="*/ 7 w 73"/>
                <a:gd name="T3" fmla="*/ 59 h 474"/>
                <a:gd name="T4" fmla="*/ 2 w 73"/>
                <a:gd name="T5" fmla="*/ 119 h 474"/>
                <a:gd name="T6" fmla="*/ 0 w 73"/>
                <a:gd name="T7" fmla="*/ 179 h 474"/>
                <a:gd name="T8" fmla="*/ 3 w 73"/>
                <a:gd name="T9" fmla="*/ 239 h 474"/>
                <a:gd name="T10" fmla="*/ 5 w 73"/>
                <a:gd name="T11" fmla="*/ 269 h 474"/>
                <a:gd name="T12" fmla="*/ 9 w 73"/>
                <a:gd name="T13" fmla="*/ 299 h 474"/>
                <a:gd name="T14" fmla="*/ 14 w 73"/>
                <a:gd name="T15" fmla="*/ 330 h 474"/>
                <a:gd name="T16" fmla="*/ 21 w 73"/>
                <a:gd name="T17" fmla="*/ 360 h 474"/>
                <a:gd name="T18" fmla="*/ 29 w 73"/>
                <a:gd name="T19" fmla="*/ 389 h 474"/>
                <a:gd name="T20" fmla="*/ 39 w 73"/>
                <a:gd name="T21" fmla="*/ 418 h 474"/>
                <a:gd name="T22" fmla="*/ 51 w 73"/>
                <a:gd name="T23" fmla="*/ 447 h 474"/>
                <a:gd name="T24" fmla="*/ 65 w 73"/>
                <a:gd name="T25" fmla="*/ 473 h 474"/>
                <a:gd name="T26" fmla="*/ 68 w 73"/>
                <a:gd name="T27" fmla="*/ 474 h 474"/>
                <a:gd name="T28" fmla="*/ 71 w 73"/>
                <a:gd name="T29" fmla="*/ 472 h 474"/>
                <a:gd name="T30" fmla="*/ 73 w 73"/>
                <a:gd name="T31" fmla="*/ 468 h 474"/>
                <a:gd name="T32" fmla="*/ 73 w 73"/>
                <a:gd name="T33" fmla="*/ 464 h 474"/>
                <a:gd name="T34" fmla="*/ 55 w 73"/>
                <a:gd name="T35" fmla="*/ 407 h 474"/>
                <a:gd name="T36" fmla="*/ 39 w 73"/>
                <a:gd name="T37" fmla="*/ 350 h 474"/>
                <a:gd name="T38" fmla="*/ 25 w 73"/>
                <a:gd name="T39" fmla="*/ 292 h 474"/>
                <a:gd name="T40" fmla="*/ 15 w 73"/>
                <a:gd name="T41" fmla="*/ 235 h 474"/>
                <a:gd name="T42" fmla="*/ 9 w 73"/>
                <a:gd name="T43" fmla="*/ 178 h 474"/>
                <a:gd name="T44" fmla="*/ 7 w 73"/>
                <a:gd name="T45" fmla="*/ 119 h 474"/>
                <a:gd name="T46" fmla="*/ 9 w 73"/>
                <a:gd name="T47" fmla="*/ 59 h 474"/>
                <a:gd name="T48" fmla="*/ 18 w 73"/>
                <a:gd name="T49" fmla="*/ 0 h 474"/>
                <a:gd name="T50" fmla="*/ 18 w 73"/>
                <a:gd name="T51" fmla="*/ 0 h 474"/>
                <a:gd name="T52" fmla="*/ 18 w 73"/>
                <a:gd name="T53" fmla="*/ 0 h 474"/>
                <a:gd name="T54" fmla="*/ 16 w 73"/>
                <a:gd name="T55" fmla="*/ 0 h 474"/>
                <a:gd name="T56" fmla="*/ 16 w 73"/>
                <a:gd name="T57" fmla="*/ 0 h 474"/>
                <a:gd name="T58" fmla="*/ 16 w 73"/>
                <a:gd name="T5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474">
                  <a:moveTo>
                    <a:pt x="16" y="0"/>
                  </a:moveTo>
                  <a:lnTo>
                    <a:pt x="7" y="59"/>
                  </a:lnTo>
                  <a:lnTo>
                    <a:pt x="2" y="119"/>
                  </a:lnTo>
                  <a:lnTo>
                    <a:pt x="0" y="179"/>
                  </a:lnTo>
                  <a:lnTo>
                    <a:pt x="3" y="239"/>
                  </a:lnTo>
                  <a:lnTo>
                    <a:pt x="5" y="269"/>
                  </a:lnTo>
                  <a:lnTo>
                    <a:pt x="9" y="299"/>
                  </a:lnTo>
                  <a:lnTo>
                    <a:pt x="14" y="330"/>
                  </a:lnTo>
                  <a:lnTo>
                    <a:pt x="21" y="360"/>
                  </a:lnTo>
                  <a:lnTo>
                    <a:pt x="29" y="389"/>
                  </a:lnTo>
                  <a:lnTo>
                    <a:pt x="39" y="418"/>
                  </a:lnTo>
                  <a:lnTo>
                    <a:pt x="51" y="447"/>
                  </a:lnTo>
                  <a:lnTo>
                    <a:pt x="65" y="473"/>
                  </a:lnTo>
                  <a:lnTo>
                    <a:pt x="68" y="474"/>
                  </a:lnTo>
                  <a:lnTo>
                    <a:pt x="71" y="472"/>
                  </a:lnTo>
                  <a:lnTo>
                    <a:pt x="73" y="468"/>
                  </a:lnTo>
                  <a:lnTo>
                    <a:pt x="73" y="464"/>
                  </a:lnTo>
                  <a:lnTo>
                    <a:pt x="55" y="407"/>
                  </a:lnTo>
                  <a:lnTo>
                    <a:pt x="39" y="350"/>
                  </a:lnTo>
                  <a:lnTo>
                    <a:pt x="25" y="292"/>
                  </a:lnTo>
                  <a:lnTo>
                    <a:pt x="15" y="235"/>
                  </a:lnTo>
                  <a:lnTo>
                    <a:pt x="9" y="178"/>
                  </a:lnTo>
                  <a:lnTo>
                    <a:pt x="7" y="119"/>
                  </a:lnTo>
                  <a:lnTo>
                    <a:pt x="9" y="59"/>
                  </a:lnTo>
                  <a:lnTo>
                    <a:pt x="18" y="0"/>
                  </a:lnTo>
                  <a:lnTo>
                    <a:pt x="18" y="0"/>
                  </a:lnTo>
                  <a:lnTo>
                    <a:pt x="18" y="0"/>
                  </a:lnTo>
                  <a:lnTo>
                    <a:pt x="16" y="0"/>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3" name="Freeform 146"/>
            <p:cNvSpPr>
              <a:spLocks/>
            </p:cNvSpPr>
            <p:nvPr/>
          </p:nvSpPr>
          <p:spPr bwMode="auto">
            <a:xfrm>
              <a:off x="4736" y="1310"/>
              <a:ext cx="24" cy="10"/>
            </a:xfrm>
            <a:custGeom>
              <a:avLst/>
              <a:gdLst>
                <a:gd name="T0" fmla="*/ 0 w 122"/>
                <a:gd name="T1" fmla="*/ 1 h 51"/>
                <a:gd name="T2" fmla="*/ 7 w 122"/>
                <a:gd name="T3" fmla="*/ 5 h 51"/>
                <a:gd name="T4" fmla="*/ 15 w 122"/>
                <a:gd name="T5" fmla="*/ 9 h 51"/>
                <a:gd name="T6" fmla="*/ 22 w 122"/>
                <a:gd name="T7" fmla="*/ 13 h 51"/>
                <a:gd name="T8" fmla="*/ 30 w 122"/>
                <a:gd name="T9" fmla="*/ 17 h 51"/>
                <a:gd name="T10" fmla="*/ 37 w 122"/>
                <a:gd name="T11" fmla="*/ 22 h 51"/>
                <a:gd name="T12" fmla="*/ 43 w 122"/>
                <a:gd name="T13" fmla="*/ 26 h 51"/>
                <a:gd name="T14" fmla="*/ 51 w 122"/>
                <a:gd name="T15" fmla="*/ 31 h 51"/>
                <a:gd name="T16" fmla="*/ 58 w 122"/>
                <a:gd name="T17" fmla="*/ 36 h 51"/>
                <a:gd name="T18" fmla="*/ 65 w 122"/>
                <a:gd name="T19" fmla="*/ 40 h 51"/>
                <a:gd name="T20" fmla="*/ 71 w 122"/>
                <a:gd name="T21" fmla="*/ 44 h 51"/>
                <a:gd name="T22" fmla="*/ 77 w 122"/>
                <a:gd name="T23" fmla="*/ 46 h 51"/>
                <a:gd name="T24" fmla="*/ 84 w 122"/>
                <a:gd name="T25" fmla="*/ 49 h 51"/>
                <a:gd name="T26" fmla="*/ 92 w 122"/>
                <a:gd name="T27" fmla="*/ 50 h 51"/>
                <a:gd name="T28" fmla="*/ 98 w 122"/>
                <a:gd name="T29" fmla="*/ 51 h 51"/>
                <a:gd name="T30" fmla="*/ 106 w 122"/>
                <a:gd name="T31" fmla="*/ 50 h 51"/>
                <a:gd name="T32" fmla="*/ 113 w 122"/>
                <a:gd name="T33" fmla="*/ 47 h 51"/>
                <a:gd name="T34" fmla="*/ 118 w 122"/>
                <a:gd name="T35" fmla="*/ 42 h 51"/>
                <a:gd name="T36" fmla="*/ 122 w 122"/>
                <a:gd name="T37" fmla="*/ 35 h 51"/>
                <a:gd name="T38" fmla="*/ 122 w 122"/>
                <a:gd name="T39" fmla="*/ 27 h 51"/>
                <a:gd name="T40" fmla="*/ 117 w 122"/>
                <a:gd name="T41" fmla="*/ 24 h 51"/>
                <a:gd name="T42" fmla="*/ 109 w 122"/>
                <a:gd name="T43" fmla="*/ 24 h 51"/>
                <a:gd name="T44" fmla="*/ 103 w 122"/>
                <a:gd name="T45" fmla="*/ 24 h 51"/>
                <a:gd name="T46" fmla="*/ 97 w 122"/>
                <a:gd name="T47" fmla="*/ 25 h 51"/>
                <a:gd name="T48" fmla="*/ 89 w 122"/>
                <a:gd name="T49" fmla="*/ 25 h 51"/>
                <a:gd name="T50" fmla="*/ 81 w 122"/>
                <a:gd name="T51" fmla="*/ 25 h 51"/>
                <a:gd name="T52" fmla="*/ 73 w 122"/>
                <a:gd name="T53" fmla="*/ 25 h 51"/>
                <a:gd name="T54" fmla="*/ 66 w 122"/>
                <a:gd name="T55" fmla="*/ 22 h 51"/>
                <a:gd name="T56" fmla="*/ 57 w 122"/>
                <a:gd name="T57" fmla="*/ 21 h 51"/>
                <a:gd name="T58" fmla="*/ 50 w 122"/>
                <a:gd name="T59" fmla="*/ 19 h 51"/>
                <a:gd name="T60" fmla="*/ 42 w 122"/>
                <a:gd name="T61" fmla="*/ 16 h 51"/>
                <a:gd name="T62" fmla="*/ 36 w 122"/>
                <a:gd name="T63" fmla="*/ 14 h 51"/>
                <a:gd name="T64" fmla="*/ 28 w 122"/>
                <a:gd name="T65" fmla="*/ 11 h 51"/>
                <a:gd name="T66" fmla="*/ 21 w 122"/>
                <a:gd name="T67" fmla="*/ 9 h 51"/>
                <a:gd name="T68" fmla="*/ 15 w 122"/>
                <a:gd name="T69" fmla="*/ 5 h 51"/>
                <a:gd name="T70" fmla="*/ 7 w 122"/>
                <a:gd name="T71" fmla="*/ 3 h 51"/>
                <a:gd name="T72" fmla="*/ 0 w 122"/>
                <a:gd name="T73" fmla="*/ 0 h 51"/>
                <a:gd name="T74" fmla="*/ 0 w 122"/>
                <a:gd name="T75" fmla="*/ 0 h 51"/>
                <a:gd name="T76" fmla="*/ 0 w 122"/>
                <a:gd name="T77" fmla="*/ 0 h 51"/>
                <a:gd name="T78" fmla="*/ 0 w 122"/>
                <a:gd name="T79" fmla="*/ 0 h 51"/>
                <a:gd name="T80" fmla="*/ 0 w 122"/>
                <a:gd name="T81" fmla="*/ 1 h 51"/>
                <a:gd name="T82" fmla="*/ 0 w 122"/>
                <a:gd name="T8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51">
                  <a:moveTo>
                    <a:pt x="0" y="1"/>
                  </a:moveTo>
                  <a:lnTo>
                    <a:pt x="7" y="5"/>
                  </a:lnTo>
                  <a:lnTo>
                    <a:pt x="15" y="9"/>
                  </a:lnTo>
                  <a:lnTo>
                    <a:pt x="22" y="13"/>
                  </a:lnTo>
                  <a:lnTo>
                    <a:pt x="30" y="17"/>
                  </a:lnTo>
                  <a:lnTo>
                    <a:pt x="37" y="22"/>
                  </a:lnTo>
                  <a:lnTo>
                    <a:pt x="43" y="26"/>
                  </a:lnTo>
                  <a:lnTo>
                    <a:pt x="51" y="31"/>
                  </a:lnTo>
                  <a:lnTo>
                    <a:pt x="58" y="36"/>
                  </a:lnTo>
                  <a:lnTo>
                    <a:pt x="65" y="40"/>
                  </a:lnTo>
                  <a:lnTo>
                    <a:pt x="71" y="44"/>
                  </a:lnTo>
                  <a:lnTo>
                    <a:pt x="77" y="46"/>
                  </a:lnTo>
                  <a:lnTo>
                    <a:pt x="84" y="49"/>
                  </a:lnTo>
                  <a:lnTo>
                    <a:pt x="92" y="50"/>
                  </a:lnTo>
                  <a:lnTo>
                    <a:pt x="98" y="51"/>
                  </a:lnTo>
                  <a:lnTo>
                    <a:pt x="106" y="50"/>
                  </a:lnTo>
                  <a:lnTo>
                    <a:pt x="113" y="47"/>
                  </a:lnTo>
                  <a:lnTo>
                    <a:pt x="118" y="42"/>
                  </a:lnTo>
                  <a:lnTo>
                    <a:pt x="122" y="35"/>
                  </a:lnTo>
                  <a:lnTo>
                    <a:pt x="122" y="27"/>
                  </a:lnTo>
                  <a:lnTo>
                    <a:pt x="117" y="24"/>
                  </a:lnTo>
                  <a:lnTo>
                    <a:pt x="109" y="24"/>
                  </a:lnTo>
                  <a:lnTo>
                    <a:pt x="103" y="24"/>
                  </a:lnTo>
                  <a:lnTo>
                    <a:pt x="97" y="25"/>
                  </a:lnTo>
                  <a:lnTo>
                    <a:pt x="89" y="25"/>
                  </a:lnTo>
                  <a:lnTo>
                    <a:pt x="81" y="25"/>
                  </a:lnTo>
                  <a:lnTo>
                    <a:pt x="73" y="25"/>
                  </a:lnTo>
                  <a:lnTo>
                    <a:pt x="66" y="22"/>
                  </a:lnTo>
                  <a:lnTo>
                    <a:pt x="57" y="21"/>
                  </a:lnTo>
                  <a:lnTo>
                    <a:pt x="50" y="19"/>
                  </a:lnTo>
                  <a:lnTo>
                    <a:pt x="42" y="16"/>
                  </a:lnTo>
                  <a:lnTo>
                    <a:pt x="36" y="14"/>
                  </a:lnTo>
                  <a:lnTo>
                    <a:pt x="28" y="11"/>
                  </a:lnTo>
                  <a:lnTo>
                    <a:pt x="21" y="9"/>
                  </a:lnTo>
                  <a:lnTo>
                    <a:pt x="15" y="5"/>
                  </a:lnTo>
                  <a:lnTo>
                    <a:pt x="7" y="3"/>
                  </a:lnTo>
                  <a:lnTo>
                    <a:pt x="0"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4" name="Freeform 147"/>
            <p:cNvSpPr>
              <a:spLocks/>
            </p:cNvSpPr>
            <p:nvPr/>
          </p:nvSpPr>
          <p:spPr bwMode="auto">
            <a:xfrm>
              <a:off x="4683" y="1294"/>
              <a:ext cx="65" cy="42"/>
            </a:xfrm>
            <a:custGeom>
              <a:avLst/>
              <a:gdLst>
                <a:gd name="T0" fmla="*/ 11 w 323"/>
                <a:gd name="T1" fmla="*/ 6 h 210"/>
                <a:gd name="T2" fmla="*/ 35 w 323"/>
                <a:gd name="T3" fmla="*/ 16 h 210"/>
                <a:gd name="T4" fmla="*/ 59 w 323"/>
                <a:gd name="T5" fmla="*/ 26 h 210"/>
                <a:gd name="T6" fmla="*/ 82 w 323"/>
                <a:gd name="T7" fmla="*/ 37 h 210"/>
                <a:gd name="T8" fmla="*/ 104 w 323"/>
                <a:gd name="T9" fmla="*/ 52 h 210"/>
                <a:gd name="T10" fmla="*/ 120 w 323"/>
                <a:gd name="T11" fmla="*/ 71 h 210"/>
                <a:gd name="T12" fmla="*/ 136 w 323"/>
                <a:gd name="T13" fmla="*/ 90 h 210"/>
                <a:gd name="T14" fmla="*/ 152 w 323"/>
                <a:gd name="T15" fmla="*/ 108 h 210"/>
                <a:gd name="T16" fmla="*/ 176 w 323"/>
                <a:gd name="T17" fmla="*/ 124 h 210"/>
                <a:gd name="T18" fmla="*/ 202 w 323"/>
                <a:gd name="T19" fmla="*/ 139 h 210"/>
                <a:gd name="T20" fmla="*/ 227 w 323"/>
                <a:gd name="T21" fmla="*/ 153 h 210"/>
                <a:gd name="T22" fmla="*/ 249 w 323"/>
                <a:gd name="T23" fmla="*/ 173 h 210"/>
                <a:gd name="T24" fmla="*/ 264 w 323"/>
                <a:gd name="T25" fmla="*/ 193 h 210"/>
                <a:gd name="T26" fmla="*/ 275 w 323"/>
                <a:gd name="T27" fmla="*/ 204 h 210"/>
                <a:gd name="T28" fmla="*/ 290 w 323"/>
                <a:gd name="T29" fmla="*/ 209 h 210"/>
                <a:gd name="T30" fmla="*/ 307 w 323"/>
                <a:gd name="T31" fmla="*/ 210 h 210"/>
                <a:gd name="T32" fmla="*/ 318 w 323"/>
                <a:gd name="T33" fmla="*/ 209 h 210"/>
                <a:gd name="T34" fmla="*/ 323 w 323"/>
                <a:gd name="T35" fmla="*/ 203 h 210"/>
                <a:gd name="T36" fmla="*/ 315 w 323"/>
                <a:gd name="T37" fmla="*/ 199 h 210"/>
                <a:gd name="T38" fmla="*/ 307 w 323"/>
                <a:gd name="T39" fmla="*/ 195 h 210"/>
                <a:gd name="T40" fmla="*/ 297 w 323"/>
                <a:gd name="T41" fmla="*/ 192 h 210"/>
                <a:gd name="T42" fmla="*/ 288 w 323"/>
                <a:gd name="T43" fmla="*/ 188 h 210"/>
                <a:gd name="T44" fmla="*/ 279 w 323"/>
                <a:gd name="T45" fmla="*/ 179 h 210"/>
                <a:gd name="T46" fmla="*/ 262 w 323"/>
                <a:gd name="T47" fmla="*/ 153 h 210"/>
                <a:gd name="T48" fmla="*/ 247 w 323"/>
                <a:gd name="T49" fmla="*/ 137 h 210"/>
                <a:gd name="T50" fmla="*/ 226 w 323"/>
                <a:gd name="T51" fmla="*/ 124 h 210"/>
                <a:gd name="T52" fmla="*/ 203 w 323"/>
                <a:gd name="T53" fmla="*/ 112 h 210"/>
                <a:gd name="T54" fmla="*/ 181 w 323"/>
                <a:gd name="T55" fmla="*/ 101 h 210"/>
                <a:gd name="T56" fmla="*/ 162 w 323"/>
                <a:gd name="T57" fmla="*/ 85 h 210"/>
                <a:gd name="T58" fmla="*/ 147 w 323"/>
                <a:gd name="T59" fmla="*/ 65 h 210"/>
                <a:gd name="T60" fmla="*/ 135 w 323"/>
                <a:gd name="T61" fmla="*/ 51 h 210"/>
                <a:gd name="T62" fmla="*/ 124 w 323"/>
                <a:gd name="T63" fmla="*/ 42 h 210"/>
                <a:gd name="T64" fmla="*/ 111 w 323"/>
                <a:gd name="T65" fmla="*/ 35 h 210"/>
                <a:gd name="T66" fmla="*/ 99 w 323"/>
                <a:gd name="T67" fmla="*/ 28 h 210"/>
                <a:gd name="T68" fmla="*/ 81 w 323"/>
                <a:gd name="T69" fmla="*/ 20 h 210"/>
                <a:gd name="T70" fmla="*/ 59 w 323"/>
                <a:gd name="T71" fmla="*/ 14 h 210"/>
                <a:gd name="T72" fmla="*/ 35 w 323"/>
                <a:gd name="T73" fmla="*/ 9 h 210"/>
                <a:gd name="T74" fmla="*/ 11 w 323"/>
                <a:gd name="T75" fmla="*/ 4 h 210"/>
                <a:gd name="T76" fmla="*/ 0 w 323"/>
                <a:gd name="T77" fmla="*/ 0 h 210"/>
                <a:gd name="T78" fmla="*/ 0 w 323"/>
                <a:gd name="T79" fmla="*/ 0 h 210"/>
                <a:gd name="T80" fmla="*/ 0 w 323"/>
                <a:gd name="T8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3" h="210">
                  <a:moveTo>
                    <a:pt x="0" y="1"/>
                  </a:moveTo>
                  <a:lnTo>
                    <a:pt x="11" y="6"/>
                  </a:lnTo>
                  <a:lnTo>
                    <a:pt x="24" y="11"/>
                  </a:lnTo>
                  <a:lnTo>
                    <a:pt x="35" y="16"/>
                  </a:lnTo>
                  <a:lnTo>
                    <a:pt x="48" y="21"/>
                  </a:lnTo>
                  <a:lnTo>
                    <a:pt x="59" y="26"/>
                  </a:lnTo>
                  <a:lnTo>
                    <a:pt x="71" y="31"/>
                  </a:lnTo>
                  <a:lnTo>
                    <a:pt x="82" y="37"/>
                  </a:lnTo>
                  <a:lnTo>
                    <a:pt x="94" y="45"/>
                  </a:lnTo>
                  <a:lnTo>
                    <a:pt x="104" y="52"/>
                  </a:lnTo>
                  <a:lnTo>
                    <a:pt x="112" y="61"/>
                  </a:lnTo>
                  <a:lnTo>
                    <a:pt x="120" y="71"/>
                  </a:lnTo>
                  <a:lnTo>
                    <a:pt x="129" y="80"/>
                  </a:lnTo>
                  <a:lnTo>
                    <a:pt x="136" y="90"/>
                  </a:lnTo>
                  <a:lnTo>
                    <a:pt x="143" y="99"/>
                  </a:lnTo>
                  <a:lnTo>
                    <a:pt x="152" y="108"/>
                  </a:lnTo>
                  <a:lnTo>
                    <a:pt x="162" y="116"/>
                  </a:lnTo>
                  <a:lnTo>
                    <a:pt x="176" y="124"/>
                  </a:lnTo>
                  <a:lnTo>
                    <a:pt x="190" y="132"/>
                  </a:lnTo>
                  <a:lnTo>
                    <a:pt x="202" y="139"/>
                  </a:lnTo>
                  <a:lnTo>
                    <a:pt x="214" y="146"/>
                  </a:lnTo>
                  <a:lnTo>
                    <a:pt x="227" y="153"/>
                  </a:lnTo>
                  <a:lnTo>
                    <a:pt x="238" y="162"/>
                  </a:lnTo>
                  <a:lnTo>
                    <a:pt x="249" y="173"/>
                  </a:lnTo>
                  <a:lnTo>
                    <a:pt x="259" y="187"/>
                  </a:lnTo>
                  <a:lnTo>
                    <a:pt x="264" y="193"/>
                  </a:lnTo>
                  <a:lnTo>
                    <a:pt x="269" y="199"/>
                  </a:lnTo>
                  <a:lnTo>
                    <a:pt x="275" y="204"/>
                  </a:lnTo>
                  <a:lnTo>
                    <a:pt x="283" y="207"/>
                  </a:lnTo>
                  <a:lnTo>
                    <a:pt x="290" y="209"/>
                  </a:lnTo>
                  <a:lnTo>
                    <a:pt x="298" y="210"/>
                  </a:lnTo>
                  <a:lnTo>
                    <a:pt x="307" y="210"/>
                  </a:lnTo>
                  <a:lnTo>
                    <a:pt x="314" y="210"/>
                  </a:lnTo>
                  <a:lnTo>
                    <a:pt x="318" y="209"/>
                  </a:lnTo>
                  <a:lnTo>
                    <a:pt x="322" y="205"/>
                  </a:lnTo>
                  <a:lnTo>
                    <a:pt x="323" y="203"/>
                  </a:lnTo>
                  <a:lnTo>
                    <a:pt x="320" y="200"/>
                  </a:lnTo>
                  <a:lnTo>
                    <a:pt x="315" y="199"/>
                  </a:lnTo>
                  <a:lnTo>
                    <a:pt x="312" y="197"/>
                  </a:lnTo>
                  <a:lnTo>
                    <a:pt x="307" y="195"/>
                  </a:lnTo>
                  <a:lnTo>
                    <a:pt x="302" y="193"/>
                  </a:lnTo>
                  <a:lnTo>
                    <a:pt x="297" y="192"/>
                  </a:lnTo>
                  <a:lnTo>
                    <a:pt x="293" y="189"/>
                  </a:lnTo>
                  <a:lnTo>
                    <a:pt x="288" y="188"/>
                  </a:lnTo>
                  <a:lnTo>
                    <a:pt x="283" y="185"/>
                  </a:lnTo>
                  <a:lnTo>
                    <a:pt x="279" y="179"/>
                  </a:lnTo>
                  <a:lnTo>
                    <a:pt x="271" y="167"/>
                  </a:lnTo>
                  <a:lnTo>
                    <a:pt x="262" y="153"/>
                  </a:lnTo>
                  <a:lnTo>
                    <a:pt x="257" y="146"/>
                  </a:lnTo>
                  <a:lnTo>
                    <a:pt x="247" y="137"/>
                  </a:lnTo>
                  <a:lnTo>
                    <a:pt x="237" y="131"/>
                  </a:lnTo>
                  <a:lnTo>
                    <a:pt x="226" y="124"/>
                  </a:lnTo>
                  <a:lnTo>
                    <a:pt x="214" y="118"/>
                  </a:lnTo>
                  <a:lnTo>
                    <a:pt x="203" y="112"/>
                  </a:lnTo>
                  <a:lnTo>
                    <a:pt x="192" y="107"/>
                  </a:lnTo>
                  <a:lnTo>
                    <a:pt x="181" y="101"/>
                  </a:lnTo>
                  <a:lnTo>
                    <a:pt x="171" y="93"/>
                  </a:lnTo>
                  <a:lnTo>
                    <a:pt x="162" y="85"/>
                  </a:lnTo>
                  <a:lnTo>
                    <a:pt x="155" y="75"/>
                  </a:lnTo>
                  <a:lnTo>
                    <a:pt x="147" y="65"/>
                  </a:lnTo>
                  <a:lnTo>
                    <a:pt x="140" y="56"/>
                  </a:lnTo>
                  <a:lnTo>
                    <a:pt x="135" y="51"/>
                  </a:lnTo>
                  <a:lnTo>
                    <a:pt x="129" y="46"/>
                  </a:lnTo>
                  <a:lnTo>
                    <a:pt x="124" y="42"/>
                  </a:lnTo>
                  <a:lnTo>
                    <a:pt x="117" y="38"/>
                  </a:lnTo>
                  <a:lnTo>
                    <a:pt x="111" y="35"/>
                  </a:lnTo>
                  <a:lnTo>
                    <a:pt x="105" y="31"/>
                  </a:lnTo>
                  <a:lnTo>
                    <a:pt x="99" y="28"/>
                  </a:lnTo>
                  <a:lnTo>
                    <a:pt x="92" y="25"/>
                  </a:lnTo>
                  <a:lnTo>
                    <a:pt x="81" y="20"/>
                  </a:lnTo>
                  <a:lnTo>
                    <a:pt x="70" y="16"/>
                  </a:lnTo>
                  <a:lnTo>
                    <a:pt x="59" y="14"/>
                  </a:lnTo>
                  <a:lnTo>
                    <a:pt x="46" y="10"/>
                  </a:lnTo>
                  <a:lnTo>
                    <a:pt x="35" y="9"/>
                  </a:lnTo>
                  <a:lnTo>
                    <a:pt x="23" y="6"/>
                  </a:lnTo>
                  <a:lnTo>
                    <a:pt x="11" y="4"/>
                  </a:lnTo>
                  <a:lnTo>
                    <a:pt x="0" y="0"/>
                  </a:lnTo>
                  <a:lnTo>
                    <a:pt x="0" y="0"/>
                  </a:lnTo>
                  <a:lnTo>
                    <a:pt x="0" y="0"/>
                  </a:lnTo>
                  <a:lnTo>
                    <a:pt x="0" y="0"/>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5" name="Freeform 148"/>
            <p:cNvSpPr>
              <a:spLocks/>
            </p:cNvSpPr>
            <p:nvPr/>
          </p:nvSpPr>
          <p:spPr bwMode="auto">
            <a:xfrm>
              <a:off x="4684" y="1299"/>
              <a:ext cx="63" cy="50"/>
            </a:xfrm>
            <a:custGeom>
              <a:avLst/>
              <a:gdLst>
                <a:gd name="T0" fmla="*/ 13 w 313"/>
                <a:gd name="T1" fmla="*/ 9 h 250"/>
                <a:gd name="T2" fmla="*/ 38 w 313"/>
                <a:gd name="T3" fmla="*/ 27 h 250"/>
                <a:gd name="T4" fmla="*/ 60 w 313"/>
                <a:gd name="T5" fmla="*/ 46 h 250"/>
                <a:gd name="T6" fmla="*/ 80 w 313"/>
                <a:gd name="T7" fmla="*/ 68 h 250"/>
                <a:gd name="T8" fmla="*/ 90 w 313"/>
                <a:gd name="T9" fmla="*/ 92 h 250"/>
                <a:gd name="T10" fmla="*/ 101 w 313"/>
                <a:gd name="T11" fmla="*/ 108 h 250"/>
                <a:gd name="T12" fmla="*/ 114 w 313"/>
                <a:gd name="T13" fmla="*/ 123 h 250"/>
                <a:gd name="T14" fmla="*/ 128 w 313"/>
                <a:gd name="T15" fmla="*/ 135 h 250"/>
                <a:gd name="T16" fmla="*/ 146 w 313"/>
                <a:gd name="T17" fmla="*/ 145 h 250"/>
                <a:gd name="T18" fmla="*/ 163 w 313"/>
                <a:gd name="T19" fmla="*/ 154 h 250"/>
                <a:gd name="T20" fmla="*/ 180 w 313"/>
                <a:gd name="T21" fmla="*/ 163 h 250"/>
                <a:gd name="T22" fmla="*/ 193 w 313"/>
                <a:gd name="T23" fmla="*/ 175 h 250"/>
                <a:gd name="T24" fmla="*/ 208 w 313"/>
                <a:gd name="T25" fmla="*/ 195 h 250"/>
                <a:gd name="T26" fmla="*/ 226 w 313"/>
                <a:gd name="T27" fmla="*/ 220 h 250"/>
                <a:gd name="T28" fmla="*/ 243 w 313"/>
                <a:gd name="T29" fmla="*/ 237 h 250"/>
                <a:gd name="T30" fmla="*/ 259 w 313"/>
                <a:gd name="T31" fmla="*/ 245 h 250"/>
                <a:gd name="T32" fmla="*/ 278 w 313"/>
                <a:gd name="T33" fmla="*/ 250 h 250"/>
                <a:gd name="T34" fmla="*/ 297 w 313"/>
                <a:gd name="T35" fmla="*/ 250 h 250"/>
                <a:gd name="T36" fmla="*/ 308 w 313"/>
                <a:gd name="T37" fmla="*/ 246 h 250"/>
                <a:gd name="T38" fmla="*/ 313 w 313"/>
                <a:gd name="T39" fmla="*/ 240 h 250"/>
                <a:gd name="T40" fmla="*/ 304 w 313"/>
                <a:gd name="T41" fmla="*/ 236 h 250"/>
                <a:gd name="T42" fmla="*/ 293 w 313"/>
                <a:gd name="T43" fmla="*/ 232 h 250"/>
                <a:gd name="T44" fmla="*/ 282 w 313"/>
                <a:gd name="T45" fmla="*/ 230 h 250"/>
                <a:gd name="T46" fmla="*/ 270 w 313"/>
                <a:gd name="T47" fmla="*/ 226 h 250"/>
                <a:gd name="T48" fmla="*/ 257 w 313"/>
                <a:gd name="T49" fmla="*/ 220 h 250"/>
                <a:gd name="T50" fmla="*/ 243 w 313"/>
                <a:gd name="T51" fmla="*/ 207 h 250"/>
                <a:gd name="T52" fmla="*/ 232 w 313"/>
                <a:gd name="T53" fmla="*/ 193 h 250"/>
                <a:gd name="T54" fmla="*/ 222 w 313"/>
                <a:gd name="T55" fmla="*/ 178 h 250"/>
                <a:gd name="T56" fmla="*/ 209 w 313"/>
                <a:gd name="T57" fmla="*/ 161 h 250"/>
                <a:gd name="T58" fmla="*/ 192 w 313"/>
                <a:gd name="T59" fmla="*/ 148 h 250"/>
                <a:gd name="T60" fmla="*/ 172 w 313"/>
                <a:gd name="T61" fmla="*/ 136 h 250"/>
                <a:gd name="T62" fmla="*/ 151 w 313"/>
                <a:gd name="T63" fmla="*/ 127 h 250"/>
                <a:gd name="T64" fmla="*/ 131 w 313"/>
                <a:gd name="T65" fmla="*/ 114 h 250"/>
                <a:gd name="T66" fmla="*/ 117 w 313"/>
                <a:gd name="T67" fmla="*/ 97 h 250"/>
                <a:gd name="T68" fmla="*/ 106 w 313"/>
                <a:gd name="T69" fmla="*/ 78 h 250"/>
                <a:gd name="T70" fmla="*/ 94 w 313"/>
                <a:gd name="T71" fmla="*/ 59 h 250"/>
                <a:gd name="T72" fmla="*/ 76 w 313"/>
                <a:gd name="T73" fmla="*/ 44 h 250"/>
                <a:gd name="T74" fmla="*/ 55 w 313"/>
                <a:gd name="T75" fmla="*/ 29 h 250"/>
                <a:gd name="T76" fmla="*/ 34 w 313"/>
                <a:gd name="T77" fmla="*/ 17 h 250"/>
                <a:gd name="T78" fmla="*/ 11 w 313"/>
                <a:gd name="T79" fmla="*/ 6 h 250"/>
                <a:gd name="T80" fmla="*/ 0 w 313"/>
                <a:gd name="T81" fmla="*/ 0 h 250"/>
                <a:gd name="T82" fmla="*/ 0 w 313"/>
                <a:gd name="T83" fmla="*/ 1 h 250"/>
                <a:gd name="T84" fmla="*/ 0 w 313"/>
                <a:gd name="T85"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250">
                  <a:moveTo>
                    <a:pt x="0" y="1"/>
                  </a:moveTo>
                  <a:lnTo>
                    <a:pt x="13" y="9"/>
                  </a:lnTo>
                  <a:lnTo>
                    <a:pt x="25" y="18"/>
                  </a:lnTo>
                  <a:lnTo>
                    <a:pt x="38" y="27"/>
                  </a:lnTo>
                  <a:lnTo>
                    <a:pt x="49" y="36"/>
                  </a:lnTo>
                  <a:lnTo>
                    <a:pt x="60" y="46"/>
                  </a:lnTo>
                  <a:lnTo>
                    <a:pt x="71" y="57"/>
                  </a:lnTo>
                  <a:lnTo>
                    <a:pt x="80" y="68"/>
                  </a:lnTo>
                  <a:lnTo>
                    <a:pt x="86" y="82"/>
                  </a:lnTo>
                  <a:lnTo>
                    <a:pt x="90" y="92"/>
                  </a:lnTo>
                  <a:lnTo>
                    <a:pt x="95" y="100"/>
                  </a:lnTo>
                  <a:lnTo>
                    <a:pt x="101" y="108"/>
                  </a:lnTo>
                  <a:lnTo>
                    <a:pt x="107" y="115"/>
                  </a:lnTo>
                  <a:lnTo>
                    <a:pt x="114" y="123"/>
                  </a:lnTo>
                  <a:lnTo>
                    <a:pt x="121" y="129"/>
                  </a:lnTo>
                  <a:lnTo>
                    <a:pt x="128" y="135"/>
                  </a:lnTo>
                  <a:lnTo>
                    <a:pt x="137" y="140"/>
                  </a:lnTo>
                  <a:lnTo>
                    <a:pt x="146" y="145"/>
                  </a:lnTo>
                  <a:lnTo>
                    <a:pt x="155" y="149"/>
                  </a:lnTo>
                  <a:lnTo>
                    <a:pt x="163" y="154"/>
                  </a:lnTo>
                  <a:lnTo>
                    <a:pt x="171" y="158"/>
                  </a:lnTo>
                  <a:lnTo>
                    <a:pt x="180" y="163"/>
                  </a:lnTo>
                  <a:lnTo>
                    <a:pt x="187" y="169"/>
                  </a:lnTo>
                  <a:lnTo>
                    <a:pt x="193" y="175"/>
                  </a:lnTo>
                  <a:lnTo>
                    <a:pt x="199" y="183"/>
                  </a:lnTo>
                  <a:lnTo>
                    <a:pt x="208" y="195"/>
                  </a:lnTo>
                  <a:lnTo>
                    <a:pt x="216" y="209"/>
                  </a:lnTo>
                  <a:lnTo>
                    <a:pt x="226" y="220"/>
                  </a:lnTo>
                  <a:lnTo>
                    <a:pt x="236" y="231"/>
                  </a:lnTo>
                  <a:lnTo>
                    <a:pt x="243" y="237"/>
                  </a:lnTo>
                  <a:lnTo>
                    <a:pt x="251" y="242"/>
                  </a:lnTo>
                  <a:lnTo>
                    <a:pt x="259" y="245"/>
                  </a:lnTo>
                  <a:lnTo>
                    <a:pt x="268" y="247"/>
                  </a:lnTo>
                  <a:lnTo>
                    <a:pt x="278" y="250"/>
                  </a:lnTo>
                  <a:lnTo>
                    <a:pt x="287" y="250"/>
                  </a:lnTo>
                  <a:lnTo>
                    <a:pt x="297" y="250"/>
                  </a:lnTo>
                  <a:lnTo>
                    <a:pt x="305" y="249"/>
                  </a:lnTo>
                  <a:lnTo>
                    <a:pt x="308" y="246"/>
                  </a:lnTo>
                  <a:lnTo>
                    <a:pt x="312" y="244"/>
                  </a:lnTo>
                  <a:lnTo>
                    <a:pt x="313" y="240"/>
                  </a:lnTo>
                  <a:lnTo>
                    <a:pt x="310" y="237"/>
                  </a:lnTo>
                  <a:lnTo>
                    <a:pt x="304" y="236"/>
                  </a:lnTo>
                  <a:lnTo>
                    <a:pt x="299" y="234"/>
                  </a:lnTo>
                  <a:lnTo>
                    <a:pt x="293" y="232"/>
                  </a:lnTo>
                  <a:lnTo>
                    <a:pt x="288" y="231"/>
                  </a:lnTo>
                  <a:lnTo>
                    <a:pt x="282" y="230"/>
                  </a:lnTo>
                  <a:lnTo>
                    <a:pt x="275" y="227"/>
                  </a:lnTo>
                  <a:lnTo>
                    <a:pt x="270" y="226"/>
                  </a:lnTo>
                  <a:lnTo>
                    <a:pt x="264" y="224"/>
                  </a:lnTo>
                  <a:lnTo>
                    <a:pt x="257" y="220"/>
                  </a:lnTo>
                  <a:lnTo>
                    <a:pt x="249" y="214"/>
                  </a:lnTo>
                  <a:lnTo>
                    <a:pt x="243" y="207"/>
                  </a:lnTo>
                  <a:lnTo>
                    <a:pt x="237" y="200"/>
                  </a:lnTo>
                  <a:lnTo>
                    <a:pt x="232" y="193"/>
                  </a:lnTo>
                  <a:lnTo>
                    <a:pt x="227" y="185"/>
                  </a:lnTo>
                  <a:lnTo>
                    <a:pt x="222" y="178"/>
                  </a:lnTo>
                  <a:lnTo>
                    <a:pt x="217" y="170"/>
                  </a:lnTo>
                  <a:lnTo>
                    <a:pt x="209" y="161"/>
                  </a:lnTo>
                  <a:lnTo>
                    <a:pt x="202" y="154"/>
                  </a:lnTo>
                  <a:lnTo>
                    <a:pt x="192" y="148"/>
                  </a:lnTo>
                  <a:lnTo>
                    <a:pt x="183" y="141"/>
                  </a:lnTo>
                  <a:lnTo>
                    <a:pt x="172" y="136"/>
                  </a:lnTo>
                  <a:lnTo>
                    <a:pt x="162" y="131"/>
                  </a:lnTo>
                  <a:lnTo>
                    <a:pt x="151" y="127"/>
                  </a:lnTo>
                  <a:lnTo>
                    <a:pt x="141" y="120"/>
                  </a:lnTo>
                  <a:lnTo>
                    <a:pt x="131" y="114"/>
                  </a:lnTo>
                  <a:lnTo>
                    <a:pt x="124" y="105"/>
                  </a:lnTo>
                  <a:lnTo>
                    <a:pt x="117" y="97"/>
                  </a:lnTo>
                  <a:lnTo>
                    <a:pt x="111" y="87"/>
                  </a:lnTo>
                  <a:lnTo>
                    <a:pt x="106" y="78"/>
                  </a:lnTo>
                  <a:lnTo>
                    <a:pt x="101" y="68"/>
                  </a:lnTo>
                  <a:lnTo>
                    <a:pt x="94" y="59"/>
                  </a:lnTo>
                  <a:lnTo>
                    <a:pt x="86" y="52"/>
                  </a:lnTo>
                  <a:lnTo>
                    <a:pt x="76" y="44"/>
                  </a:lnTo>
                  <a:lnTo>
                    <a:pt x="66" y="37"/>
                  </a:lnTo>
                  <a:lnTo>
                    <a:pt x="55" y="29"/>
                  </a:lnTo>
                  <a:lnTo>
                    <a:pt x="45" y="23"/>
                  </a:lnTo>
                  <a:lnTo>
                    <a:pt x="34" y="17"/>
                  </a:lnTo>
                  <a:lnTo>
                    <a:pt x="23" y="12"/>
                  </a:lnTo>
                  <a:lnTo>
                    <a:pt x="11" y="6"/>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6" name="Freeform 149"/>
            <p:cNvSpPr>
              <a:spLocks/>
            </p:cNvSpPr>
            <p:nvPr/>
          </p:nvSpPr>
          <p:spPr bwMode="auto">
            <a:xfrm>
              <a:off x="4689" y="1308"/>
              <a:ext cx="57" cy="51"/>
            </a:xfrm>
            <a:custGeom>
              <a:avLst/>
              <a:gdLst>
                <a:gd name="T0" fmla="*/ 9 w 283"/>
                <a:gd name="T1" fmla="*/ 10 h 257"/>
                <a:gd name="T2" fmla="*/ 26 w 283"/>
                <a:gd name="T3" fmla="*/ 31 h 257"/>
                <a:gd name="T4" fmla="*/ 42 w 283"/>
                <a:gd name="T5" fmla="*/ 55 h 257"/>
                <a:gd name="T6" fmla="*/ 55 w 283"/>
                <a:gd name="T7" fmla="*/ 80 h 257"/>
                <a:gd name="T8" fmla="*/ 61 w 283"/>
                <a:gd name="T9" fmla="*/ 100 h 257"/>
                <a:gd name="T10" fmla="*/ 70 w 283"/>
                <a:gd name="T11" fmla="*/ 110 h 257"/>
                <a:gd name="T12" fmla="*/ 82 w 283"/>
                <a:gd name="T13" fmla="*/ 118 h 257"/>
                <a:gd name="T14" fmla="*/ 95 w 283"/>
                <a:gd name="T15" fmla="*/ 127 h 257"/>
                <a:gd name="T16" fmla="*/ 121 w 283"/>
                <a:gd name="T17" fmla="*/ 152 h 257"/>
                <a:gd name="T18" fmla="*/ 158 w 283"/>
                <a:gd name="T19" fmla="*/ 193 h 257"/>
                <a:gd name="T20" fmla="*/ 198 w 283"/>
                <a:gd name="T21" fmla="*/ 229 h 257"/>
                <a:gd name="T22" fmla="*/ 247 w 283"/>
                <a:gd name="T23" fmla="*/ 253 h 257"/>
                <a:gd name="T24" fmla="*/ 278 w 283"/>
                <a:gd name="T25" fmla="*/ 255 h 257"/>
                <a:gd name="T26" fmla="*/ 283 w 283"/>
                <a:gd name="T27" fmla="*/ 250 h 257"/>
                <a:gd name="T28" fmla="*/ 268 w 283"/>
                <a:gd name="T29" fmla="*/ 244 h 257"/>
                <a:gd name="T30" fmla="*/ 243 w 283"/>
                <a:gd name="T31" fmla="*/ 233 h 257"/>
                <a:gd name="T32" fmla="*/ 221 w 283"/>
                <a:gd name="T33" fmla="*/ 222 h 257"/>
                <a:gd name="T34" fmla="*/ 199 w 283"/>
                <a:gd name="T35" fmla="*/ 206 h 257"/>
                <a:gd name="T36" fmla="*/ 181 w 283"/>
                <a:gd name="T37" fmla="*/ 183 h 257"/>
                <a:gd name="T38" fmla="*/ 162 w 283"/>
                <a:gd name="T39" fmla="*/ 164 h 257"/>
                <a:gd name="T40" fmla="*/ 143 w 283"/>
                <a:gd name="T41" fmla="*/ 147 h 257"/>
                <a:gd name="T42" fmla="*/ 122 w 283"/>
                <a:gd name="T43" fmla="*/ 132 h 257"/>
                <a:gd name="T44" fmla="*/ 102 w 283"/>
                <a:gd name="T45" fmla="*/ 120 h 257"/>
                <a:gd name="T46" fmla="*/ 89 w 283"/>
                <a:gd name="T47" fmla="*/ 110 h 257"/>
                <a:gd name="T48" fmla="*/ 77 w 283"/>
                <a:gd name="T49" fmla="*/ 100 h 257"/>
                <a:gd name="T50" fmla="*/ 67 w 283"/>
                <a:gd name="T51" fmla="*/ 87 h 257"/>
                <a:gd name="T52" fmla="*/ 56 w 283"/>
                <a:gd name="T53" fmla="*/ 69 h 257"/>
                <a:gd name="T54" fmla="*/ 41 w 283"/>
                <a:gd name="T55" fmla="*/ 49 h 257"/>
                <a:gd name="T56" fmla="*/ 25 w 283"/>
                <a:gd name="T57" fmla="*/ 29 h 257"/>
                <a:gd name="T58" fmla="*/ 9 w 283"/>
                <a:gd name="T59" fmla="*/ 9 h 257"/>
                <a:gd name="T60" fmla="*/ 0 w 283"/>
                <a:gd name="T61" fmla="*/ 0 h 257"/>
                <a:gd name="T62" fmla="*/ 0 w 283"/>
                <a:gd name="T63" fmla="*/ 0 h 257"/>
                <a:gd name="T64" fmla="*/ 0 w 283"/>
                <a:gd name="T6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57">
                  <a:moveTo>
                    <a:pt x="0" y="0"/>
                  </a:moveTo>
                  <a:lnTo>
                    <a:pt x="9" y="10"/>
                  </a:lnTo>
                  <a:lnTo>
                    <a:pt x="18" y="20"/>
                  </a:lnTo>
                  <a:lnTo>
                    <a:pt x="26" y="31"/>
                  </a:lnTo>
                  <a:lnTo>
                    <a:pt x="35" y="44"/>
                  </a:lnTo>
                  <a:lnTo>
                    <a:pt x="42" y="55"/>
                  </a:lnTo>
                  <a:lnTo>
                    <a:pt x="50" y="67"/>
                  </a:lnTo>
                  <a:lnTo>
                    <a:pt x="55" y="80"/>
                  </a:lnTo>
                  <a:lnTo>
                    <a:pt x="59" y="92"/>
                  </a:lnTo>
                  <a:lnTo>
                    <a:pt x="61" y="100"/>
                  </a:lnTo>
                  <a:lnTo>
                    <a:pt x="65" y="105"/>
                  </a:lnTo>
                  <a:lnTo>
                    <a:pt x="70" y="110"/>
                  </a:lnTo>
                  <a:lnTo>
                    <a:pt x="76" y="115"/>
                  </a:lnTo>
                  <a:lnTo>
                    <a:pt x="82" y="118"/>
                  </a:lnTo>
                  <a:lnTo>
                    <a:pt x="89" y="123"/>
                  </a:lnTo>
                  <a:lnTo>
                    <a:pt x="95" y="127"/>
                  </a:lnTo>
                  <a:lnTo>
                    <a:pt x="101" y="132"/>
                  </a:lnTo>
                  <a:lnTo>
                    <a:pt x="121" y="152"/>
                  </a:lnTo>
                  <a:lnTo>
                    <a:pt x="140" y="173"/>
                  </a:lnTo>
                  <a:lnTo>
                    <a:pt x="158" y="193"/>
                  </a:lnTo>
                  <a:lnTo>
                    <a:pt x="178" y="213"/>
                  </a:lnTo>
                  <a:lnTo>
                    <a:pt x="198" y="229"/>
                  </a:lnTo>
                  <a:lnTo>
                    <a:pt x="222" y="243"/>
                  </a:lnTo>
                  <a:lnTo>
                    <a:pt x="247" y="253"/>
                  </a:lnTo>
                  <a:lnTo>
                    <a:pt x="275" y="257"/>
                  </a:lnTo>
                  <a:lnTo>
                    <a:pt x="278" y="255"/>
                  </a:lnTo>
                  <a:lnTo>
                    <a:pt x="280" y="253"/>
                  </a:lnTo>
                  <a:lnTo>
                    <a:pt x="283" y="250"/>
                  </a:lnTo>
                  <a:lnTo>
                    <a:pt x="282" y="249"/>
                  </a:lnTo>
                  <a:lnTo>
                    <a:pt x="268" y="244"/>
                  </a:lnTo>
                  <a:lnTo>
                    <a:pt x="255" y="239"/>
                  </a:lnTo>
                  <a:lnTo>
                    <a:pt x="243" y="233"/>
                  </a:lnTo>
                  <a:lnTo>
                    <a:pt x="232" y="228"/>
                  </a:lnTo>
                  <a:lnTo>
                    <a:pt x="221" y="222"/>
                  </a:lnTo>
                  <a:lnTo>
                    <a:pt x="209" y="214"/>
                  </a:lnTo>
                  <a:lnTo>
                    <a:pt x="199" y="206"/>
                  </a:lnTo>
                  <a:lnTo>
                    <a:pt x="189" y="194"/>
                  </a:lnTo>
                  <a:lnTo>
                    <a:pt x="181" y="183"/>
                  </a:lnTo>
                  <a:lnTo>
                    <a:pt x="171" y="173"/>
                  </a:lnTo>
                  <a:lnTo>
                    <a:pt x="162" y="164"/>
                  </a:lnTo>
                  <a:lnTo>
                    <a:pt x="153" y="156"/>
                  </a:lnTo>
                  <a:lnTo>
                    <a:pt x="143" y="147"/>
                  </a:lnTo>
                  <a:lnTo>
                    <a:pt x="133" y="140"/>
                  </a:lnTo>
                  <a:lnTo>
                    <a:pt x="122" y="132"/>
                  </a:lnTo>
                  <a:lnTo>
                    <a:pt x="110" y="125"/>
                  </a:lnTo>
                  <a:lnTo>
                    <a:pt x="102" y="120"/>
                  </a:lnTo>
                  <a:lnTo>
                    <a:pt x="95" y="115"/>
                  </a:lnTo>
                  <a:lnTo>
                    <a:pt x="89" y="110"/>
                  </a:lnTo>
                  <a:lnTo>
                    <a:pt x="82" y="105"/>
                  </a:lnTo>
                  <a:lnTo>
                    <a:pt x="77" y="100"/>
                  </a:lnTo>
                  <a:lnTo>
                    <a:pt x="72" y="93"/>
                  </a:lnTo>
                  <a:lnTo>
                    <a:pt x="67" y="87"/>
                  </a:lnTo>
                  <a:lnTo>
                    <a:pt x="62" y="80"/>
                  </a:lnTo>
                  <a:lnTo>
                    <a:pt x="56" y="69"/>
                  </a:lnTo>
                  <a:lnTo>
                    <a:pt x="49" y="59"/>
                  </a:lnTo>
                  <a:lnTo>
                    <a:pt x="41" y="49"/>
                  </a:lnTo>
                  <a:lnTo>
                    <a:pt x="34" y="37"/>
                  </a:lnTo>
                  <a:lnTo>
                    <a:pt x="25" y="29"/>
                  </a:lnTo>
                  <a:lnTo>
                    <a:pt x="18" y="19"/>
                  </a:lnTo>
                  <a:lnTo>
                    <a:pt x="9" y="9"/>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7" name="Freeform 150"/>
            <p:cNvSpPr>
              <a:spLocks/>
            </p:cNvSpPr>
            <p:nvPr/>
          </p:nvSpPr>
          <p:spPr bwMode="auto">
            <a:xfrm>
              <a:off x="4705" y="1333"/>
              <a:ext cx="90" cy="34"/>
            </a:xfrm>
            <a:custGeom>
              <a:avLst/>
              <a:gdLst>
                <a:gd name="T0" fmla="*/ 12 w 449"/>
                <a:gd name="T1" fmla="*/ 8 h 168"/>
                <a:gd name="T2" fmla="*/ 36 w 449"/>
                <a:gd name="T3" fmla="*/ 29 h 168"/>
                <a:gd name="T4" fmla="*/ 57 w 449"/>
                <a:gd name="T5" fmla="*/ 56 h 168"/>
                <a:gd name="T6" fmla="*/ 75 w 449"/>
                <a:gd name="T7" fmla="*/ 84 h 168"/>
                <a:gd name="T8" fmla="*/ 85 w 449"/>
                <a:gd name="T9" fmla="*/ 105 h 168"/>
                <a:gd name="T10" fmla="*/ 96 w 449"/>
                <a:gd name="T11" fmla="*/ 126 h 168"/>
                <a:gd name="T12" fmla="*/ 111 w 449"/>
                <a:gd name="T13" fmla="*/ 146 h 168"/>
                <a:gd name="T14" fmla="*/ 128 w 449"/>
                <a:gd name="T15" fmla="*/ 161 h 168"/>
                <a:gd name="T16" fmla="*/ 158 w 449"/>
                <a:gd name="T17" fmla="*/ 167 h 168"/>
                <a:gd name="T18" fmla="*/ 197 w 449"/>
                <a:gd name="T19" fmla="*/ 168 h 168"/>
                <a:gd name="T20" fmla="*/ 236 w 449"/>
                <a:gd name="T21" fmla="*/ 167 h 168"/>
                <a:gd name="T22" fmla="*/ 275 w 449"/>
                <a:gd name="T23" fmla="*/ 166 h 168"/>
                <a:gd name="T24" fmla="*/ 312 w 449"/>
                <a:gd name="T25" fmla="*/ 166 h 168"/>
                <a:gd name="T26" fmla="*/ 350 w 449"/>
                <a:gd name="T27" fmla="*/ 163 h 168"/>
                <a:gd name="T28" fmla="*/ 387 w 449"/>
                <a:gd name="T29" fmla="*/ 161 h 168"/>
                <a:gd name="T30" fmla="*/ 425 w 449"/>
                <a:gd name="T31" fmla="*/ 161 h 168"/>
                <a:gd name="T32" fmla="*/ 445 w 449"/>
                <a:gd name="T33" fmla="*/ 161 h 168"/>
                <a:gd name="T34" fmla="*/ 449 w 449"/>
                <a:gd name="T35" fmla="*/ 156 h 168"/>
                <a:gd name="T36" fmla="*/ 435 w 449"/>
                <a:gd name="T37" fmla="*/ 151 h 168"/>
                <a:gd name="T38" fmla="*/ 407 w 449"/>
                <a:gd name="T39" fmla="*/ 147 h 168"/>
                <a:gd name="T40" fmla="*/ 380 w 449"/>
                <a:gd name="T41" fmla="*/ 149 h 168"/>
                <a:gd name="T42" fmla="*/ 352 w 449"/>
                <a:gd name="T43" fmla="*/ 150 h 168"/>
                <a:gd name="T44" fmla="*/ 317 w 449"/>
                <a:gd name="T45" fmla="*/ 150 h 168"/>
                <a:gd name="T46" fmla="*/ 279 w 449"/>
                <a:gd name="T47" fmla="*/ 151 h 168"/>
                <a:gd name="T48" fmla="*/ 239 w 449"/>
                <a:gd name="T49" fmla="*/ 151 h 168"/>
                <a:gd name="T50" fmla="*/ 200 w 449"/>
                <a:gd name="T51" fmla="*/ 151 h 168"/>
                <a:gd name="T52" fmla="*/ 162 w 449"/>
                <a:gd name="T53" fmla="*/ 149 h 168"/>
                <a:gd name="T54" fmla="*/ 132 w 449"/>
                <a:gd name="T55" fmla="*/ 131 h 168"/>
                <a:gd name="T56" fmla="*/ 109 w 449"/>
                <a:gd name="T57" fmla="*/ 105 h 168"/>
                <a:gd name="T58" fmla="*/ 88 w 449"/>
                <a:gd name="T59" fmla="*/ 75 h 168"/>
                <a:gd name="T60" fmla="*/ 68 w 449"/>
                <a:gd name="T61" fmla="*/ 53 h 168"/>
                <a:gd name="T62" fmla="*/ 51 w 449"/>
                <a:gd name="T63" fmla="*/ 35 h 168"/>
                <a:gd name="T64" fmla="*/ 31 w 449"/>
                <a:gd name="T65" fmla="*/ 18 h 168"/>
                <a:gd name="T66" fmla="*/ 10 w 449"/>
                <a:gd name="T67" fmla="*/ 4 h 168"/>
                <a:gd name="T68" fmla="*/ 0 w 449"/>
                <a:gd name="T69" fmla="*/ 0 h 168"/>
                <a:gd name="T70" fmla="*/ 0 w 449"/>
                <a:gd name="T71" fmla="*/ 0 h 168"/>
                <a:gd name="T72" fmla="*/ 0 w 449"/>
                <a:gd name="T73"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168">
                  <a:moveTo>
                    <a:pt x="0" y="2"/>
                  </a:moveTo>
                  <a:lnTo>
                    <a:pt x="12" y="8"/>
                  </a:lnTo>
                  <a:lnTo>
                    <a:pt x="25" y="18"/>
                  </a:lnTo>
                  <a:lnTo>
                    <a:pt x="36" y="29"/>
                  </a:lnTo>
                  <a:lnTo>
                    <a:pt x="47" y="41"/>
                  </a:lnTo>
                  <a:lnTo>
                    <a:pt x="57" y="56"/>
                  </a:lnTo>
                  <a:lnTo>
                    <a:pt x="66" y="70"/>
                  </a:lnTo>
                  <a:lnTo>
                    <a:pt x="75" y="84"/>
                  </a:lnTo>
                  <a:lnTo>
                    <a:pt x="81" y="96"/>
                  </a:lnTo>
                  <a:lnTo>
                    <a:pt x="85" y="105"/>
                  </a:lnTo>
                  <a:lnTo>
                    <a:pt x="90" y="115"/>
                  </a:lnTo>
                  <a:lnTo>
                    <a:pt x="96" y="126"/>
                  </a:lnTo>
                  <a:lnTo>
                    <a:pt x="103" y="136"/>
                  </a:lnTo>
                  <a:lnTo>
                    <a:pt x="111" y="146"/>
                  </a:lnTo>
                  <a:lnTo>
                    <a:pt x="119" y="155"/>
                  </a:lnTo>
                  <a:lnTo>
                    <a:pt x="128" y="161"/>
                  </a:lnTo>
                  <a:lnTo>
                    <a:pt x="138" y="165"/>
                  </a:lnTo>
                  <a:lnTo>
                    <a:pt x="158" y="167"/>
                  </a:lnTo>
                  <a:lnTo>
                    <a:pt x="178" y="168"/>
                  </a:lnTo>
                  <a:lnTo>
                    <a:pt x="197" y="168"/>
                  </a:lnTo>
                  <a:lnTo>
                    <a:pt x="217" y="168"/>
                  </a:lnTo>
                  <a:lnTo>
                    <a:pt x="236" y="167"/>
                  </a:lnTo>
                  <a:lnTo>
                    <a:pt x="256" y="167"/>
                  </a:lnTo>
                  <a:lnTo>
                    <a:pt x="275" y="166"/>
                  </a:lnTo>
                  <a:lnTo>
                    <a:pt x="295" y="166"/>
                  </a:lnTo>
                  <a:lnTo>
                    <a:pt x="312" y="166"/>
                  </a:lnTo>
                  <a:lnTo>
                    <a:pt x="331" y="165"/>
                  </a:lnTo>
                  <a:lnTo>
                    <a:pt x="350" y="163"/>
                  </a:lnTo>
                  <a:lnTo>
                    <a:pt x="369" y="162"/>
                  </a:lnTo>
                  <a:lnTo>
                    <a:pt x="387" y="161"/>
                  </a:lnTo>
                  <a:lnTo>
                    <a:pt x="406" y="160"/>
                  </a:lnTo>
                  <a:lnTo>
                    <a:pt x="425" y="161"/>
                  </a:lnTo>
                  <a:lnTo>
                    <a:pt x="442" y="162"/>
                  </a:lnTo>
                  <a:lnTo>
                    <a:pt x="445" y="161"/>
                  </a:lnTo>
                  <a:lnTo>
                    <a:pt x="448" y="158"/>
                  </a:lnTo>
                  <a:lnTo>
                    <a:pt x="449" y="156"/>
                  </a:lnTo>
                  <a:lnTo>
                    <a:pt x="448" y="155"/>
                  </a:lnTo>
                  <a:lnTo>
                    <a:pt x="435" y="151"/>
                  </a:lnTo>
                  <a:lnTo>
                    <a:pt x="421" y="149"/>
                  </a:lnTo>
                  <a:lnTo>
                    <a:pt x="407" y="147"/>
                  </a:lnTo>
                  <a:lnTo>
                    <a:pt x="393" y="147"/>
                  </a:lnTo>
                  <a:lnTo>
                    <a:pt x="380" y="149"/>
                  </a:lnTo>
                  <a:lnTo>
                    <a:pt x="366" y="149"/>
                  </a:lnTo>
                  <a:lnTo>
                    <a:pt x="352" y="150"/>
                  </a:lnTo>
                  <a:lnTo>
                    <a:pt x="337" y="150"/>
                  </a:lnTo>
                  <a:lnTo>
                    <a:pt x="317" y="150"/>
                  </a:lnTo>
                  <a:lnTo>
                    <a:pt x="299" y="150"/>
                  </a:lnTo>
                  <a:lnTo>
                    <a:pt x="279" y="151"/>
                  </a:lnTo>
                  <a:lnTo>
                    <a:pt x="259" y="151"/>
                  </a:lnTo>
                  <a:lnTo>
                    <a:pt x="239" y="151"/>
                  </a:lnTo>
                  <a:lnTo>
                    <a:pt x="220" y="151"/>
                  </a:lnTo>
                  <a:lnTo>
                    <a:pt x="200" y="151"/>
                  </a:lnTo>
                  <a:lnTo>
                    <a:pt x="180" y="151"/>
                  </a:lnTo>
                  <a:lnTo>
                    <a:pt x="162" y="149"/>
                  </a:lnTo>
                  <a:lnTo>
                    <a:pt x="146" y="141"/>
                  </a:lnTo>
                  <a:lnTo>
                    <a:pt x="132" y="131"/>
                  </a:lnTo>
                  <a:lnTo>
                    <a:pt x="121" y="119"/>
                  </a:lnTo>
                  <a:lnTo>
                    <a:pt x="109" y="105"/>
                  </a:lnTo>
                  <a:lnTo>
                    <a:pt x="98" y="90"/>
                  </a:lnTo>
                  <a:lnTo>
                    <a:pt x="88" y="75"/>
                  </a:lnTo>
                  <a:lnTo>
                    <a:pt x="76" y="61"/>
                  </a:lnTo>
                  <a:lnTo>
                    <a:pt x="68" y="53"/>
                  </a:lnTo>
                  <a:lnTo>
                    <a:pt x="60" y="44"/>
                  </a:lnTo>
                  <a:lnTo>
                    <a:pt x="51" y="35"/>
                  </a:lnTo>
                  <a:lnTo>
                    <a:pt x="41" y="25"/>
                  </a:lnTo>
                  <a:lnTo>
                    <a:pt x="31" y="18"/>
                  </a:lnTo>
                  <a:lnTo>
                    <a:pt x="21" y="10"/>
                  </a:lnTo>
                  <a:lnTo>
                    <a:pt x="10" y="4"/>
                  </a:lnTo>
                  <a:lnTo>
                    <a:pt x="0" y="0"/>
                  </a:lnTo>
                  <a:lnTo>
                    <a:pt x="0" y="0"/>
                  </a:lnTo>
                  <a:lnTo>
                    <a:pt x="0"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8" name="Freeform 151"/>
            <p:cNvSpPr>
              <a:spLocks/>
            </p:cNvSpPr>
            <p:nvPr/>
          </p:nvSpPr>
          <p:spPr bwMode="auto">
            <a:xfrm>
              <a:off x="4737" y="1291"/>
              <a:ext cx="81" cy="51"/>
            </a:xfrm>
            <a:custGeom>
              <a:avLst/>
              <a:gdLst>
                <a:gd name="T0" fmla="*/ 12 w 406"/>
                <a:gd name="T1" fmla="*/ 10 h 258"/>
                <a:gd name="T2" fmla="*/ 37 w 406"/>
                <a:gd name="T3" fmla="*/ 29 h 258"/>
                <a:gd name="T4" fmla="*/ 64 w 406"/>
                <a:gd name="T5" fmla="*/ 46 h 258"/>
                <a:gd name="T6" fmla="*/ 93 w 406"/>
                <a:gd name="T7" fmla="*/ 59 h 258"/>
                <a:gd name="T8" fmla="*/ 114 w 406"/>
                <a:gd name="T9" fmla="*/ 65 h 258"/>
                <a:gd name="T10" fmla="*/ 128 w 406"/>
                <a:gd name="T11" fmla="*/ 67 h 258"/>
                <a:gd name="T12" fmla="*/ 140 w 406"/>
                <a:gd name="T13" fmla="*/ 67 h 258"/>
                <a:gd name="T14" fmla="*/ 154 w 406"/>
                <a:gd name="T15" fmla="*/ 69 h 258"/>
                <a:gd name="T16" fmla="*/ 170 w 406"/>
                <a:gd name="T17" fmla="*/ 70 h 258"/>
                <a:gd name="T18" fmla="*/ 186 w 406"/>
                <a:gd name="T19" fmla="*/ 77 h 258"/>
                <a:gd name="T20" fmla="*/ 200 w 406"/>
                <a:gd name="T21" fmla="*/ 89 h 258"/>
                <a:gd name="T22" fmla="*/ 214 w 406"/>
                <a:gd name="T23" fmla="*/ 101 h 258"/>
                <a:gd name="T24" fmla="*/ 226 w 406"/>
                <a:gd name="T25" fmla="*/ 115 h 258"/>
                <a:gd name="T26" fmla="*/ 239 w 406"/>
                <a:gd name="T27" fmla="*/ 128 h 258"/>
                <a:gd name="T28" fmla="*/ 250 w 406"/>
                <a:gd name="T29" fmla="*/ 143 h 258"/>
                <a:gd name="T30" fmla="*/ 260 w 406"/>
                <a:gd name="T31" fmla="*/ 158 h 258"/>
                <a:gd name="T32" fmla="*/ 271 w 406"/>
                <a:gd name="T33" fmla="*/ 177 h 258"/>
                <a:gd name="T34" fmla="*/ 281 w 406"/>
                <a:gd name="T35" fmla="*/ 199 h 258"/>
                <a:gd name="T36" fmla="*/ 301 w 406"/>
                <a:gd name="T37" fmla="*/ 219 h 258"/>
                <a:gd name="T38" fmla="*/ 326 w 406"/>
                <a:gd name="T39" fmla="*/ 236 h 258"/>
                <a:gd name="T40" fmla="*/ 353 w 406"/>
                <a:gd name="T41" fmla="*/ 247 h 258"/>
                <a:gd name="T42" fmla="*/ 382 w 406"/>
                <a:gd name="T43" fmla="*/ 255 h 258"/>
                <a:gd name="T44" fmla="*/ 401 w 406"/>
                <a:gd name="T45" fmla="*/ 257 h 258"/>
                <a:gd name="T46" fmla="*/ 406 w 406"/>
                <a:gd name="T47" fmla="*/ 249 h 258"/>
                <a:gd name="T48" fmla="*/ 391 w 406"/>
                <a:gd name="T49" fmla="*/ 240 h 258"/>
                <a:gd name="T50" fmla="*/ 363 w 406"/>
                <a:gd name="T51" fmla="*/ 227 h 258"/>
                <a:gd name="T52" fmla="*/ 335 w 406"/>
                <a:gd name="T53" fmla="*/ 212 h 258"/>
                <a:gd name="T54" fmla="*/ 311 w 406"/>
                <a:gd name="T55" fmla="*/ 192 h 258"/>
                <a:gd name="T56" fmla="*/ 293 w 406"/>
                <a:gd name="T57" fmla="*/ 170 h 258"/>
                <a:gd name="T58" fmla="*/ 282 w 406"/>
                <a:gd name="T59" fmla="*/ 147 h 258"/>
                <a:gd name="T60" fmla="*/ 270 w 406"/>
                <a:gd name="T61" fmla="*/ 128 h 258"/>
                <a:gd name="T62" fmla="*/ 257 w 406"/>
                <a:gd name="T63" fmla="*/ 116 h 258"/>
                <a:gd name="T64" fmla="*/ 246 w 406"/>
                <a:gd name="T65" fmla="*/ 102 h 258"/>
                <a:gd name="T66" fmla="*/ 234 w 406"/>
                <a:gd name="T67" fmla="*/ 90 h 258"/>
                <a:gd name="T68" fmla="*/ 222 w 406"/>
                <a:gd name="T69" fmla="*/ 75 h 258"/>
                <a:gd name="T70" fmla="*/ 206 w 406"/>
                <a:gd name="T71" fmla="*/ 62 h 258"/>
                <a:gd name="T72" fmla="*/ 188 w 406"/>
                <a:gd name="T73" fmla="*/ 54 h 258"/>
                <a:gd name="T74" fmla="*/ 168 w 406"/>
                <a:gd name="T75" fmla="*/ 49 h 258"/>
                <a:gd name="T76" fmla="*/ 149 w 406"/>
                <a:gd name="T77" fmla="*/ 47 h 258"/>
                <a:gd name="T78" fmla="*/ 130 w 406"/>
                <a:gd name="T79" fmla="*/ 46 h 258"/>
                <a:gd name="T80" fmla="*/ 112 w 406"/>
                <a:gd name="T81" fmla="*/ 46 h 258"/>
                <a:gd name="T82" fmla="*/ 94 w 406"/>
                <a:gd name="T83" fmla="*/ 44 h 258"/>
                <a:gd name="T84" fmla="*/ 74 w 406"/>
                <a:gd name="T85" fmla="*/ 40 h 258"/>
                <a:gd name="T86" fmla="*/ 52 w 406"/>
                <a:gd name="T87" fmla="*/ 30 h 258"/>
                <a:gd name="T88" fmla="*/ 31 w 406"/>
                <a:gd name="T89" fmla="*/ 19 h 258"/>
                <a:gd name="T90" fmla="*/ 11 w 406"/>
                <a:gd name="T91" fmla="*/ 6 h 258"/>
                <a:gd name="T92" fmla="*/ 0 w 406"/>
                <a:gd name="T93" fmla="*/ 0 h 258"/>
                <a:gd name="T94" fmla="*/ 0 w 406"/>
                <a:gd name="T95" fmla="*/ 0 h 258"/>
                <a:gd name="T96" fmla="*/ 0 w 406"/>
                <a:gd name="T9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6" h="258">
                  <a:moveTo>
                    <a:pt x="0" y="0"/>
                  </a:moveTo>
                  <a:lnTo>
                    <a:pt x="12" y="10"/>
                  </a:lnTo>
                  <a:lnTo>
                    <a:pt x="24" y="20"/>
                  </a:lnTo>
                  <a:lnTo>
                    <a:pt x="37" y="29"/>
                  </a:lnTo>
                  <a:lnTo>
                    <a:pt x="51" y="38"/>
                  </a:lnTo>
                  <a:lnTo>
                    <a:pt x="64" y="46"/>
                  </a:lnTo>
                  <a:lnTo>
                    <a:pt x="78" y="52"/>
                  </a:lnTo>
                  <a:lnTo>
                    <a:pt x="93" y="59"/>
                  </a:lnTo>
                  <a:lnTo>
                    <a:pt x="108" y="64"/>
                  </a:lnTo>
                  <a:lnTo>
                    <a:pt x="114" y="65"/>
                  </a:lnTo>
                  <a:lnTo>
                    <a:pt x="120" y="66"/>
                  </a:lnTo>
                  <a:lnTo>
                    <a:pt x="128" y="67"/>
                  </a:lnTo>
                  <a:lnTo>
                    <a:pt x="134" y="67"/>
                  </a:lnTo>
                  <a:lnTo>
                    <a:pt x="140" y="67"/>
                  </a:lnTo>
                  <a:lnTo>
                    <a:pt x="148" y="69"/>
                  </a:lnTo>
                  <a:lnTo>
                    <a:pt x="154" y="69"/>
                  </a:lnTo>
                  <a:lnTo>
                    <a:pt x="160" y="69"/>
                  </a:lnTo>
                  <a:lnTo>
                    <a:pt x="170" y="70"/>
                  </a:lnTo>
                  <a:lnTo>
                    <a:pt x="179" y="74"/>
                  </a:lnTo>
                  <a:lnTo>
                    <a:pt x="186" y="77"/>
                  </a:lnTo>
                  <a:lnTo>
                    <a:pt x="194" y="82"/>
                  </a:lnTo>
                  <a:lnTo>
                    <a:pt x="200" y="89"/>
                  </a:lnTo>
                  <a:lnTo>
                    <a:pt x="208" y="95"/>
                  </a:lnTo>
                  <a:lnTo>
                    <a:pt x="214" y="101"/>
                  </a:lnTo>
                  <a:lnTo>
                    <a:pt x="220" y="109"/>
                  </a:lnTo>
                  <a:lnTo>
                    <a:pt x="226" y="115"/>
                  </a:lnTo>
                  <a:lnTo>
                    <a:pt x="232" y="122"/>
                  </a:lnTo>
                  <a:lnTo>
                    <a:pt x="239" y="128"/>
                  </a:lnTo>
                  <a:lnTo>
                    <a:pt x="245" y="136"/>
                  </a:lnTo>
                  <a:lnTo>
                    <a:pt x="250" y="143"/>
                  </a:lnTo>
                  <a:lnTo>
                    <a:pt x="255" y="151"/>
                  </a:lnTo>
                  <a:lnTo>
                    <a:pt x="260" y="158"/>
                  </a:lnTo>
                  <a:lnTo>
                    <a:pt x="265" y="166"/>
                  </a:lnTo>
                  <a:lnTo>
                    <a:pt x="271" y="177"/>
                  </a:lnTo>
                  <a:lnTo>
                    <a:pt x="275" y="188"/>
                  </a:lnTo>
                  <a:lnTo>
                    <a:pt x="281" y="199"/>
                  </a:lnTo>
                  <a:lnTo>
                    <a:pt x="289" y="209"/>
                  </a:lnTo>
                  <a:lnTo>
                    <a:pt x="301" y="219"/>
                  </a:lnTo>
                  <a:lnTo>
                    <a:pt x="313" y="228"/>
                  </a:lnTo>
                  <a:lnTo>
                    <a:pt x="326" y="236"/>
                  </a:lnTo>
                  <a:lnTo>
                    <a:pt x="340" y="242"/>
                  </a:lnTo>
                  <a:lnTo>
                    <a:pt x="353" y="247"/>
                  </a:lnTo>
                  <a:lnTo>
                    <a:pt x="367" y="252"/>
                  </a:lnTo>
                  <a:lnTo>
                    <a:pt x="382" y="255"/>
                  </a:lnTo>
                  <a:lnTo>
                    <a:pt x="397" y="258"/>
                  </a:lnTo>
                  <a:lnTo>
                    <a:pt x="401" y="257"/>
                  </a:lnTo>
                  <a:lnTo>
                    <a:pt x="403" y="253"/>
                  </a:lnTo>
                  <a:lnTo>
                    <a:pt x="406" y="249"/>
                  </a:lnTo>
                  <a:lnTo>
                    <a:pt x="404" y="247"/>
                  </a:lnTo>
                  <a:lnTo>
                    <a:pt x="391" y="240"/>
                  </a:lnTo>
                  <a:lnTo>
                    <a:pt x="377" y="233"/>
                  </a:lnTo>
                  <a:lnTo>
                    <a:pt x="363" y="227"/>
                  </a:lnTo>
                  <a:lnTo>
                    <a:pt x="350" y="219"/>
                  </a:lnTo>
                  <a:lnTo>
                    <a:pt x="335" y="212"/>
                  </a:lnTo>
                  <a:lnTo>
                    <a:pt x="322" y="202"/>
                  </a:lnTo>
                  <a:lnTo>
                    <a:pt x="311" y="192"/>
                  </a:lnTo>
                  <a:lnTo>
                    <a:pt x="301" y="181"/>
                  </a:lnTo>
                  <a:lnTo>
                    <a:pt x="293" y="170"/>
                  </a:lnTo>
                  <a:lnTo>
                    <a:pt x="289" y="158"/>
                  </a:lnTo>
                  <a:lnTo>
                    <a:pt x="282" y="147"/>
                  </a:lnTo>
                  <a:lnTo>
                    <a:pt x="275" y="136"/>
                  </a:lnTo>
                  <a:lnTo>
                    <a:pt x="270" y="128"/>
                  </a:lnTo>
                  <a:lnTo>
                    <a:pt x="264" y="122"/>
                  </a:lnTo>
                  <a:lnTo>
                    <a:pt x="257" y="116"/>
                  </a:lnTo>
                  <a:lnTo>
                    <a:pt x="252" y="109"/>
                  </a:lnTo>
                  <a:lnTo>
                    <a:pt x="246" y="102"/>
                  </a:lnTo>
                  <a:lnTo>
                    <a:pt x="240" y="96"/>
                  </a:lnTo>
                  <a:lnTo>
                    <a:pt x="234" y="90"/>
                  </a:lnTo>
                  <a:lnTo>
                    <a:pt x="229" y="82"/>
                  </a:lnTo>
                  <a:lnTo>
                    <a:pt x="222" y="75"/>
                  </a:lnTo>
                  <a:lnTo>
                    <a:pt x="215" y="69"/>
                  </a:lnTo>
                  <a:lnTo>
                    <a:pt x="206" y="62"/>
                  </a:lnTo>
                  <a:lnTo>
                    <a:pt x="198" y="57"/>
                  </a:lnTo>
                  <a:lnTo>
                    <a:pt x="188" y="54"/>
                  </a:lnTo>
                  <a:lnTo>
                    <a:pt x="178" y="50"/>
                  </a:lnTo>
                  <a:lnTo>
                    <a:pt x="168" y="49"/>
                  </a:lnTo>
                  <a:lnTo>
                    <a:pt x="158" y="47"/>
                  </a:lnTo>
                  <a:lnTo>
                    <a:pt x="149" y="47"/>
                  </a:lnTo>
                  <a:lnTo>
                    <a:pt x="139" y="47"/>
                  </a:lnTo>
                  <a:lnTo>
                    <a:pt x="130" y="46"/>
                  </a:lnTo>
                  <a:lnTo>
                    <a:pt x="122" y="46"/>
                  </a:lnTo>
                  <a:lnTo>
                    <a:pt x="112" y="46"/>
                  </a:lnTo>
                  <a:lnTo>
                    <a:pt x="103" y="45"/>
                  </a:lnTo>
                  <a:lnTo>
                    <a:pt x="94" y="44"/>
                  </a:lnTo>
                  <a:lnTo>
                    <a:pt x="85" y="43"/>
                  </a:lnTo>
                  <a:lnTo>
                    <a:pt x="74" y="40"/>
                  </a:lnTo>
                  <a:lnTo>
                    <a:pt x="63" y="35"/>
                  </a:lnTo>
                  <a:lnTo>
                    <a:pt x="52" y="30"/>
                  </a:lnTo>
                  <a:lnTo>
                    <a:pt x="42" y="25"/>
                  </a:lnTo>
                  <a:lnTo>
                    <a:pt x="31" y="19"/>
                  </a:lnTo>
                  <a:lnTo>
                    <a:pt x="21" y="13"/>
                  </a:lnTo>
                  <a:lnTo>
                    <a:pt x="11" y="6"/>
                  </a:lnTo>
                  <a:lnTo>
                    <a:pt x="1"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19" name="Freeform 152"/>
            <p:cNvSpPr>
              <a:spLocks/>
            </p:cNvSpPr>
            <p:nvPr/>
          </p:nvSpPr>
          <p:spPr bwMode="auto">
            <a:xfrm>
              <a:off x="4630" y="1212"/>
              <a:ext cx="49" cy="129"/>
            </a:xfrm>
            <a:custGeom>
              <a:avLst/>
              <a:gdLst>
                <a:gd name="T0" fmla="*/ 3 w 244"/>
                <a:gd name="T1" fmla="*/ 0 h 645"/>
                <a:gd name="T2" fmla="*/ 1 w 244"/>
                <a:gd name="T3" fmla="*/ 47 h 645"/>
                <a:gd name="T4" fmla="*/ 0 w 244"/>
                <a:gd name="T5" fmla="*/ 91 h 645"/>
                <a:gd name="T6" fmla="*/ 1 w 244"/>
                <a:gd name="T7" fmla="*/ 136 h 645"/>
                <a:gd name="T8" fmla="*/ 6 w 244"/>
                <a:gd name="T9" fmla="*/ 181 h 645"/>
                <a:gd name="T10" fmla="*/ 12 w 244"/>
                <a:gd name="T11" fmla="*/ 225 h 645"/>
                <a:gd name="T12" fmla="*/ 21 w 244"/>
                <a:gd name="T13" fmla="*/ 269 h 645"/>
                <a:gd name="T14" fmla="*/ 31 w 244"/>
                <a:gd name="T15" fmla="*/ 313 h 645"/>
                <a:gd name="T16" fmla="*/ 45 w 244"/>
                <a:gd name="T17" fmla="*/ 357 h 645"/>
                <a:gd name="T18" fmla="*/ 61 w 244"/>
                <a:gd name="T19" fmla="*/ 398 h 645"/>
                <a:gd name="T20" fmla="*/ 79 w 244"/>
                <a:gd name="T21" fmla="*/ 438 h 645"/>
                <a:gd name="T22" fmla="*/ 99 w 244"/>
                <a:gd name="T23" fmla="*/ 475 h 645"/>
                <a:gd name="T24" fmla="*/ 123 w 244"/>
                <a:gd name="T25" fmla="*/ 510 h 645"/>
                <a:gd name="T26" fmla="*/ 148 w 244"/>
                <a:gd name="T27" fmla="*/ 545 h 645"/>
                <a:gd name="T28" fmla="*/ 174 w 244"/>
                <a:gd name="T29" fmla="*/ 577 h 645"/>
                <a:gd name="T30" fmla="*/ 203 w 244"/>
                <a:gd name="T31" fmla="*/ 611 h 645"/>
                <a:gd name="T32" fmla="*/ 231 w 244"/>
                <a:gd name="T33" fmla="*/ 644 h 645"/>
                <a:gd name="T34" fmla="*/ 235 w 244"/>
                <a:gd name="T35" fmla="*/ 645 h 645"/>
                <a:gd name="T36" fmla="*/ 240 w 244"/>
                <a:gd name="T37" fmla="*/ 643 h 645"/>
                <a:gd name="T38" fmla="*/ 243 w 244"/>
                <a:gd name="T39" fmla="*/ 638 h 645"/>
                <a:gd name="T40" fmla="*/ 244 w 244"/>
                <a:gd name="T41" fmla="*/ 633 h 645"/>
                <a:gd name="T42" fmla="*/ 236 w 244"/>
                <a:gd name="T43" fmla="*/ 616 h 645"/>
                <a:gd name="T44" fmla="*/ 226 w 244"/>
                <a:gd name="T45" fmla="*/ 598 h 645"/>
                <a:gd name="T46" fmla="*/ 216 w 244"/>
                <a:gd name="T47" fmla="*/ 582 h 645"/>
                <a:gd name="T48" fmla="*/ 206 w 244"/>
                <a:gd name="T49" fmla="*/ 566 h 645"/>
                <a:gd name="T50" fmla="*/ 195 w 244"/>
                <a:gd name="T51" fmla="*/ 551 h 645"/>
                <a:gd name="T52" fmla="*/ 184 w 244"/>
                <a:gd name="T53" fmla="*/ 535 h 645"/>
                <a:gd name="T54" fmla="*/ 172 w 244"/>
                <a:gd name="T55" fmla="*/ 520 h 645"/>
                <a:gd name="T56" fmla="*/ 160 w 244"/>
                <a:gd name="T57" fmla="*/ 505 h 645"/>
                <a:gd name="T58" fmla="*/ 147 w 244"/>
                <a:gd name="T59" fmla="*/ 487 h 645"/>
                <a:gd name="T60" fmla="*/ 134 w 244"/>
                <a:gd name="T61" fmla="*/ 470 h 645"/>
                <a:gd name="T62" fmla="*/ 123 w 244"/>
                <a:gd name="T63" fmla="*/ 451 h 645"/>
                <a:gd name="T64" fmla="*/ 112 w 244"/>
                <a:gd name="T65" fmla="*/ 433 h 645"/>
                <a:gd name="T66" fmla="*/ 101 w 244"/>
                <a:gd name="T67" fmla="*/ 414 h 645"/>
                <a:gd name="T68" fmla="*/ 91 w 244"/>
                <a:gd name="T69" fmla="*/ 395 h 645"/>
                <a:gd name="T70" fmla="*/ 81 w 244"/>
                <a:gd name="T71" fmla="*/ 375 h 645"/>
                <a:gd name="T72" fmla="*/ 71 w 244"/>
                <a:gd name="T73" fmla="*/ 355 h 645"/>
                <a:gd name="T74" fmla="*/ 52 w 244"/>
                <a:gd name="T75" fmla="*/ 313 h 645"/>
                <a:gd name="T76" fmla="*/ 36 w 244"/>
                <a:gd name="T77" fmla="*/ 269 h 645"/>
                <a:gd name="T78" fmla="*/ 23 w 244"/>
                <a:gd name="T79" fmla="*/ 226 h 645"/>
                <a:gd name="T80" fmla="*/ 13 w 244"/>
                <a:gd name="T81" fmla="*/ 181 h 645"/>
                <a:gd name="T82" fmla="*/ 7 w 244"/>
                <a:gd name="T83" fmla="*/ 137 h 645"/>
                <a:gd name="T84" fmla="*/ 3 w 244"/>
                <a:gd name="T85" fmla="*/ 91 h 645"/>
                <a:gd name="T86" fmla="*/ 2 w 244"/>
                <a:gd name="T87" fmla="*/ 47 h 645"/>
                <a:gd name="T88" fmla="*/ 5 w 244"/>
                <a:gd name="T89" fmla="*/ 0 h 645"/>
                <a:gd name="T90" fmla="*/ 5 w 244"/>
                <a:gd name="T91" fmla="*/ 0 h 645"/>
                <a:gd name="T92" fmla="*/ 5 w 244"/>
                <a:gd name="T93" fmla="*/ 0 h 645"/>
                <a:gd name="T94" fmla="*/ 3 w 244"/>
                <a:gd name="T95" fmla="*/ 0 h 645"/>
                <a:gd name="T96" fmla="*/ 3 w 244"/>
                <a:gd name="T97" fmla="*/ 0 h 645"/>
                <a:gd name="T98" fmla="*/ 3 w 244"/>
                <a:gd name="T99"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645">
                  <a:moveTo>
                    <a:pt x="3" y="0"/>
                  </a:moveTo>
                  <a:lnTo>
                    <a:pt x="1" y="47"/>
                  </a:lnTo>
                  <a:lnTo>
                    <a:pt x="0" y="91"/>
                  </a:lnTo>
                  <a:lnTo>
                    <a:pt x="1" y="136"/>
                  </a:lnTo>
                  <a:lnTo>
                    <a:pt x="6" y="181"/>
                  </a:lnTo>
                  <a:lnTo>
                    <a:pt x="12" y="225"/>
                  </a:lnTo>
                  <a:lnTo>
                    <a:pt x="21" y="269"/>
                  </a:lnTo>
                  <a:lnTo>
                    <a:pt x="31" y="313"/>
                  </a:lnTo>
                  <a:lnTo>
                    <a:pt x="45" y="357"/>
                  </a:lnTo>
                  <a:lnTo>
                    <a:pt x="61" y="398"/>
                  </a:lnTo>
                  <a:lnTo>
                    <a:pt x="79" y="438"/>
                  </a:lnTo>
                  <a:lnTo>
                    <a:pt x="99" y="475"/>
                  </a:lnTo>
                  <a:lnTo>
                    <a:pt x="123" y="510"/>
                  </a:lnTo>
                  <a:lnTo>
                    <a:pt x="148" y="545"/>
                  </a:lnTo>
                  <a:lnTo>
                    <a:pt x="174" y="577"/>
                  </a:lnTo>
                  <a:lnTo>
                    <a:pt x="203" y="611"/>
                  </a:lnTo>
                  <a:lnTo>
                    <a:pt x="231" y="644"/>
                  </a:lnTo>
                  <a:lnTo>
                    <a:pt x="235" y="645"/>
                  </a:lnTo>
                  <a:lnTo>
                    <a:pt x="240" y="643"/>
                  </a:lnTo>
                  <a:lnTo>
                    <a:pt x="243" y="638"/>
                  </a:lnTo>
                  <a:lnTo>
                    <a:pt x="244" y="633"/>
                  </a:lnTo>
                  <a:lnTo>
                    <a:pt x="236" y="616"/>
                  </a:lnTo>
                  <a:lnTo>
                    <a:pt x="226" y="598"/>
                  </a:lnTo>
                  <a:lnTo>
                    <a:pt x="216" y="582"/>
                  </a:lnTo>
                  <a:lnTo>
                    <a:pt x="206" y="566"/>
                  </a:lnTo>
                  <a:lnTo>
                    <a:pt x="195" y="551"/>
                  </a:lnTo>
                  <a:lnTo>
                    <a:pt x="184" y="535"/>
                  </a:lnTo>
                  <a:lnTo>
                    <a:pt x="172" y="520"/>
                  </a:lnTo>
                  <a:lnTo>
                    <a:pt x="160" y="505"/>
                  </a:lnTo>
                  <a:lnTo>
                    <a:pt x="147" y="487"/>
                  </a:lnTo>
                  <a:lnTo>
                    <a:pt x="134" y="470"/>
                  </a:lnTo>
                  <a:lnTo>
                    <a:pt x="123" y="451"/>
                  </a:lnTo>
                  <a:lnTo>
                    <a:pt x="112" y="433"/>
                  </a:lnTo>
                  <a:lnTo>
                    <a:pt x="101" y="414"/>
                  </a:lnTo>
                  <a:lnTo>
                    <a:pt x="91" y="395"/>
                  </a:lnTo>
                  <a:lnTo>
                    <a:pt x="81" y="375"/>
                  </a:lnTo>
                  <a:lnTo>
                    <a:pt x="71" y="355"/>
                  </a:lnTo>
                  <a:lnTo>
                    <a:pt x="52" y="313"/>
                  </a:lnTo>
                  <a:lnTo>
                    <a:pt x="36" y="269"/>
                  </a:lnTo>
                  <a:lnTo>
                    <a:pt x="23" y="226"/>
                  </a:lnTo>
                  <a:lnTo>
                    <a:pt x="13" y="181"/>
                  </a:lnTo>
                  <a:lnTo>
                    <a:pt x="7" y="137"/>
                  </a:lnTo>
                  <a:lnTo>
                    <a:pt x="3" y="91"/>
                  </a:lnTo>
                  <a:lnTo>
                    <a:pt x="2" y="47"/>
                  </a:lnTo>
                  <a:lnTo>
                    <a:pt x="5" y="0"/>
                  </a:lnTo>
                  <a:lnTo>
                    <a:pt x="5" y="0"/>
                  </a:lnTo>
                  <a:lnTo>
                    <a:pt x="5" y="0"/>
                  </a:lnTo>
                  <a:lnTo>
                    <a:pt x="3"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0" name="Freeform 153"/>
            <p:cNvSpPr>
              <a:spLocks/>
            </p:cNvSpPr>
            <p:nvPr/>
          </p:nvSpPr>
          <p:spPr bwMode="auto">
            <a:xfrm>
              <a:off x="4835" y="1077"/>
              <a:ext cx="31" cy="32"/>
            </a:xfrm>
            <a:custGeom>
              <a:avLst/>
              <a:gdLst>
                <a:gd name="T0" fmla="*/ 18 w 152"/>
                <a:gd name="T1" fmla="*/ 7 h 159"/>
                <a:gd name="T2" fmla="*/ 43 w 152"/>
                <a:gd name="T3" fmla="*/ 9 h 159"/>
                <a:gd name="T4" fmla="*/ 62 w 152"/>
                <a:gd name="T5" fmla="*/ 22 h 159"/>
                <a:gd name="T6" fmla="*/ 79 w 152"/>
                <a:gd name="T7" fmla="*/ 43 h 159"/>
                <a:gd name="T8" fmla="*/ 94 w 152"/>
                <a:gd name="T9" fmla="*/ 60 h 159"/>
                <a:gd name="T10" fmla="*/ 108 w 152"/>
                <a:gd name="T11" fmla="*/ 68 h 159"/>
                <a:gd name="T12" fmla="*/ 119 w 152"/>
                <a:gd name="T13" fmla="*/ 78 h 159"/>
                <a:gd name="T14" fmla="*/ 129 w 152"/>
                <a:gd name="T15" fmla="*/ 91 h 159"/>
                <a:gd name="T16" fmla="*/ 133 w 152"/>
                <a:gd name="T17" fmla="*/ 107 h 159"/>
                <a:gd name="T18" fmla="*/ 118 w 152"/>
                <a:gd name="T19" fmla="*/ 116 h 159"/>
                <a:gd name="T20" fmla="*/ 94 w 152"/>
                <a:gd name="T21" fmla="*/ 119 h 159"/>
                <a:gd name="T22" fmla="*/ 73 w 152"/>
                <a:gd name="T23" fmla="*/ 121 h 159"/>
                <a:gd name="T24" fmla="*/ 58 w 152"/>
                <a:gd name="T25" fmla="*/ 123 h 159"/>
                <a:gd name="T26" fmla="*/ 42 w 152"/>
                <a:gd name="T27" fmla="*/ 131 h 159"/>
                <a:gd name="T28" fmla="*/ 27 w 152"/>
                <a:gd name="T29" fmla="*/ 141 h 159"/>
                <a:gd name="T30" fmla="*/ 11 w 152"/>
                <a:gd name="T31" fmla="*/ 151 h 159"/>
                <a:gd name="T32" fmla="*/ 1 w 152"/>
                <a:gd name="T33" fmla="*/ 157 h 159"/>
                <a:gd name="T34" fmla="*/ 0 w 152"/>
                <a:gd name="T35" fmla="*/ 159 h 159"/>
                <a:gd name="T36" fmla="*/ 7 w 152"/>
                <a:gd name="T37" fmla="*/ 158 h 159"/>
                <a:gd name="T38" fmla="*/ 18 w 152"/>
                <a:gd name="T39" fmla="*/ 154 h 159"/>
                <a:gd name="T40" fmla="*/ 28 w 152"/>
                <a:gd name="T41" fmla="*/ 149 h 159"/>
                <a:gd name="T42" fmla="*/ 38 w 152"/>
                <a:gd name="T43" fmla="*/ 143 h 159"/>
                <a:gd name="T44" fmla="*/ 51 w 152"/>
                <a:gd name="T45" fmla="*/ 136 h 159"/>
                <a:gd name="T46" fmla="*/ 66 w 152"/>
                <a:gd name="T47" fmla="*/ 132 h 159"/>
                <a:gd name="T48" fmla="*/ 82 w 152"/>
                <a:gd name="T49" fmla="*/ 132 h 159"/>
                <a:gd name="T50" fmla="*/ 99 w 152"/>
                <a:gd name="T51" fmla="*/ 132 h 159"/>
                <a:gd name="T52" fmla="*/ 116 w 152"/>
                <a:gd name="T53" fmla="*/ 129 h 159"/>
                <a:gd name="T54" fmla="*/ 132 w 152"/>
                <a:gd name="T55" fmla="*/ 123 h 159"/>
                <a:gd name="T56" fmla="*/ 144 w 152"/>
                <a:gd name="T57" fmla="*/ 113 h 159"/>
                <a:gd name="T58" fmla="*/ 150 w 152"/>
                <a:gd name="T59" fmla="*/ 99 h 159"/>
                <a:gd name="T60" fmla="*/ 149 w 152"/>
                <a:gd name="T61" fmla="*/ 82 h 159"/>
                <a:gd name="T62" fmla="*/ 138 w 152"/>
                <a:gd name="T63" fmla="*/ 63 h 159"/>
                <a:gd name="T64" fmla="*/ 126 w 152"/>
                <a:gd name="T65" fmla="*/ 52 h 159"/>
                <a:gd name="T66" fmla="*/ 112 w 152"/>
                <a:gd name="T67" fmla="*/ 43 h 159"/>
                <a:gd name="T68" fmla="*/ 99 w 152"/>
                <a:gd name="T69" fmla="*/ 33 h 159"/>
                <a:gd name="T70" fmla="*/ 87 w 152"/>
                <a:gd name="T71" fmla="*/ 19 h 159"/>
                <a:gd name="T72" fmla="*/ 70 w 152"/>
                <a:gd name="T73" fmla="*/ 9 h 159"/>
                <a:gd name="T74" fmla="*/ 50 w 152"/>
                <a:gd name="T75" fmla="*/ 1 h 159"/>
                <a:gd name="T76" fmla="*/ 31 w 152"/>
                <a:gd name="T77" fmla="*/ 1 h 159"/>
                <a:gd name="T78" fmla="*/ 12 w 152"/>
                <a:gd name="T79" fmla="*/ 9 h 159"/>
                <a:gd name="T80" fmla="*/ 2 w 152"/>
                <a:gd name="T81" fmla="*/ 15 h 159"/>
                <a:gd name="T82" fmla="*/ 2 w 152"/>
                <a:gd name="T83" fmla="*/ 15 h 159"/>
                <a:gd name="T84" fmla="*/ 2 w 152"/>
                <a:gd name="T8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59">
                  <a:moveTo>
                    <a:pt x="2" y="15"/>
                  </a:moveTo>
                  <a:lnTo>
                    <a:pt x="18" y="7"/>
                  </a:lnTo>
                  <a:lnTo>
                    <a:pt x="31" y="6"/>
                  </a:lnTo>
                  <a:lnTo>
                    <a:pt x="43" y="9"/>
                  </a:lnTo>
                  <a:lnTo>
                    <a:pt x="53" y="14"/>
                  </a:lnTo>
                  <a:lnTo>
                    <a:pt x="62" y="22"/>
                  </a:lnTo>
                  <a:lnTo>
                    <a:pt x="71" y="32"/>
                  </a:lnTo>
                  <a:lnTo>
                    <a:pt x="79" y="43"/>
                  </a:lnTo>
                  <a:lnTo>
                    <a:pt x="88" y="53"/>
                  </a:lnTo>
                  <a:lnTo>
                    <a:pt x="94" y="60"/>
                  </a:lnTo>
                  <a:lnTo>
                    <a:pt x="102" y="65"/>
                  </a:lnTo>
                  <a:lnTo>
                    <a:pt x="108" y="68"/>
                  </a:lnTo>
                  <a:lnTo>
                    <a:pt x="114" y="73"/>
                  </a:lnTo>
                  <a:lnTo>
                    <a:pt x="119" y="78"/>
                  </a:lnTo>
                  <a:lnTo>
                    <a:pt x="124" y="85"/>
                  </a:lnTo>
                  <a:lnTo>
                    <a:pt x="129" y="91"/>
                  </a:lnTo>
                  <a:lnTo>
                    <a:pt x="133" y="99"/>
                  </a:lnTo>
                  <a:lnTo>
                    <a:pt x="133" y="107"/>
                  </a:lnTo>
                  <a:lnTo>
                    <a:pt x="127" y="113"/>
                  </a:lnTo>
                  <a:lnTo>
                    <a:pt x="118" y="116"/>
                  </a:lnTo>
                  <a:lnTo>
                    <a:pt x="107" y="118"/>
                  </a:lnTo>
                  <a:lnTo>
                    <a:pt x="94" y="119"/>
                  </a:lnTo>
                  <a:lnTo>
                    <a:pt x="83" y="121"/>
                  </a:lnTo>
                  <a:lnTo>
                    <a:pt x="73" y="121"/>
                  </a:lnTo>
                  <a:lnTo>
                    <a:pt x="67" y="121"/>
                  </a:lnTo>
                  <a:lnTo>
                    <a:pt x="58" y="123"/>
                  </a:lnTo>
                  <a:lnTo>
                    <a:pt x="50" y="127"/>
                  </a:lnTo>
                  <a:lnTo>
                    <a:pt x="42" y="131"/>
                  </a:lnTo>
                  <a:lnTo>
                    <a:pt x="35" y="136"/>
                  </a:lnTo>
                  <a:lnTo>
                    <a:pt x="27" y="141"/>
                  </a:lnTo>
                  <a:lnTo>
                    <a:pt x="20" y="146"/>
                  </a:lnTo>
                  <a:lnTo>
                    <a:pt x="11" y="151"/>
                  </a:lnTo>
                  <a:lnTo>
                    <a:pt x="2" y="155"/>
                  </a:lnTo>
                  <a:lnTo>
                    <a:pt x="1" y="157"/>
                  </a:lnTo>
                  <a:lnTo>
                    <a:pt x="0" y="158"/>
                  </a:lnTo>
                  <a:lnTo>
                    <a:pt x="0" y="159"/>
                  </a:lnTo>
                  <a:lnTo>
                    <a:pt x="2" y="159"/>
                  </a:lnTo>
                  <a:lnTo>
                    <a:pt x="7" y="158"/>
                  </a:lnTo>
                  <a:lnTo>
                    <a:pt x="13" y="155"/>
                  </a:lnTo>
                  <a:lnTo>
                    <a:pt x="18" y="154"/>
                  </a:lnTo>
                  <a:lnTo>
                    <a:pt x="23" y="152"/>
                  </a:lnTo>
                  <a:lnTo>
                    <a:pt x="28" y="149"/>
                  </a:lnTo>
                  <a:lnTo>
                    <a:pt x="33" y="146"/>
                  </a:lnTo>
                  <a:lnTo>
                    <a:pt x="38" y="143"/>
                  </a:lnTo>
                  <a:lnTo>
                    <a:pt x="43" y="139"/>
                  </a:lnTo>
                  <a:lnTo>
                    <a:pt x="51" y="136"/>
                  </a:lnTo>
                  <a:lnTo>
                    <a:pt x="57" y="133"/>
                  </a:lnTo>
                  <a:lnTo>
                    <a:pt x="66" y="132"/>
                  </a:lnTo>
                  <a:lnTo>
                    <a:pt x="73" y="131"/>
                  </a:lnTo>
                  <a:lnTo>
                    <a:pt x="82" y="132"/>
                  </a:lnTo>
                  <a:lnTo>
                    <a:pt x="91" y="132"/>
                  </a:lnTo>
                  <a:lnTo>
                    <a:pt x="99" y="132"/>
                  </a:lnTo>
                  <a:lnTo>
                    <a:pt x="107" y="131"/>
                  </a:lnTo>
                  <a:lnTo>
                    <a:pt x="116" y="129"/>
                  </a:lnTo>
                  <a:lnTo>
                    <a:pt x="123" y="127"/>
                  </a:lnTo>
                  <a:lnTo>
                    <a:pt x="132" y="123"/>
                  </a:lnTo>
                  <a:lnTo>
                    <a:pt x="138" y="118"/>
                  </a:lnTo>
                  <a:lnTo>
                    <a:pt x="144" y="113"/>
                  </a:lnTo>
                  <a:lnTo>
                    <a:pt x="148" y="107"/>
                  </a:lnTo>
                  <a:lnTo>
                    <a:pt x="150" y="99"/>
                  </a:lnTo>
                  <a:lnTo>
                    <a:pt x="152" y="91"/>
                  </a:lnTo>
                  <a:lnTo>
                    <a:pt x="149" y="82"/>
                  </a:lnTo>
                  <a:lnTo>
                    <a:pt x="146" y="72"/>
                  </a:lnTo>
                  <a:lnTo>
                    <a:pt x="138" y="63"/>
                  </a:lnTo>
                  <a:lnTo>
                    <a:pt x="132" y="57"/>
                  </a:lnTo>
                  <a:lnTo>
                    <a:pt x="126" y="52"/>
                  </a:lnTo>
                  <a:lnTo>
                    <a:pt x="119" y="48"/>
                  </a:lnTo>
                  <a:lnTo>
                    <a:pt x="112" y="43"/>
                  </a:lnTo>
                  <a:lnTo>
                    <a:pt x="106" y="40"/>
                  </a:lnTo>
                  <a:lnTo>
                    <a:pt x="99" y="33"/>
                  </a:lnTo>
                  <a:lnTo>
                    <a:pt x="93" y="26"/>
                  </a:lnTo>
                  <a:lnTo>
                    <a:pt x="87" y="19"/>
                  </a:lnTo>
                  <a:lnTo>
                    <a:pt x="81" y="14"/>
                  </a:lnTo>
                  <a:lnTo>
                    <a:pt x="70" y="9"/>
                  </a:lnTo>
                  <a:lnTo>
                    <a:pt x="60" y="4"/>
                  </a:lnTo>
                  <a:lnTo>
                    <a:pt x="50" y="1"/>
                  </a:lnTo>
                  <a:lnTo>
                    <a:pt x="41" y="0"/>
                  </a:lnTo>
                  <a:lnTo>
                    <a:pt x="31" y="1"/>
                  </a:lnTo>
                  <a:lnTo>
                    <a:pt x="22" y="4"/>
                  </a:lnTo>
                  <a:lnTo>
                    <a:pt x="12" y="9"/>
                  </a:lnTo>
                  <a:lnTo>
                    <a:pt x="2" y="15"/>
                  </a:lnTo>
                  <a:lnTo>
                    <a:pt x="2" y="15"/>
                  </a:lnTo>
                  <a:lnTo>
                    <a:pt x="2" y="15"/>
                  </a:lnTo>
                  <a:lnTo>
                    <a:pt x="2" y="15"/>
                  </a:lnTo>
                  <a:lnTo>
                    <a:pt x="2" y="15"/>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1" name="Freeform 154"/>
            <p:cNvSpPr>
              <a:spLocks/>
            </p:cNvSpPr>
            <p:nvPr/>
          </p:nvSpPr>
          <p:spPr bwMode="auto">
            <a:xfrm>
              <a:off x="4829" y="1065"/>
              <a:ext cx="36" cy="22"/>
            </a:xfrm>
            <a:custGeom>
              <a:avLst/>
              <a:gdLst>
                <a:gd name="T0" fmla="*/ 1 w 179"/>
                <a:gd name="T1" fmla="*/ 13 h 108"/>
                <a:gd name="T2" fmla="*/ 12 w 179"/>
                <a:gd name="T3" fmla="*/ 8 h 108"/>
                <a:gd name="T4" fmla="*/ 25 w 179"/>
                <a:gd name="T5" fmla="*/ 6 h 108"/>
                <a:gd name="T6" fmla="*/ 36 w 179"/>
                <a:gd name="T7" fmla="*/ 8 h 108"/>
                <a:gd name="T8" fmla="*/ 47 w 179"/>
                <a:gd name="T9" fmla="*/ 13 h 108"/>
                <a:gd name="T10" fmla="*/ 57 w 179"/>
                <a:gd name="T11" fmla="*/ 19 h 108"/>
                <a:gd name="T12" fmla="*/ 67 w 179"/>
                <a:gd name="T13" fmla="*/ 26 h 108"/>
                <a:gd name="T14" fmla="*/ 77 w 179"/>
                <a:gd name="T15" fmla="*/ 34 h 108"/>
                <a:gd name="T16" fmla="*/ 86 w 179"/>
                <a:gd name="T17" fmla="*/ 41 h 108"/>
                <a:gd name="T18" fmla="*/ 97 w 179"/>
                <a:gd name="T19" fmla="*/ 50 h 108"/>
                <a:gd name="T20" fmla="*/ 108 w 179"/>
                <a:gd name="T21" fmla="*/ 56 h 108"/>
                <a:gd name="T22" fmla="*/ 120 w 179"/>
                <a:gd name="T23" fmla="*/ 61 h 108"/>
                <a:gd name="T24" fmla="*/ 132 w 179"/>
                <a:gd name="T25" fmla="*/ 66 h 108"/>
                <a:gd name="T26" fmla="*/ 142 w 179"/>
                <a:gd name="T27" fmla="*/ 72 h 108"/>
                <a:gd name="T28" fmla="*/ 152 w 179"/>
                <a:gd name="T29" fmla="*/ 80 h 108"/>
                <a:gd name="T30" fmla="*/ 159 w 179"/>
                <a:gd name="T31" fmla="*/ 91 h 108"/>
                <a:gd name="T32" fmla="*/ 164 w 179"/>
                <a:gd name="T33" fmla="*/ 105 h 108"/>
                <a:gd name="T34" fmla="*/ 168 w 179"/>
                <a:gd name="T35" fmla="*/ 108 h 108"/>
                <a:gd name="T36" fmla="*/ 172 w 179"/>
                <a:gd name="T37" fmla="*/ 107 h 108"/>
                <a:gd name="T38" fmla="*/ 177 w 179"/>
                <a:gd name="T39" fmla="*/ 105 h 108"/>
                <a:gd name="T40" fmla="*/ 179 w 179"/>
                <a:gd name="T41" fmla="*/ 101 h 108"/>
                <a:gd name="T42" fmla="*/ 179 w 179"/>
                <a:gd name="T43" fmla="*/ 81 h 108"/>
                <a:gd name="T44" fmla="*/ 174 w 179"/>
                <a:gd name="T45" fmla="*/ 65 h 108"/>
                <a:gd name="T46" fmla="*/ 165 w 179"/>
                <a:gd name="T47" fmla="*/ 54 h 108"/>
                <a:gd name="T48" fmla="*/ 153 w 179"/>
                <a:gd name="T49" fmla="*/ 44 h 108"/>
                <a:gd name="T50" fmla="*/ 139 w 179"/>
                <a:gd name="T51" fmla="*/ 35 h 108"/>
                <a:gd name="T52" fmla="*/ 122 w 179"/>
                <a:gd name="T53" fmla="*/ 29 h 108"/>
                <a:gd name="T54" fmla="*/ 106 w 179"/>
                <a:gd name="T55" fmla="*/ 21 h 108"/>
                <a:gd name="T56" fmla="*/ 88 w 179"/>
                <a:gd name="T57" fmla="*/ 14 h 108"/>
                <a:gd name="T58" fmla="*/ 77 w 179"/>
                <a:gd name="T59" fmla="*/ 9 h 108"/>
                <a:gd name="T60" fmla="*/ 66 w 179"/>
                <a:gd name="T61" fmla="*/ 5 h 108"/>
                <a:gd name="T62" fmla="*/ 54 w 179"/>
                <a:gd name="T63" fmla="*/ 1 h 108"/>
                <a:gd name="T64" fmla="*/ 43 w 179"/>
                <a:gd name="T65" fmla="*/ 0 h 108"/>
                <a:gd name="T66" fmla="*/ 31 w 179"/>
                <a:gd name="T67" fmla="*/ 0 h 108"/>
                <a:gd name="T68" fmla="*/ 20 w 179"/>
                <a:gd name="T69" fmla="*/ 1 h 108"/>
                <a:gd name="T70" fmla="*/ 10 w 179"/>
                <a:gd name="T71" fmla="*/ 5 h 108"/>
                <a:gd name="T72" fmla="*/ 0 w 179"/>
                <a:gd name="T73" fmla="*/ 13 h 108"/>
                <a:gd name="T74" fmla="*/ 0 w 179"/>
                <a:gd name="T75" fmla="*/ 13 h 108"/>
                <a:gd name="T76" fmla="*/ 0 w 179"/>
                <a:gd name="T77" fmla="*/ 13 h 108"/>
                <a:gd name="T78" fmla="*/ 0 w 179"/>
                <a:gd name="T79" fmla="*/ 13 h 108"/>
                <a:gd name="T80" fmla="*/ 1 w 179"/>
                <a:gd name="T81" fmla="*/ 13 h 108"/>
                <a:gd name="T82" fmla="*/ 1 w 179"/>
                <a:gd name="T83"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08">
                  <a:moveTo>
                    <a:pt x="1" y="13"/>
                  </a:moveTo>
                  <a:lnTo>
                    <a:pt x="12" y="8"/>
                  </a:lnTo>
                  <a:lnTo>
                    <a:pt x="25" y="6"/>
                  </a:lnTo>
                  <a:lnTo>
                    <a:pt x="36" y="8"/>
                  </a:lnTo>
                  <a:lnTo>
                    <a:pt x="47" y="13"/>
                  </a:lnTo>
                  <a:lnTo>
                    <a:pt x="57" y="19"/>
                  </a:lnTo>
                  <a:lnTo>
                    <a:pt x="67" y="26"/>
                  </a:lnTo>
                  <a:lnTo>
                    <a:pt x="77" y="34"/>
                  </a:lnTo>
                  <a:lnTo>
                    <a:pt x="86" y="41"/>
                  </a:lnTo>
                  <a:lnTo>
                    <a:pt x="97" y="50"/>
                  </a:lnTo>
                  <a:lnTo>
                    <a:pt x="108" y="56"/>
                  </a:lnTo>
                  <a:lnTo>
                    <a:pt x="120" y="61"/>
                  </a:lnTo>
                  <a:lnTo>
                    <a:pt x="132" y="66"/>
                  </a:lnTo>
                  <a:lnTo>
                    <a:pt x="142" y="72"/>
                  </a:lnTo>
                  <a:lnTo>
                    <a:pt x="152" y="80"/>
                  </a:lnTo>
                  <a:lnTo>
                    <a:pt x="159" y="91"/>
                  </a:lnTo>
                  <a:lnTo>
                    <a:pt x="164" y="105"/>
                  </a:lnTo>
                  <a:lnTo>
                    <a:pt x="168" y="108"/>
                  </a:lnTo>
                  <a:lnTo>
                    <a:pt x="172" y="107"/>
                  </a:lnTo>
                  <a:lnTo>
                    <a:pt x="177" y="105"/>
                  </a:lnTo>
                  <a:lnTo>
                    <a:pt x="179" y="101"/>
                  </a:lnTo>
                  <a:lnTo>
                    <a:pt x="179" y="81"/>
                  </a:lnTo>
                  <a:lnTo>
                    <a:pt x="174" y="65"/>
                  </a:lnTo>
                  <a:lnTo>
                    <a:pt x="165" y="54"/>
                  </a:lnTo>
                  <a:lnTo>
                    <a:pt x="153" y="44"/>
                  </a:lnTo>
                  <a:lnTo>
                    <a:pt x="139" y="35"/>
                  </a:lnTo>
                  <a:lnTo>
                    <a:pt x="122" y="29"/>
                  </a:lnTo>
                  <a:lnTo>
                    <a:pt x="106" y="21"/>
                  </a:lnTo>
                  <a:lnTo>
                    <a:pt x="88" y="14"/>
                  </a:lnTo>
                  <a:lnTo>
                    <a:pt x="77" y="9"/>
                  </a:lnTo>
                  <a:lnTo>
                    <a:pt x="66" y="5"/>
                  </a:lnTo>
                  <a:lnTo>
                    <a:pt x="54" y="1"/>
                  </a:lnTo>
                  <a:lnTo>
                    <a:pt x="43" y="0"/>
                  </a:lnTo>
                  <a:lnTo>
                    <a:pt x="31" y="0"/>
                  </a:lnTo>
                  <a:lnTo>
                    <a:pt x="20" y="1"/>
                  </a:lnTo>
                  <a:lnTo>
                    <a:pt x="10" y="5"/>
                  </a:lnTo>
                  <a:lnTo>
                    <a:pt x="0" y="13"/>
                  </a:lnTo>
                  <a:lnTo>
                    <a:pt x="0" y="13"/>
                  </a:lnTo>
                  <a:lnTo>
                    <a:pt x="0" y="13"/>
                  </a:lnTo>
                  <a:lnTo>
                    <a:pt x="0" y="13"/>
                  </a:lnTo>
                  <a:lnTo>
                    <a:pt x="1" y="13"/>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2" name="Freeform 155"/>
            <p:cNvSpPr>
              <a:spLocks/>
            </p:cNvSpPr>
            <p:nvPr/>
          </p:nvSpPr>
          <p:spPr bwMode="auto">
            <a:xfrm>
              <a:off x="4835" y="1093"/>
              <a:ext cx="12" cy="17"/>
            </a:xfrm>
            <a:custGeom>
              <a:avLst/>
              <a:gdLst>
                <a:gd name="T0" fmla="*/ 57 w 58"/>
                <a:gd name="T1" fmla="*/ 0 h 86"/>
                <a:gd name="T2" fmla="*/ 47 w 58"/>
                <a:gd name="T3" fmla="*/ 9 h 86"/>
                <a:gd name="T4" fmla="*/ 38 w 58"/>
                <a:gd name="T5" fmla="*/ 19 h 86"/>
                <a:gd name="T6" fmla="*/ 30 w 58"/>
                <a:gd name="T7" fmla="*/ 28 h 86"/>
                <a:gd name="T8" fmla="*/ 22 w 58"/>
                <a:gd name="T9" fmla="*/ 39 h 86"/>
                <a:gd name="T10" fmla="*/ 15 w 58"/>
                <a:gd name="T11" fmla="*/ 49 h 86"/>
                <a:gd name="T12" fmla="*/ 9 w 58"/>
                <a:gd name="T13" fmla="*/ 60 h 86"/>
                <a:gd name="T14" fmla="*/ 4 w 58"/>
                <a:gd name="T15" fmla="*/ 73 h 86"/>
                <a:gd name="T16" fmla="*/ 0 w 58"/>
                <a:gd name="T17" fmla="*/ 85 h 86"/>
                <a:gd name="T18" fmla="*/ 0 w 58"/>
                <a:gd name="T19" fmla="*/ 86 h 86"/>
                <a:gd name="T20" fmla="*/ 2 w 58"/>
                <a:gd name="T21" fmla="*/ 86 h 86"/>
                <a:gd name="T22" fmla="*/ 4 w 58"/>
                <a:gd name="T23" fmla="*/ 86 h 86"/>
                <a:gd name="T24" fmla="*/ 5 w 58"/>
                <a:gd name="T25" fmla="*/ 85 h 86"/>
                <a:gd name="T26" fmla="*/ 10 w 58"/>
                <a:gd name="T27" fmla="*/ 73 h 86"/>
                <a:gd name="T28" fmla="*/ 15 w 58"/>
                <a:gd name="T29" fmla="*/ 61 h 86"/>
                <a:gd name="T30" fmla="*/ 21 w 58"/>
                <a:gd name="T31" fmla="*/ 50 h 86"/>
                <a:gd name="T32" fmla="*/ 27 w 58"/>
                <a:gd name="T33" fmla="*/ 40 h 86"/>
                <a:gd name="T34" fmla="*/ 33 w 58"/>
                <a:gd name="T35" fmla="*/ 30 h 86"/>
                <a:gd name="T36" fmla="*/ 41 w 58"/>
                <a:gd name="T37" fmla="*/ 20 h 86"/>
                <a:gd name="T38" fmla="*/ 50 w 58"/>
                <a:gd name="T39" fmla="*/ 10 h 86"/>
                <a:gd name="T40" fmla="*/ 58 w 58"/>
                <a:gd name="T41" fmla="*/ 2 h 86"/>
                <a:gd name="T42" fmla="*/ 58 w 58"/>
                <a:gd name="T43" fmla="*/ 0 h 86"/>
                <a:gd name="T44" fmla="*/ 58 w 58"/>
                <a:gd name="T45" fmla="*/ 0 h 86"/>
                <a:gd name="T46" fmla="*/ 58 w 58"/>
                <a:gd name="T47" fmla="*/ 0 h 86"/>
                <a:gd name="T48" fmla="*/ 57 w 58"/>
                <a:gd name="T49" fmla="*/ 0 h 86"/>
                <a:gd name="T50" fmla="*/ 57 w 5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6">
                  <a:moveTo>
                    <a:pt x="57" y="0"/>
                  </a:moveTo>
                  <a:lnTo>
                    <a:pt x="47" y="9"/>
                  </a:lnTo>
                  <a:lnTo>
                    <a:pt x="38" y="19"/>
                  </a:lnTo>
                  <a:lnTo>
                    <a:pt x="30" y="28"/>
                  </a:lnTo>
                  <a:lnTo>
                    <a:pt x="22" y="39"/>
                  </a:lnTo>
                  <a:lnTo>
                    <a:pt x="15" y="49"/>
                  </a:lnTo>
                  <a:lnTo>
                    <a:pt x="9" y="60"/>
                  </a:lnTo>
                  <a:lnTo>
                    <a:pt x="4" y="73"/>
                  </a:lnTo>
                  <a:lnTo>
                    <a:pt x="0" y="85"/>
                  </a:lnTo>
                  <a:lnTo>
                    <a:pt x="0" y="86"/>
                  </a:lnTo>
                  <a:lnTo>
                    <a:pt x="2" y="86"/>
                  </a:lnTo>
                  <a:lnTo>
                    <a:pt x="4" y="86"/>
                  </a:lnTo>
                  <a:lnTo>
                    <a:pt x="5" y="85"/>
                  </a:lnTo>
                  <a:lnTo>
                    <a:pt x="10" y="73"/>
                  </a:lnTo>
                  <a:lnTo>
                    <a:pt x="15" y="61"/>
                  </a:lnTo>
                  <a:lnTo>
                    <a:pt x="21" y="50"/>
                  </a:lnTo>
                  <a:lnTo>
                    <a:pt x="27" y="40"/>
                  </a:lnTo>
                  <a:lnTo>
                    <a:pt x="33" y="30"/>
                  </a:lnTo>
                  <a:lnTo>
                    <a:pt x="41" y="20"/>
                  </a:lnTo>
                  <a:lnTo>
                    <a:pt x="50" y="10"/>
                  </a:lnTo>
                  <a:lnTo>
                    <a:pt x="58" y="2"/>
                  </a:lnTo>
                  <a:lnTo>
                    <a:pt x="58" y="0"/>
                  </a:lnTo>
                  <a:lnTo>
                    <a:pt x="58" y="0"/>
                  </a:lnTo>
                  <a:lnTo>
                    <a:pt x="58" y="0"/>
                  </a:lnTo>
                  <a:lnTo>
                    <a:pt x="57"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3" name="Freeform 156"/>
            <p:cNvSpPr>
              <a:spLocks/>
            </p:cNvSpPr>
            <p:nvPr/>
          </p:nvSpPr>
          <p:spPr bwMode="auto">
            <a:xfrm>
              <a:off x="4838" y="1096"/>
              <a:ext cx="12" cy="7"/>
            </a:xfrm>
            <a:custGeom>
              <a:avLst/>
              <a:gdLst>
                <a:gd name="T0" fmla="*/ 0 w 62"/>
                <a:gd name="T1" fmla="*/ 37 h 37"/>
                <a:gd name="T2" fmla="*/ 7 w 62"/>
                <a:gd name="T3" fmla="*/ 32 h 37"/>
                <a:gd name="T4" fmla="*/ 14 w 62"/>
                <a:gd name="T5" fmla="*/ 28 h 37"/>
                <a:gd name="T6" fmla="*/ 22 w 62"/>
                <a:gd name="T7" fmla="*/ 24 h 37"/>
                <a:gd name="T8" fmla="*/ 29 w 62"/>
                <a:gd name="T9" fmla="*/ 22 h 37"/>
                <a:gd name="T10" fmla="*/ 37 w 62"/>
                <a:gd name="T11" fmla="*/ 18 h 37"/>
                <a:gd name="T12" fmla="*/ 43 w 62"/>
                <a:gd name="T13" fmla="*/ 15 h 37"/>
                <a:gd name="T14" fmla="*/ 50 w 62"/>
                <a:gd name="T15" fmla="*/ 12 h 37"/>
                <a:gd name="T16" fmla="*/ 58 w 62"/>
                <a:gd name="T17" fmla="*/ 8 h 37"/>
                <a:gd name="T18" fmla="*/ 60 w 62"/>
                <a:gd name="T19" fmla="*/ 5 h 37"/>
                <a:gd name="T20" fmla="*/ 62 w 62"/>
                <a:gd name="T21" fmla="*/ 3 h 37"/>
                <a:gd name="T22" fmla="*/ 60 w 62"/>
                <a:gd name="T23" fmla="*/ 0 h 37"/>
                <a:gd name="T24" fmla="*/ 58 w 62"/>
                <a:gd name="T25" fmla="*/ 0 h 37"/>
                <a:gd name="T26" fmla="*/ 49 w 62"/>
                <a:gd name="T27" fmla="*/ 2 h 37"/>
                <a:gd name="T28" fmla="*/ 42 w 62"/>
                <a:gd name="T29" fmla="*/ 5 h 37"/>
                <a:gd name="T30" fmla="*/ 34 w 62"/>
                <a:gd name="T31" fmla="*/ 9 h 37"/>
                <a:gd name="T32" fmla="*/ 27 w 62"/>
                <a:gd name="T33" fmla="*/ 14 h 37"/>
                <a:gd name="T34" fmla="*/ 20 w 62"/>
                <a:gd name="T35" fmla="*/ 19 h 37"/>
                <a:gd name="T36" fmla="*/ 13 w 62"/>
                <a:gd name="T37" fmla="*/ 25 h 37"/>
                <a:gd name="T38" fmla="*/ 7 w 62"/>
                <a:gd name="T39" fmla="*/ 30 h 37"/>
                <a:gd name="T40" fmla="*/ 0 w 62"/>
                <a:gd name="T41" fmla="*/ 37 h 37"/>
                <a:gd name="T42" fmla="*/ 0 w 62"/>
                <a:gd name="T43" fmla="*/ 37 h 37"/>
                <a:gd name="T44" fmla="*/ 0 w 62"/>
                <a:gd name="T45" fmla="*/ 37 h 37"/>
                <a:gd name="T46" fmla="*/ 0 w 62"/>
                <a:gd name="T47" fmla="*/ 37 h 37"/>
                <a:gd name="T48" fmla="*/ 0 w 62"/>
                <a:gd name="T49" fmla="*/ 37 h 37"/>
                <a:gd name="T50" fmla="*/ 0 w 62"/>
                <a:gd name="T5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37">
                  <a:moveTo>
                    <a:pt x="0" y="37"/>
                  </a:moveTo>
                  <a:lnTo>
                    <a:pt x="7" y="32"/>
                  </a:lnTo>
                  <a:lnTo>
                    <a:pt x="14" y="28"/>
                  </a:lnTo>
                  <a:lnTo>
                    <a:pt x="22" y="24"/>
                  </a:lnTo>
                  <a:lnTo>
                    <a:pt x="29" y="22"/>
                  </a:lnTo>
                  <a:lnTo>
                    <a:pt x="37" y="18"/>
                  </a:lnTo>
                  <a:lnTo>
                    <a:pt x="43" y="15"/>
                  </a:lnTo>
                  <a:lnTo>
                    <a:pt x="50" y="12"/>
                  </a:lnTo>
                  <a:lnTo>
                    <a:pt x="58" y="8"/>
                  </a:lnTo>
                  <a:lnTo>
                    <a:pt x="60" y="5"/>
                  </a:lnTo>
                  <a:lnTo>
                    <a:pt x="62" y="3"/>
                  </a:lnTo>
                  <a:lnTo>
                    <a:pt x="60" y="0"/>
                  </a:lnTo>
                  <a:lnTo>
                    <a:pt x="58" y="0"/>
                  </a:lnTo>
                  <a:lnTo>
                    <a:pt x="49" y="2"/>
                  </a:lnTo>
                  <a:lnTo>
                    <a:pt x="42" y="5"/>
                  </a:lnTo>
                  <a:lnTo>
                    <a:pt x="34" y="9"/>
                  </a:lnTo>
                  <a:lnTo>
                    <a:pt x="27" y="14"/>
                  </a:lnTo>
                  <a:lnTo>
                    <a:pt x="20" y="19"/>
                  </a:lnTo>
                  <a:lnTo>
                    <a:pt x="13" y="25"/>
                  </a:lnTo>
                  <a:lnTo>
                    <a:pt x="7" y="30"/>
                  </a:lnTo>
                  <a:lnTo>
                    <a:pt x="0" y="37"/>
                  </a:lnTo>
                  <a:lnTo>
                    <a:pt x="0" y="37"/>
                  </a:lnTo>
                  <a:lnTo>
                    <a:pt x="0" y="37"/>
                  </a:lnTo>
                  <a:lnTo>
                    <a:pt x="0" y="37"/>
                  </a:lnTo>
                  <a:lnTo>
                    <a:pt x="0"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4" name="Freeform 157"/>
            <p:cNvSpPr>
              <a:spLocks/>
            </p:cNvSpPr>
            <p:nvPr/>
          </p:nvSpPr>
          <p:spPr bwMode="auto">
            <a:xfrm>
              <a:off x="4865" y="1001"/>
              <a:ext cx="28" cy="35"/>
            </a:xfrm>
            <a:custGeom>
              <a:avLst/>
              <a:gdLst>
                <a:gd name="T0" fmla="*/ 137 w 140"/>
                <a:gd name="T1" fmla="*/ 0 h 173"/>
                <a:gd name="T2" fmla="*/ 136 w 140"/>
                <a:gd name="T3" fmla="*/ 17 h 173"/>
                <a:gd name="T4" fmla="*/ 135 w 140"/>
                <a:gd name="T5" fmla="*/ 33 h 173"/>
                <a:gd name="T6" fmla="*/ 132 w 140"/>
                <a:gd name="T7" fmla="*/ 48 h 173"/>
                <a:gd name="T8" fmla="*/ 129 w 140"/>
                <a:gd name="T9" fmla="*/ 63 h 173"/>
                <a:gd name="T10" fmla="*/ 122 w 140"/>
                <a:gd name="T11" fmla="*/ 76 h 173"/>
                <a:gd name="T12" fmla="*/ 115 w 140"/>
                <a:gd name="T13" fmla="*/ 89 h 173"/>
                <a:gd name="T14" fmla="*/ 106 w 140"/>
                <a:gd name="T15" fmla="*/ 101 h 173"/>
                <a:gd name="T16" fmla="*/ 94 w 140"/>
                <a:gd name="T17" fmla="*/ 114 h 173"/>
                <a:gd name="T18" fmla="*/ 84 w 140"/>
                <a:gd name="T19" fmla="*/ 121 h 173"/>
                <a:gd name="T20" fmla="*/ 74 w 140"/>
                <a:gd name="T21" fmla="*/ 129 h 173"/>
                <a:gd name="T22" fmla="*/ 63 w 140"/>
                <a:gd name="T23" fmla="*/ 135 h 173"/>
                <a:gd name="T24" fmla="*/ 53 w 140"/>
                <a:gd name="T25" fmla="*/ 140 h 173"/>
                <a:gd name="T26" fmla="*/ 40 w 140"/>
                <a:gd name="T27" fmla="*/ 145 h 173"/>
                <a:gd name="T28" fmla="*/ 29 w 140"/>
                <a:gd name="T29" fmla="*/ 150 h 173"/>
                <a:gd name="T30" fmla="*/ 18 w 140"/>
                <a:gd name="T31" fmla="*/ 155 h 173"/>
                <a:gd name="T32" fmla="*/ 6 w 140"/>
                <a:gd name="T33" fmla="*/ 160 h 173"/>
                <a:gd name="T34" fmla="*/ 4 w 140"/>
                <a:gd name="T35" fmla="*/ 162 h 173"/>
                <a:gd name="T36" fmla="*/ 1 w 140"/>
                <a:gd name="T37" fmla="*/ 166 h 173"/>
                <a:gd name="T38" fmla="*/ 0 w 140"/>
                <a:gd name="T39" fmla="*/ 171 h 173"/>
                <a:gd name="T40" fmla="*/ 3 w 140"/>
                <a:gd name="T41" fmla="*/ 173 h 173"/>
                <a:gd name="T42" fmla="*/ 18 w 140"/>
                <a:gd name="T43" fmla="*/ 173 h 173"/>
                <a:gd name="T44" fmla="*/ 33 w 140"/>
                <a:gd name="T45" fmla="*/ 171 h 173"/>
                <a:gd name="T46" fmla="*/ 46 w 140"/>
                <a:gd name="T47" fmla="*/ 166 h 173"/>
                <a:gd name="T48" fmla="*/ 60 w 140"/>
                <a:gd name="T49" fmla="*/ 158 h 173"/>
                <a:gd name="T50" fmla="*/ 72 w 140"/>
                <a:gd name="T51" fmla="*/ 151 h 173"/>
                <a:gd name="T52" fmla="*/ 85 w 140"/>
                <a:gd name="T53" fmla="*/ 142 h 173"/>
                <a:gd name="T54" fmla="*/ 96 w 140"/>
                <a:gd name="T55" fmla="*/ 132 h 173"/>
                <a:gd name="T56" fmla="*/ 107 w 140"/>
                <a:gd name="T57" fmla="*/ 122 h 173"/>
                <a:gd name="T58" fmla="*/ 127 w 140"/>
                <a:gd name="T59" fmla="*/ 95 h 173"/>
                <a:gd name="T60" fmla="*/ 137 w 140"/>
                <a:gd name="T61" fmla="*/ 65 h 173"/>
                <a:gd name="T62" fmla="*/ 140 w 140"/>
                <a:gd name="T63" fmla="*/ 34 h 173"/>
                <a:gd name="T64" fmla="*/ 139 w 140"/>
                <a:gd name="T65" fmla="*/ 0 h 173"/>
                <a:gd name="T66" fmla="*/ 139 w 140"/>
                <a:gd name="T67" fmla="*/ 0 h 173"/>
                <a:gd name="T68" fmla="*/ 139 w 140"/>
                <a:gd name="T69" fmla="*/ 0 h 173"/>
                <a:gd name="T70" fmla="*/ 137 w 140"/>
                <a:gd name="T71" fmla="*/ 0 h 173"/>
                <a:gd name="T72" fmla="*/ 137 w 140"/>
                <a:gd name="T73" fmla="*/ 0 h 173"/>
                <a:gd name="T74" fmla="*/ 137 w 140"/>
                <a:gd name="T7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73">
                  <a:moveTo>
                    <a:pt x="137" y="0"/>
                  </a:moveTo>
                  <a:lnTo>
                    <a:pt x="136" y="17"/>
                  </a:lnTo>
                  <a:lnTo>
                    <a:pt x="135" y="33"/>
                  </a:lnTo>
                  <a:lnTo>
                    <a:pt x="132" y="48"/>
                  </a:lnTo>
                  <a:lnTo>
                    <a:pt x="129" y="63"/>
                  </a:lnTo>
                  <a:lnTo>
                    <a:pt x="122" y="76"/>
                  </a:lnTo>
                  <a:lnTo>
                    <a:pt x="115" y="89"/>
                  </a:lnTo>
                  <a:lnTo>
                    <a:pt x="106" y="101"/>
                  </a:lnTo>
                  <a:lnTo>
                    <a:pt x="94" y="114"/>
                  </a:lnTo>
                  <a:lnTo>
                    <a:pt x="84" y="121"/>
                  </a:lnTo>
                  <a:lnTo>
                    <a:pt x="74" y="129"/>
                  </a:lnTo>
                  <a:lnTo>
                    <a:pt x="63" y="135"/>
                  </a:lnTo>
                  <a:lnTo>
                    <a:pt x="53" y="140"/>
                  </a:lnTo>
                  <a:lnTo>
                    <a:pt x="40" y="145"/>
                  </a:lnTo>
                  <a:lnTo>
                    <a:pt x="29" y="150"/>
                  </a:lnTo>
                  <a:lnTo>
                    <a:pt x="18" y="155"/>
                  </a:lnTo>
                  <a:lnTo>
                    <a:pt x="6" y="160"/>
                  </a:lnTo>
                  <a:lnTo>
                    <a:pt x="4" y="162"/>
                  </a:lnTo>
                  <a:lnTo>
                    <a:pt x="1" y="166"/>
                  </a:lnTo>
                  <a:lnTo>
                    <a:pt x="0" y="171"/>
                  </a:lnTo>
                  <a:lnTo>
                    <a:pt x="3" y="173"/>
                  </a:lnTo>
                  <a:lnTo>
                    <a:pt x="18" y="173"/>
                  </a:lnTo>
                  <a:lnTo>
                    <a:pt x="33" y="171"/>
                  </a:lnTo>
                  <a:lnTo>
                    <a:pt x="46" y="166"/>
                  </a:lnTo>
                  <a:lnTo>
                    <a:pt x="60" y="158"/>
                  </a:lnTo>
                  <a:lnTo>
                    <a:pt x="72" y="151"/>
                  </a:lnTo>
                  <a:lnTo>
                    <a:pt x="85" y="142"/>
                  </a:lnTo>
                  <a:lnTo>
                    <a:pt x="96" y="132"/>
                  </a:lnTo>
                  <a:lnTo>
                    <a:pt x="107" y="122"/>
                  </a:lnTo>
                  <a:lnTo>
                    <a:pt x="127" y="95"/>
                  </a:lnTo>
                  <a:lnTo>
                    <a:pt x="137" y="65"/>
                  </a:lnTo>
                  <a:lnTo>
                    <a:pt x="140" y="34"/>
                  </a:lnTo>
                  <a:lnTo>
                    <a:pt x="139" y="0"/>
                  </a:lnTo>
                  <a:lnTo>
                    <a:pt x="139" y="0"/>
                  </a:lnTo>
                  <a:lnTo>
                    <a:pt x="139" y="0"/>
                  </a:lnTo>
                  <a:lnTo>
                    <a:pt x="137" y="0"/>
                  </a:lnTo>
                  <a:lnTo>
                    <a:pt x="137" y="0"/>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5" name="Freeform 158"/>
            <p:cNvSpPr>
              <a:spLocks/>
            </p:cNvSpPr>
            <p:nvPr/>
          </p:nvSpPr>
          <p:spPr bwMode="auto">
            <a:xfrm>
              <a:off x="4660" y="1336"/>
              <a:ext cx="62" cy="16"/>
            </a:xfrm>
            <a:custGeom>
              <a:avLst/>
              <a:gdLst>
                <a:gd name="T0" fmla="*/ 0 w 311"/>
                <a:gd name="T1" fmla="*/ 21 h 78"/>
                <a:gd name="T2" fmla="*/ 20 w 311"/>
                <a:gd name="T3" fmla="*/ 17 h 78"/>
                <a:gd name="T4" fmla="*/ 40 w 311"/>
                <a:gd name="T5" fmla="*/ 13 h 78"/>
                <a:gd name="T6" fmla="*/ 58 w 311"/>
                <a:gd name="T7" fmla="*/ 12 h 78"/>
                <a:gd name="T8" fmla="*/ 78 w 311"/>
                <a:gd name="T9" fmla="*/ 12 h 78"/>
                <a:gd name="T10" fmla="*/ 98 w 311"/>
                <a:gd name="T11" fmla="*/ 13 h 78"/>
                <a:gd name="T12" fmla="*/ 118 w 311"/>
                <a:gd name="T13" fmla="*/ 16 h 78"/>
                <a:gd name="T14" fmla="*/ 138 w 311"/>
                <a:gd name="T15" fmla="*/ 20 h 78"/>
                <a:gd name="T16" fmla="*/ 157 w 311"/>
                <a:gd name="T17" fmla="*/ 25 h 78"/>
                <a:gd name="T18" fmla="*/ 177 w 311"/>
                <a:gd name="T19" fmla="*/ 30 h 78"/>
                <a:gd name="T20" fmla="*/ 195 w 311"/>
                <a:gd name="T21" fmla="*/ 36 h 78"/>
                <a:gd name="T22" fmla="*/ 215 w 311"/>
                <a:gd name="T23" fmla="*/ 42 h 78"/>
                <a:gd name="T24" fmla="*/ 234 w 311"/>
                <a:gd name="T25" fmla="*/ 48 h 78"/>
                <a:gd name="T26" fmla="*/ 253 w 311"/>
                <a:gd name="T27" fmla="*/ 56 h 78"/>
                <a:gd name="T28" fmla="*/ 270 w 311"/>
                <a:gd name="T29" fmla="*/ 63 h 78"/>
                <a:gd name="T30" fmla="*/ 289 w 311"/>
                <a:gd name="T31" fmla="*/ 71 h 78"/>
                <a:gd name="T32" fmla="*/ 306 w 311"/>
                <a:gd name="T33" fmla="*/ 78 h 78"/>
                <a:gd name="T34" fmla="*/ 309 w 311"/>
                <a:gd name="T35" fmla="*/ 78 h 78"/>
                <a:gd name="T36" fmla="*/ 310 w 311"/>
                <a:gd name="T37" fmla="*/ 76 h 78"/>
                <a:gd name="T38" fmla="*/ 311 w 311"/>
                <a:gd name="T39" fmla="*/ 73 h 78"/>
                <a:gd name="T40" fmla="*/ 310 w 311"/>
                <a:gd name="T41" fmla="*/ 72 h 78"/>
                <a:gd name="T42" fmla="*/ 294 w 311"/>
                <a:gd name="T43" fmla="*/ 60 h 78"/>
                <a:gd name="T44" fmla="*/ 276 w 311"/>
                <a:gd name="T45" fmla="*/ 48 h 78"/>
                <a:gd name="T46" fmla="*/ 259 w 311"/>
                <a:gd name="T47" fmla="*/ 38 h 78"/>
                <a:gd name="T48" fmla="*/ 240 w 311"/>
                <a:gd name="T49" fmla="*/ 30 h 78"/>
                <a:gd name="T50" fmla="*/ 222 w 311"/>
                <a:gd name="T51" fmla="*/ 21 h 78"/>
                <a:gd name="T52" fmla="*/ 202 w 311"/>
                <a:gd name="T53" fmla="*/ 15 h 78"/>
                <a:gd name="T54" fmla="*/ 182 w 311"/>
                <a:gd name="T55" fmla="*/ 10 h 78"/>
                <a:gd name="T56" fmla="*/ 162 w 311"/>
                <a:gd name="T57" fmla="*/ 5 h 78"/>
                <a:gd name="T58" fmla="*/ 142 w 311"/>
                <a:gd name="T59" fmla="*/ 2 h 78"/>
                <a:gd name="T60" fmla="*/ 122 w 311"/>
                <a:gd name="T61" fmla="*/ 1 h 78"/>
                <a:gd name="T62" fmla="*/ 101 w 311"/>
                <a:gd name="T63" fmla="*/ 0 h 78"/>
                <a:gd name="T64" fmla="*/ 81 w 311"/>
                <a:gd name="T65" fmla="*/ 1 h 78"/>
                <a:gd name="T66" fmla="*/ 61 w 311"/>
                <a:gd name="T67" fmla="*/ 4 h 78"/>
                <a:gd name="T68" fmla="*/ 41 w 311"/>
                <a:gd name="T69" fmla="*/ 7 h 78"/>
                <a:gd name="T70" fmla="*/ 21 w 311"/>
                <a:gd name="T71" fmla="*/ 13 h 78"/>
                <a:gd name="T72" fmla="*/ 1 w 311"/>
                <a:gd name="T73" fmla="*/ 20 h 78"/>
                <a:gd name="T74" fmla="*/ 0 w 311"/>
                <a:gd name="T75" fmla="*/ 20 h 78"/>
                <a:gd name="T76" fmla="*/ 0 w 311"/>
                <a:gd name="T77" fmla="*/ 20 h 78"/>
                <a:gd name="T78" fmla="*/ 0 w 311"/>
                <a:gd name="T79" fmla="*/ 21 h 78"/>
                <a:gd name="T80" fmla="*/ 0 w 311"/>
                <a:gd name="T81" fmla="*/ 21 h 78"/>
                <a:gd name="T82" fmla="*/ 0 w 311"/>
                <a:gd name="T83" fmla="*/ 2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8">
                  <a:moveTo>
                    <a:pt x="0" y="21"/>
                  </a:moveTo>
                  <a:lnTo>
                    <a:pt x="20" y="17"/>
                  </a:lnTo>
                  <a:lnTo>
                    <a:pt x="40" y="13"/>
                  </a:lnTo>
                  <a:lnTo>
                    <a:pt x="58" y="12"/>
                  </a:lnTo>
                  <a:lnTo>
                    <a:pt x="78" y="12"/>
                  </a:lnTo>
                  <a:lnTo>
                    <a:pt x="98" y="13"/>
                  </a:lnTo>
                  <a:lnTo>
                    <a:pt x="118" y="16"/>
                  </a:lnTo>
                  <a:lnTo>
                    <a:pt x="138" y="20"/>
                  </a:lnTo>
                  <a:lnTo>
                    <a:pt x="157" y="25"/>
                  </a:lnTo>
                  <a:lnTo>
                    <a:pt x="177" y="30"/>
                  </a:lnTo>
                  <a:lnTo>
                    <a:pt x="195" y="36"/>
                  </a:lnTo>
                  <a:lnTo>
                    <a:pt x="215" y="42"/>
                  </a:lnTo>
                  <a:lnTo>
                    <a:pt x="234" y="48"/>
                  </a:lnTo>
                  <a:lnTo>
                    <a:pt x="253" y="56"/>
                  </a:lnTo>
                  <a:lnTo>
                    <a:pt x="270" y="63"/>
                  </a:lnTo>
                  <a:lnTo>
                    <a:pt x="289" y="71"/>
                  </a:lnTo>
                  <a:lnTo>
                    <a:pt x="306" y="78"/>
                  </a:lnTo>
                  <a:lnTo>
                    <a:pt x="309" y="78"/>
                  </a:lnTo>
                  <a:lnTo>
                    <a:pt x="310" y="76"/>
                  </a:lnTo>
                  <a:lnTo>
                    <a:pt x="311" y="73"/>
                  </a:lnTo>
                  <a:lnTo>
                    <a:pt x="310" y="72"/>
                  </a:lnTo>
                  <a:lnTo>
                    <a:pt x="294" y="60"/>
                  </a:lnTo>
                  <a:lnTo>
                    <a:pt x="276" y="48"/>
                  </a:lnTo>
                  <a:lnTo>
                    <a:pt x="259" y="38"/>
                  </a:lnTo>
                  <a:lnTo>
                    <a:pt x="240" y="30"/>
                  </a:lnTo>
                  <a:lnTo>
                    <a:pt x="222" y="21"/>
                  </a:lnTo>
                  <a:lnTo>
                    <a:pt x="202" y="15"/>
                  </a:lnTo>
                  <a:lnTo>
                    <a:pt x="182" y="10"/>
                  </a:lnTo>
                  <a:lnTo>
                    <a:pt x="162" y="5"/>
                  </a:lnTo>
                  <a:lnTo>
                    <a:pt x="142" y="2"/>
                  </a:lnTo>
                  <a:lnTo>
                    <a:pt x="122" y="1"/>
                  </a:lnTo>
                  <a:lnTo>
                    <a:pt x="101" y="0"/>
                  </a:lnTo>
                  <a:lnTo>
                    <a:pt x="81" y="1"/>
                  </a:lnTo>
                  <a:lnTo>
                    <a:pt x="61" y="4"/>
                  </a:lnTo>
                  <a:lnTo>
                    <a:pt x="41" y="7"/>
                  </a:lnTo>
                  <a:lnTo>
                    <a:pt x="21" y="13"/>
                  </a:lnTo>
                  <a:lnTo>
                    <a:pt x="1" y="20"/>
                  </a:lnTo>
                  <a:lnTo>
                    <a:pt x="0" y="20"/>
                  </a:lnTo>
                  <a:lnTo>
                    <a:pt x="0" y="20"/>
                  </a:lnTo>
                  <a:lnTo>
                    <a:pt x="0" y="21"/>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6" name="Freeform 159"/>
            <p:cNvSpPr>
              <a:spLocks/>
            </p:cNvSpPr>
            <p:nvPr/>
          </p:nvSpPr>
          <p:spPr bwMode="auto">
            <a:xfrm>
              <a:off x="4863" y="1049"/>
              <a:ext cx="47" cy="35"/>
            </a:xfrm>
            <a:custGeom>
              <a:avLst/>
              <a:gdLst>
                <a:gd name="T0" fmla="*/ 234 w 234"/>
                <a:gd name="T1" fmla="*/ 0 h 179"/>
                <a:gd name="T2" fmla="*/ 222 w 234"/>
                <a:gd name="T3" fmla="*/ 14 h 179"/>
                <a:gd name="T4" fmla="*/ 210 w 234"/>
                <a:gd name="T5" fmla="*/ 27 h 179"/>
                <a:gd name="T6" fmla="*/ 198 w 234"/>
                <a:gd name="T7" fmla="*/ 40 h 179"/>
                <a:gd name="T8" fmla="*/ 185 w 234"/>
                <a:gd name="T9" fmla="*/ 52 h 179"/>
                <a:gd name="T10" fmla="*/ 173 w 234"/>
                <a:gd name="T11" fmla="*/ 63 h 179"/>
                <a:gd name="T12" fmla="*/ 159 w 234"/>
                <a:gd name="T13" fmla="*/ 75 h 179"/>
                <a:gd name="T14" fmla="*/ 145 w 234"/>
                <a:gd name="T15" fmla="*/ 86 h 179"/>
                <a:gd name="T16" fmla="*/ 132 w 234"/>
                <a:gd name="T17" fmla="*/ 96 h 179"/>
                <a:gd name="T18" fmla="*/ 118 w 234"/>
                <a:gd name="T19" fmla="*/ 106 h 179"/>
                <a:gd name="T20" fmla="*/ 103 w 234"/>
                <a:gd name="T21" fmla="*/ 114 h 179"/>
                <a:gd name="T22" fmla="*/ 88 w 234"/>
                <a:gd name="T23" fmla="*/ 124 h 179"/>
                <a:gd name="T24" fmla="*/ 73 w 234"/>
                <a:gd name="T25" fmla="*/ 132 h 179"/>
                <a:gd name="T26" fmla="*/ 57 w 234"/>
                <a:gd name="T27" fmla="*/ 141 h 179"/>
                <a:gd name="T28" fmla="*/ 41 w 234"/>
                <a:gd name="T29" fmla="*/ 148 h 179"/>
                <a:gd name="T30" fmla="*/ 24 w 234"/>
                <a:gd name="T31" fmla="*/ 156 h 179"/>
                <a:gd name="T32" fmla="*/ 8 w 234"/>
                <a:gd name="T33" fmla="*/ 162 h 179"/>
                <a:gd name="T34" fmla="*/ 3 w 234"/>
                <a:gd name="T35" fmla="*/ 166 h 179"/>
                <a:gd name="T36" fmla="*/ 0 w 234"/>
                <a:gd name="T37" fmla="*/ 172 h 179"/>
                <a:gd name="T38" fmla="*/ 0 w 234"/>
                <a:gd name="T39" fmla="*/ 178 h 179"/>
                <a:gd name="T40" fmla="*/ 6 w 234"/>
                <a:gd name="T41" fmla="*/ 179 h 179"/>
                <a:gd name="T42" fmla="*/ 24 w 234"/>
                <a:gd name="T43" fmla="*/ 175 h 179"/>
                <a:gd name="T44" fmla="*/ 42 w 234"/>
                <a:gd name="T45" fmla="*/ 172 h 179"/>
                <a:gd name="T46" fmla="*/ 59 w 234"/>
                <a:gd name="T47" fmla="*/ 166 h 179"/>
                <a:gd name="T48" fmla="*/ 77 w 234"/>
                <a:gd name="T49" fmla="*/ 157 h 179"/>
                <a:gd name="T50" fmla="*/ 93 w 234"/>
                <a:gd name="T51" fmla="*/ 148 h 179"/>
                <a:gd name="T52" fmla="*/ 109 w 234"/>
                <a:gd name="T53" fmla="*/ 138 h 179"/>
                <a:gd name="T54" fmla="*/ 124 w 234"/>
                <a:gd name="T55" fmla="*/ 127 h 179"/>
                <a:gd name="T56" fmla="*/ 139 w 234"/>
                <a:gd name="T57" fmla="*/ 116 h 179"/>
                <a:gd name="T58" fmla="*/ 153 w 234"/>
                <a:gd name="T59" fmla="*/ 102 h 179"/>
                <a:gd name="T60" fmla="*/ 166 w 234"/>
                <a:gd name="T61" fmla="*/ 88 h 179"/>
                <a:gd name="T62" fmla="*/ 180 w 234"/>
                <a:gd name="T63" fmla="*/ 75 h 179"/>
                <a:gd name="T64" fmla="*/ 191 w 234"/>
                <a:gd name="T65" fmla="*/ 61 h 179"/>
                <a:gd name="T66" fmla="*/ 204 w 234"/>
                <a:gd name="T67" fmla="*/ 46 h 179"/>
                <a:gd name="T68" fmla="*/ 214 w 234"/>
                <a:gd name="T69" fmla="*/ 30 h 179"/>
                <a:gd name="T70" fmla="*/ 225 w 234"/>
                <a:gd name="T71" fmla="*/ 15 h 179"/>
                <a:gd name="T72" fmla="*/ 234 w 234"/>
                <a:gd name="T73" fmla="*/ 0 h 179"/>
                <a:gd name="T74" fmla="*/ 234 w 234"/>
                <a:gd name="T75" fmla="*/ 0 h 179"/>
                <a:gd name="T76" fmla="*/ 234 w 234"/>
                <a:gd name="T77" fmla="*/ 0 h 179"/>
                <a:gd name="T78" fmla="*/ 234 w 234"/>
                <a:gd name="T79" fmla="*/ 0 h 179"/>
                <a:gd name="T80" fmla="*/ 234 w 234"/>
                <a:gd name="T81" fmla="*/ 0 h 179"/>
                <a:gd name="T82" fmla="*/ 234 w 234"/>
                <a:gd name="T8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179">
                  <a:moveTo>
                    <a:pt x="234" y="0"/>
                  </a:moveTo>
                  <a:lnTo>
                    <a:pt x="222" y="14"/>
                  </a:lnTo>
                  <a:lnTo>
                    <a:pt x="210" y="27"/>
                  </a:lnTo>
                  <a:lnTo>
                    <a:pt x="198" y="40"/>
                  </a:lnTo>
                  <a:lnTo>
                    <a:pt x="185" y="52"/>
                  </a:lnTo>
                  <a:lnTo>
                    <a:pt x="173" y="63"/>
                  </a:lnTo>
                  <a:lnTo>
                    <a:pt x="159" y="75"/>
                  </a:lnTo>
                  <a:lnTo>
                    <a:pt x="145" y="86"/>
                  </a:lnTo>
                  <a:lnTo>
                    <a:pt x="132" y="96"/>
                  </a:lnTo>
                  <a:lnTo>
                    <a:pt x="118" y="106"/>
                  </a:lnTo>
                  <a:lnTo>
                    <a:pt x="103" y="114"/>
                  </a:lnTo>
                  <a:lnTo>
                    <a:pt x="88" y="124"/>
                  </a:lnTo>
                  <a:lnTo>
                    <a:pt x="73" y="132"/>
                  </a:lnTo>
                  <a:lnTo>
                    <a:pt x="57" y="141"/>
                  </a:lnTo>
                  <a:lnTo>
                    <a:pt x="41" y="148"/>
                  </a:lnTo>
                  <a:lnTo>
                    <a:pt x="24" y="156"/>
                  </a:lnTo>
                  <a:lnTo>
                    <a:pt x="8" y="162"/>
                  </a:lnTo>
                  <a:lnTo>
                    <a:pt x="3" y="166"/>
                  </a:lnTo>
                  <a:lnTo>
                    <a:pt x="0" y="172"/>
                  </a:lnTo>
                  <a:lnTo>
                    <a:pt x="0" y="178"/>
                  </a:lnTo>
                  <a:lnTo>
                    <a:pt x="6" y="179"/>
                  </a:lnTo>
                  <a:lnTo>
                    <a:pt x="24" y="175"/>
                  </a:lnTo>
                  <a:lnTo>
                    <a:pt x="42" y="172"/>
                  </a:lnTo>
                  <a:lnTo>
                    <a:pt x="59" y="166"/>
                  </a:lnTo>
                  <a:lnTo>
                    <a:pt x="77" y="157"/>
                  </a:lnTo>
                  <a:lnTo>
                    <a:pt x="93" y="148"/>
                  </a:lnTo>
                  <a:lnTo>
                    <a:pt x="109" y="138"/>
                  </a:lnTo>
                  <a:lnTo>
                    <a:pt x="124" y="127"/>
                  </a:lnTo>
                  <a:lnTo>
                    <a:pt x="139" y="116"/>
                  </a:lnTo>
                  <a:lnTo>
                    <a:pt x="153" y="102"/>
                  </a:lnTo>
                  <a:lnTo>
                    <a:pt x="166" y="88"/>
                  </a:lnTo>
                  <a:lnTo>
                    <a:pt x="180" y="75"/>
                  </a:lnTo>
                  <a:lnTo>
                    <a:pt x="191" y="61"/>
                  </a:lnTo>
                  <a:lnTo>
                    <a:pt x="204" y="46"/>
                  </a:lnTo>
                  <a:lnTo>
                    <a:pt x="214" y="30"/>
                  </a:lnTo>
                  <a:lnTo>
                    <a:pt x="225" y="15"/>
                  </a:lnTo>
                  <a:lnTo>
                    <a:pt x="234" y="0"/>
                  </a:lnTo>
                  <a:lnTo>
                    <a:pt x="234" y="0"/>
                  </a:lnTo>
                  <a:lnTo>
                    <a:pt x="234" y="0"/>
                  </a:lnTo>
                  <a:lnTo>
                    <a:pt x="234" y="0"/>
                  </a:lnTo>
                  <a:lnTo>
                    <a:pt x="234" y="0"/>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7" name="Freeform 160"/>
            <p:cNvSpPr>
              <a:spLocks/>
            </p:cNvSpPr>
            <p:nvPr/>
          </p:nvSpPr>
          <p:spPr bwMode="auto">
            <a:xfrm>
              <a:off x="4933" y="1079"/>
              <a:ext cx="83" cy="60"/>
            </a:xfrm>
            <a:custGeom>
              <a:avLst/>
              <a:gdLst>
                <a:gd name="T0" fmla="*/ 0 w 417"/>
                <a:gd name="T1" fmla="*/ 0 h 301"/>
                <a:gd name="T2" fmla="*/ 30 w 417"/>
                <a:gd name="T3" fmla="*/ 11 h 301"/>
                <a:gd name="T4" fmla="*/ 60 w 417"/>
                <a:gd name="T5" fmla="*/ 24 h 301"/>
                <a:gd name="T6" fmla="*/ 89 w 417"/>
                <a:gd name="T7" fmla="*/ 37 h 301"/>
                <a:gd name="T8" fmla="*/ 118 w 417"/>
                <a:gd name="T9" fmla="*/ 52 h 301"/>
                <a:gd name="T10" fmla="*/ 146 w 417"/>
                <a:gd name="T11" fmla="*/ 67 h 301"/>
                <a:gd name="T12" fmla="*/ 173 w 417"/>
                <a:gd name="T13" fmla="*/ 83 h 301"/>
                <a:gd name="T14" fmla="*/ 199 w 417"/>
                <a:gd name="T15" fmla="*/ 99 h 301"/>
                <a:gd name="T16" fmla="*/ 225 w 417"/>
                <a:gd name="T17" fmla="*/ 117 h 301"/>
                <a:gd name="T18" fmla="*/ 250 w 417"/>
                <a:gd name="T19" fmla="*/ 137 h 301"/>
                <a:gd name="T20" fmla="*/ 274 w 417"/>
                <a:gd name="T21" fmla="*/ 156 h 301"/>
                <a:gd name="T22" fmla="*/ 298 w 417"/>
                <a:gd name="T23" fmla="*/ 176 h 301"/>
                <a:gd name="T24" fmla="*/ 320 w 417"/>
                <a:gd name="T25" fmla="*/ 199 h 301"/>
                <a:gd name="T26" fmla="*/ 341 w 417"/>
                <a:gd name="T27" fmla="*/ 222 h 301"/>
                <a:gd name="T28" fmla="*/ 361 w 417"/>
                <a:gd name="T29" fmla="*/ 246 h 301"/>
                <a:gd name="T30" fmla="*/ 381 w 417"/>
                <a:gd name="T31" fmla="*/ 272 h 301"/>
                <a:gd name="T32" fmla="*/ 400 w 417"/>
                <a:gd name="T33" fmla="*/ 298 h 301"/>
                <a:gd name="T34" fmla="*/ 405 w 417"/>
                <a:gd name="T35" fmla="*/ 301 h 301"/>
                <a:gd name="T36" fmla="*/ 411 w 417"/>
                <a:gd name="T37" fmla="*/ 298 h 301"/>
                <a:gd name="T38" fmla="*/ 415 w 417"/>
                <a:gd name="T39" fmla="*/ 293 h 301"/>
                <a:gd name="T40" fmla="*/ 417 w 417"/>
                <a:gd name="T41" fmla="*/ 288 h 301"/>
                <a:gd name="T42" fmla="*/ 411 w 417"/>
                <a:gd name="T43" fmla="*/ 261 h 301"/>
                <a:gd name="T44" fmla="*/ 398 w 417"/>
                <a:gd name="T45" fmla="*/ 236 h 301"/>
                <a:gd name="T46" fmla="*/ 378 w 417"/>
                <a:gd name="T47" fmla="*/ 211 h 301"/>
                <a:gd name="T48" fmla="*/ 356 w 417"/>
                <a:gd name="T49" fmla="*/ 189 h 301"/>
                <a:gd name="T50" fmla="*/ 331 w 417"/>
                <a:gd name="T51" fmla="*/ 168 h 301"/>
                <a:gd name="T52" fmla="*/ 305 w 417"/>
                <a:gd name="T53" fmla="*/ 148 h 301"/>
                <a:gd name="T54" fmla="*/ 281 w 417"/>
                <a:gd name="T55" fmla="*/ 130 h 301"/>
                <a:gd name="T56" fmla="*/ 259 w 417"/>
                <a:gd name="T57" fmla="*/ 114 h 301"/>
                <a:gd name="T58" fmla="*/ 245 w 417"/>
                <a:gd name="T59" fmla="*/ 104 h 301"/>
                <a:gd name="T60" fmla="*/ 230 w 417"/>
                <a:gd name="T61" fmla="*/ 94 h 301"/>
                <a:gd name="T62" fmla="*/ 215 w 417"/>
                <a:gd name="T63" fmla="*/ 85 h 301"/>
                <a:gd name="T64" fmla="*/ 200 w 417"/>
                <a:gd name="T65" fmla="*/ 77 h 301"/>
                <a:gd name="T66" fmla="*/ 184 w 417"/>
                <a:gd name="T67" fmla="*/ 68 h 301"/>
                <a:gd name="T68" fmla="*/ 168 w 417"/>
                <a:gd name="T69" fmla="*/ 61 h 301"/>
                <a:gd name="T70" fmla="*/ 152 w 417"/>
                <a:gd name="T71" fmla="*/ 53 h 301"/>
                <a:gd name="T72" fmla="*/ 136 w 417"/>
                <a:gd name="T73" fmla="*/ 46 h 301"/>
                <a:gd name="T74" fmla="*/ 118 w 417"/>
                <a:gd name="T75" fmla="*/ 39 h 301"/>
                <a:gd name="T76" fmla="*/ 102 w 417"/>
                <a:gd name="T77" fmla="*/ 32 h 301"/>
                <a:gd name="T78" fmla="*/ 85 w 417"/>
                <a:gd name="T79" fmla="*/ 27 h 301"/>
                <a:gd name="T80" fmla="*/ 68 w 417"/>
                <a:gd name="T81" fmla="*/ 21 h 301"/>
                <a:gd name="T82" fmla="*/ 51 w 417"/>
                <a:gd name="T83" fmla="*/ 15 h 301"/>
                <a:gd name="T84" fmla="*/ 33 w 417"/>
                <a:gd name="T85" fmla="*/ 10 h 301"/>
                <a:gd name="T86" fmla="*/ 17 w 417"/>
                <a:gd name="T87" fmla="*/ 5 h 301"/>
                <a:gd name="T88" fmla="*/ 0 w 417"/>
                <a:gd name="T89" fmla="*/ 0 h 301"/>
                <a:gd name="T90" fmla="*/ 0 w 417"/>
                <a:gd name="T91" fmla="*/ 0 h 301"/>
                <a:gd name="T92" fmla="*/ 0 w 417"/>
                <a:gd name="T93" fmla="*/ 0 h 301"/>
                <a:gd name="T94" fmla="*/ 0 w 417"/>
                <a:gd name="T95" fmla="*/ 0 h 301"/>
                <a:gd name="T96" fmla="*/ 0 w 417"/>
                <a:gd name="T97" fmla="*/ 0 h 301"/>
                <a:gd name="T98" fmla="*/ 0 w 417"/>
                <a:gd name="T9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7" h="301">
                  <a:moveTo>
                    <a:pt x="0" y="0"/>
                  </a:moveTo>
                  <a:lnTo>
                    <a:pt x="30" y="11"/>
                  </a:lnTo>
                  <a:lnTo>
                    <a:pt x="60" y="24"/>
                  </a:lnTo>
                  <a:lnTo>
                    <a:pt x="89" y="37"/>
                  </a:lnTo>
                  <a:lnTo>
                    <a:pt x="118" y="52"/>
                  </a:lnTo>
                  <a:lnTo>
                    <a:pt x="146" y="67"/>
                  </a:lnTo>
                  <a:lnTo>
                    <a:pt x="173" y="83"/>
                  </a:lnTo>
                  <a:lnTo>
                    <a:pt x="199" y="99"/>
                  </a:lnTo>
                  <a:lnTo>
                    <a:pt x="225" y="117"/>
                  </a:lnTo>
                  <a:lnTo>
                    <a:pt x="250" y="137"/>
                  </a:lnTo>
                  <a:lnTo>
                    <a:pt x="274" y="156"/>
                  </a:lnTo>
                  <a:lnTo>
                    <a:pt x="298" y="176"/>
                  </a:lnTo>
                  <a:lnTo>
                    <a:pt x="320" y="199"/>
                  </a:lnTo>
                  <a:lnTo>
                    <a:pt x="341" y="222"/>
                  </a:lnTo>
                  <a:lnTo>
                    <a:pt x="361" y="246"/>
                  </a:lnTo>
                  <a:lnTo>
                    <a:pt x="381" y="272"/>
                  </a:lnTo>
                  <a:lnTo>
                    <a:pt x="400" y="298"/>
                  </a:lnTo>
                  <a:lnTo>
                    <a:pt x="405" y="301"/>
                  </a:lnTo>
                  <a:lnTo>
                    <a:pt x="411" y="298"/>
                  </a:lnTo>
                  <a:lnTo>
                    <a:pt x="415" y="293"/>
                  </a:lnTo>
                  <a:lnTo>
                    <a:pt x="417" y="288"/>
                  </a:lnTo>
                  <a:lnTo>
                    <a:pt x="411" y="261"/>
                  </a:lnTo>
                  <a:lnTo>
                    <a:pt x="398" y="236"/>
                  </a:lnTo>
                  <a:lnTo>
                    <a:pt x="378" y="211"/>
                  </a:lnTo>
                  <a:lnTo>
                    <a:pt x="356" y="189"/>
                  </a:lnTo>
                  <a:lnTo>
                    <a:pt x="331" y="168"/>
                  </a:lnTo>
                  <a:lnTo>
                    <a:pt x="305" y="148"/>
                  </a:lnTo>
                  <a:lnTo>
                    <a:pt x="281" y="130"/>
                  </a:lnTo>
                  <a:lnTo>
                    <a:pt x="259" y="114"/>
                  </a:lnTo>
                  <a:lnTo>
                    <a:pt x="245" y="104"/>
                  </a:lnTo>
                  <a:lnTo>
                    <a:pt x="230" y="94"/>
                  </a:lnTo>
                  <a:lnTo>
                    <a:pt x="215" y="85"/>
                  </a:lnTo>
                  <a:lnTo>
                    <a:pt x="200" y="77"/>
                  </a:lnTo>
                  <a:lnTo>
                    <a:pt x="184" y="68"/>
                  </a:lnTo>
                  <a:lnTo>
                    <a:pt x="168" y="61"/>
                  </a:lnTo>
                  <a:lnTo>
                    <a:pt x="152" y="53"/>
                  </a:lnTo>
                  <a:lnTo>
                    <a:pt x="136" y="46"/>
                  </a:lnTo>
                  <a:lnTo>
                    <a:pt x="118" y="39"/>
                  </a:lnTo>
                  <a:lnTo>
                    <a:pt x="102" y="32"/>
                  </a:lnTo>
                  <a:lnTo>
                    <a:pt x="85" y="27"/>
                  </a:lnTo>
                  <a:lnTo>
                    <a:pt x="68" y="21"/>
                  </a:lnTo>
                  <a:lnTo>
                    <a:pt x="51" y="15"/>
                  </a:lnTo>
                  <a:lnTo>
                    <a:pt x="33" y="10"/>
                  </a:lnTo>
                  <a:lnTo>
                    <a:pt x="17" y="5"/>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8" name="Freeform 161"/>
            <p:cNvSpPr>
              <a:spLocks/>
            </p:cNvSpPr>
            <p:nvPr/>
          </p:nvSpPr>
          <p:spPr bwMode="auto">
            <a:xfrm>
              <a:off x="4934" y="1074"/>
              <a:ext cx="111" cy="63"/>
            </a:xfrm>
            <a:custGeom>
              <a:avLst/>
              <a:gdLst>
                <a:gd name="T0" fmla="*/ 19 w 558"/>
                <a:gd name="T1" fmla="*/ 10 h 315"/>
                <a:gd name="T2" fmla="*/ 59 w 558"/>
                <a:gd name="T3" fmla="*/ 5 h 315"/>
                <a:gd name="T4" fmla="*/ 102 w 558"/>
                <a:gd name="T5" fmla="*/ 11 h 315"/>
                <a:gd name="T6" fmla="*/ 142 w 558"/>
                <a:gd name="T7" fmla="*/ 22 h 315"/>
                <a:gd name="T8" fmla="*/ 179 w 558"/>
                <a:gd name="T9" fmla="*/ 35 h 315"/>
                <a:gd name="T10" fmla="*/ 221 w 558"/>
                <a:gd name="T11" fmla="*/ 49 h 315"/>
                <a:gd name="T12" fmla="*/ 259 w 558"/>
                <a:gd name="T13" fmla="*/ 68 h 315"/>
                <a:gd name="T14" fmla="*/ 296 w 558"/>
                <a:gd name="T15" fmla="*/ 88 h 315"/>
                <a:gd name="T16" fmla="*/ 331 w 558"/>
                <a:gd name="T17" fmla="*/ 108 h 315"/>
                <a:gd name="T18" fmla="*/ 365 w 558"/>
                <a:gd name="T19" fmla="*/ 129 h 315"/>
                <a:gd name="T20" fmla="*/ 397 w 558"/>
                <a:gd name="T21" fmla="*/ 153 h 315"/>
                <a:gd name="T22" fmla="*/ 429 w 558"/>
                <a:gd name="T23" fmla="*/ 178 h 315"/>
                <a:gd name="T24" fmla="*/ 458 w 558"/>
                <a:gd name="T25" fmla="*/ 205 h 315"/>
                <a:gd name="T26" fmla="*/ 486 w 558"/>
                <a:gd name="T27" fmla="*/ 234 h 315"/>
                <a:gd name="T28" fmla="*/ 512 w 558"/>
                <a:gd name="T29" fmla="*/ 264 h 315"/>
                <a:gd name="T30" fmla="*/ 536 w 558"/>
                <a:gd name="T31" fmla="*/ 296 h 315"/>
                <a:gd name="T32" fmla="*/ 549 w 558"/>
                <a:gd name="T33" fmla="*/ 315 h 315"/>
                <a:gd name="T34" fmla="*/ 557 w 558"/>
                <a:gd name="T35" fmla="*/ 305 h 315"/>
                <a:gd name="T36" fmla="*/ 553 w 558"/>
                <a:gd name="T37" fmla="*/ 280 h 315"/>
                <a:gd name="T38" fmla="*/ 537 w 558"/>
                <a:gd name="T39" fmla="*/ 241 h 315"/>
                <a:gd name="T40" fmla="*/ 512 w 558"/>
                <a:gd name="T41" fmla="*/ 206 h 315"/>
                <a:gd name="T42" fmla="*/ 481 w 558"/>
                <a:gd name="T43" fmla="*/ 174 h 315"/>
                <a:gd name="T44" fmla="*/ 445 w 558"/>
                <a:gd name="T45" fmla="*/ 144 h 315"/>
                <a:gd name="T46" fmla="*/ 406 w 558"/>
                <a:gd name="T47" fmla="*/ 117 h 315"/>
                <a:gd name="T48" fmla="*/ 367 w 558"/>
                <a:gd name="T49" fmla="*/ 93 h 315"/>
                <a:gd name="T50" fmla="*/ 330 w 558"/>
                <a:gd name="T51" fmla="*/ 73 h 315"/>
                <a:gd name="T52" fmla="*/ 292 w 558"/>
                <a:gd name="T53" fmla="*/ 54 h 315"/>
                <a:gd name="T54" fmla="*/ 247 w 558"/>
                <a:gd name="T55" fmla="*/ 37 h 315"/>
                <a:gd name="T56" fmla="*/ 202 w 558"/>
                <a:gd name="T57" fmla="*/ 23 h 315"/>
                <a:gd name="T58" fmla="*/ 154 w 558"/>
                <a:gd name="T59" fmla="*/ 12 h 315"/>
                <a:gd name="T60" fmla="*/ 116 w 558"/>
                <a:gd name="T61" fmla="*/ 5 h 315"/>
                <a:gd name="T62" fmla="*/ 82 w 558"/>
                <a:gd name="T63" fmla="*/ 0 h 315"/>
                <a:gd name="T64" fmla="*/ 47 w 558"/>
                <a:gd name="T65" fmla="*/ 1 h 315"/>
                <a:gd name="T66" fmla="*/ 15 w 558"/>
                <a:gd name="T67" fmla="*/ 10 h 315"/>
                <a:gd name="T68" fmla="*/ 0 w 558"/>
                <a:gd name="T69" fmla="*/ 18 h 315"/>
                <a:gd name="T70" fmla="*/ 0 w 558"/>
                <a:gd name="T71" fmla="*/ 18 h 315"/>
                <a:gd name="T72" fmla="*/ 1 w 558"/>
                <a:gd name="T73" fmla="*/ 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8" h="315">
                  <a:moveTo>
                    <a:pt x="1" y="18"/>
                  </a:moveTo>
                  <a:lnTo>
                    <a:pt x="19" y="10"/>
                  </a:lnTo>
                  <a:lnTo>
                    <a:pt x="39" y="6"/>
                  </a:lnTo>
                  <a:lnTo>
                    <a:pt x="59" y="5"/>
                  </a:lnTo>
                  <a:lnTo>
                    <a:pt x="81" y="7"/>
                  </a:lnTo>
                  <a:lnTo>
                    <a:pt x="102" y="11"/>
                  </a:lnTo>
                  <a:lnTo>
                    <a:pt x="122" y="16"/>
                  </a:lnTo>
                  <a:lnTo>
                    <a:pt x="142" y="22"/>
                  </a:lnTo>
                  <a:lnTo>
                    <a:pt x="159" y="27"/>
                  </a:lnTo>
                  <a:lnTo>
                    <a:pt x="179" y="35"/>
                  </a:lnTo>
                  <a:lnTo>
                    <a:pt x="201" y="42"/>
                  </a:lnTo>
                  <a:lnTo>
                    <a:pt x="221" y="49"/>
                  </a:lnTo>
                  <a:lnTo>
                    <a:pt x="239" y="58"/>
                  </a:lnTo>
                  <a:lnTo>
                    <a:pt x="259" y="68"/>
                  </a:lnTo>
                  <a:lnTo>
                    <a:pt x="278" y="77"/>
                  </a:lnTo>
                  <a:lnTo>
                    <a:pt x="296" y="88"/>
                  </a:lnTo>
                  <a:lnTo>
                    <a:pt x="315" y="98"/>
                  </a:lnTo>
                  <a:lnTo>
                    <a:pt x="331" y="108"/>
                  </a:lnTo>
                  <a:lnTo>
                    <a:pt x="349" y="118"/>
                  </a:lnTo>
                  <a:lnTo>
                    <a:pt x="365" y="129"/>
                  </a:lnTo>
                  <a:lnTo>
                    <a:pt x="381" y="140"/>
                  </a:lnTo>
                  <a:lnTo>
                    <a:pt x="397" y="153"/>
                  </a:lnTo>
                  <a:lnTo>
                    <a:pt x="412" y="165"/>
                  </a:lnTo>
                  <a:lnTo>
                    <a:pt x="429" y="178"/>
                  </a:lnTo>
                  <a:lnTo>
                    <a:pt x="443" y="191"/>
                  </a:lnTo>
                  <a:lnTo>
                    <a:pt x="458" y="205"/>
                  </a:lnTo>
                  <a:lnTo>
                    <a:pt x="472" y="219"/>
                  </a:lnTo>
                  <a:lnTo>
                    <a:pt x="486" y="234"/>
                  </a:lnTo>
                  <a:lnTo>
                    <a:pt x="500" y="249"/>
                  </a:lnTo>
                  <a:lnTo>
                    <a:pt x="512" y="264"/>
                  </a:lnTo>
                  <a:lnTo>
                    <a:pt x="524" y="280"/>
                  </a:lnTo>
                  <a:lnTo>
                    <a:pt x="536" y="296"/>
                  </a:lnTo>
                  <a:lnTo>
                    <a:pt x="546" y="312"/>
                  </a:lnTo>
                  <a:lnTo>
                    <a:pt x="549" y="315"/>
                  </a:lnTo>
                  <a:lnTo>
                    <a:pt x="554" y="311"/>
                  </a:lnTo>
                  <a:lnTo>
                    <a:pt x="557" y="305"/>
                  </a:lnTo>
                  <a:lnTo>
                    <a:pt x="558" y="300"/>
                  </a:lnTo>
                  <a:lnTo>
                    <a:pt x="553" y="280"/>
                  </a:lnTo>
                  <a:lnTo>
                    <a:pt x="546" y="260"/>
                  </a:lnTo>
                  <a:lnTo>
                    <a:pt x="537" y="241"/>
                  </a:lnTo>
                  <a:lnTo>
                    <a:pt x="524" y="224"/>
                  </a:lnTo>
                  <a:lnTo>
                    <a:pt x="512" y="206"/>
                  </a:lnTo>
                  <a:lnTo>
                    <a:pt x="497" y="189"/>
                  </a:lnTo>
                  <a:lnTo>
                    <a:pt x="481" y="174"/>
                  </a:lnTo>
                  <a:lnTo>
                    <a:pt x="463" y="158"/>
                  </a:lnTo>
                  <a:lnTo>
                    <a:pt x="445" y="144"/>
                  </a:lnTo>
                  <a:lnTo>
                    <a:pt x="426" y="130"/>
                  </a:lnTo>
                  <a:lnTo>
                    <a:pt x="406" y="117"/>
                  </a:lnTo>
                  <a:lnTo>
                    <a:pt x="387" y="104"/>
                  </a:lnTo>
                  <a:lnTo>
                    <a:pt x="367" y="93"/>
                  </a:lnTo>
                  <a:lnTo>
                    <a:pt x="349" y="83"/>
                  </a:lnTo>
                  <a:lnTo>
                    <a:pt x="330" y="73"/>
                  </a:lnTo>
                  <a:lnTo>
                    <a:pt x="313" y="64"/>
                  </a:lnTo>
                  <a:lnTo>
                    <a:pt x="292" y="54"/>
                  </a:lnTo>
                  <a:lnTo>
                    <a:pt x="269" y="46"/>
                  </a:lnTo>
                  <a:lnTo>
                    <a:pt x="247" y="37"/>
                  </a:lnTo>
                  <a:lnTo>
                    <a:pt x="224" y="30"/>
                  </a:lnTo>
                  <a:lnTo>
                    <a:pt x="202" y="23"/>
                  </a:lnTo>
                  <a:lnTo>
                    <a:pt x="178" y="17"/>
                  </a:lnTo>
                  <a:lnTo>
                    <a:pt x="154" y="12"/>
                  </a:lnTo>
                  <a:lnTo>
                    <a:pt x="132" y="7"/>
                  </a:lnTo>
                  <a:lnTo>
                    <a:pt x="116" y="5"/>
                  </a:lnTo>
                  <a:lnTo>
                    <a:pt x="100" y="1"/>
                  </a:lnTo>
                  <a:lnTo>
                    <a:pt x="82" y="0"/>
                  </a:lnTo>
                  <a:lnTo>
                    <a:pt x="65" y="0"/>
                  </a:lnTo>
                  <a:lnTo>
                    <a:pt x="47" y="1"/>
                  </a:lnTo>
                  <a:lnTo>
                    <a:pt x="30" y="5"/>
                  </a:lnTo>
                  <a:lnTo>
                    <a:pt x="15" y="10"/>
                  </a:lnTo>
                  <a:lnTo>
                    <a:pt x="1" y="18"/>
                  </a:lnTo>
                  <a:lnTo>
                    <a:pt x="0" y="18"/>
                  </a:lnTo>
                  <a:lnTo>
                    <a:pt x="0" y="18"/>
                  </a:lnTo>
                  <a:lnTo>
                    <a:pt x="0" y="18"/>
                  </a:lnTo>
                  <a:lnTo>
                    <a:pt x="1" y="18"/>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29" name="Freeform 162"/>
            <p:cNvSpPr>
              <a:spLocks/>
            </p:cNvSpPr>
            <p:nvPr/>
          </p:nvSpPr>
          <p:spPr bwMode="auto">
            <a:xfrm>
              <a:off x="4948" y="1068"/>
              <a:ext cx="25" cy="15"/>
            </a:xfrm>
            <a:custGeom>
              <a:avLst/>
              <a:gdLst>
                <a:gd name="T0" fmla="*/ 72 w 125"/>
                <a:gd name="T1" fmla="*/ 75 h 75"/>
                <a:gd name="T2" fmla="*/ 65 w 125"/>
                <a:gd name="T3" fmla="*/ 71 h 75"/>
                <a:gd name="T4" fmla="*/ 57 w 125"/>
                <a:gd name="T5" fmla="*/ 67 h 75"/>
                <a:gd name="T6" fmla="*/ 50 w 125"/>
                <a:gd name="T7" fmla="*/ 63 h 75"/>
                <a:gd name="T8" fmla="*/ 42 w 125"/>
                <a:gd name="T9" fmla="*/ 59 h 75"/>
                <a:gd name="T10" fmla="*/ 35 w 125"/>
                <a:gd name="T11" fmla="*/ 56 h 75"/>
                <a:gd name="T12" fmla="*/ 26 w 125"/>
                <a:gd name="T13" fmla="*/ 48 h 75"/>
                <a:gd name="T14" fmla="*/ 20 w 125"/>
                <a:gd name="T15" fmla="*/ 41 h 75"/>
                <a:gd name="T16" fmla="*/ 22 w 125"/>
                <a:gd name="T17" fmla="*/ 34 h 75"/>
                <a:gd name="T18" fmla="*/ 27 w 125"/>
                <a:gd name="T19" fmla="*/ 33 h 75"/>
                <a:gd name="T20" fmla="*/ 32 w 125"/>
                <a:gd name="T21" fmla="*/ 32 h 75"/>
                <a:gd name="T22" fmla="*/ 39 w 125"/>
                <a:gd name="T23" fmla="*/ 32 h 75"/>
                <a:gd name="T24" fmla="*/ 44 w 125"/>
                <a:gd name="T25" fmla="*/ 33 h 75"/>
                <a:gd name="T26" fmla="*/ 49 w 125"/>
                <a:gd name="T27" fmla="*/ 33 h 75"/>
                <a:gd name="T28" fmla="*/ 55 w 125"/>
                <a:gd name="T29" fmla="*/ 34 h 75"/>
                <a:gd name="T30" fmla="*/ 60 w 125"/>
                <a:gd name="T31" fmla="*/ 36 h 75"/>
                <a:gd name="T32" fmla="*/ 65 w 125"/>
                <a:gd name="T33" fmla="*/ 37 h 75"/>
                <a:gd name="T34" fmla="*/ 70 w 125"/>
                <a:gd name="T35" fmla="*/ 39 h 75"/>
                <a:gd name="T36" fmla="*/ 76 w 125"/>
                <a:gd name="T37" fmla="*/ 41 h 75"/>
                <a:gd name="T38" fmla="*/ 81 w 125"/>
                <a:gd name="T39" fmla="*/ 43 h 75"/>
                <a:gd name="T40" fmla="*/ 86 w 125"/>
                <a:gd name="T41" fmla="*/ 47 h 75"/>
                <a:gd name="T42" fmla="*/ 91 w 125"/>
                <a:gd name="T43" fmla="*/ 49 h 75"/>
                <a:gd name="T44" fmla="*/ 96 w 125"/>
                <a:gd name="T45" fmla="*/ 49 h 75"/>
                <a:gd name="T46" fmla="*/ 100 w 125"/>
                <a:gd name="T47" fmla="*/ 51 h 75"/>
                <a:gd name="T48" fmla="*/ 105 w 125"/>
                <a:gd name="T49" fmla="*/ 53 h 75"/>
                <a:gd name="T50" fmla="*/ 112 w 125"/>
                <a:gd name="T51" fmla="*/ 54 h 75"/>
                <a:gd name="T52" fmla="*/ 118 w 125"/>
                <a:gd name="T53" fmla="*/ 51 h 75"/>
                <a:gd name="T54" fmla="*/ 123 w 125"/>
                <a:gd name="T55" fmla="*/ 44 h 75"/>
                <a:gd name="T56" fmla="*/ 125 w 125"/>
                <a:gd name="T57" fmla="*/ 37 h 75"/>
                <a:gd name="T58" fmla="*/ 120 w 125"/>
                <a:gd name="T59" fmla="*/ 22 h 75"/>
                <a:gd name="T60" fmla="*/ 108 w 125"/>
                <a:gd name="T61" fmla="*/ 11 h 75"/>
                <a:gd name="T62" fmla="*/ 93 w 125"/>
                <a:gd name="T63" fmla="*/ 3 h 75"/>
                <a:gd name="T64" fmla="*/ 75 w 125"/>
                <a:gd name="T65" fmla="*/ 0 h 75"/>
                <a:gd name="T66" fmla="*/ 56 w 125"/>
                <a:gd name="T67" fmla="*/ 0 h 75"/>
                <a:gd name="T68" fmla="*/ 37 w 125"/>
                <a:gd name="T69" fmla="*/ 3 h 75"/>
                <a:gd name="T70" fmla="*/ 21 w 125"/>
                <a:gd name="T71" fmla="*/ 11 h 75"/>
                <a:gd name="T72" fmla="*/ 10 w 125"/>
                <a:gd name="T73" fmla="*/ 21 h 75"/>
                <a:gd name="T74" fmla="*/ 4 w 125"/>
                <a:gd name="T75" fmla="*/ 32 h 75"/>
                <a:gd name="T76" fmla="*/ 0 w 125"/>
                <a:gd name="T77" fmla="*/ 43 h 75"/>
                <a:gd name="T78" fmla="*/ 1 w 125"/>
                <a:gd name="T79" fmla="*/ 56 h 75"/>
                <a:gd name="T80" fmla="*/ 10 w 125"/>
                <a:gd name="T81" fmla="*/ 64 h 75"/>
                <a:gd name="T82" fmla="*/ 17 w 125"/>
                <a:gd name="T83" fmla="*/ 68 h 75"/>
                <a:gd name="T84" fmla="*/ 25 w 125"/>
                <a:gd name="T85" fmla="*/ 69 h 75"/>
                <a:gd name="T86" fmla="*/ 32 w 125"/>
                <a:gd name="T87" fmla="*/ 71 h 75"/>
                <a:gd name="T88" fmla="*/ 41 w 125"/>
                <a:gd name="T89" fmla="*/ 72 h 75"/>
                <a:gd name="T90" fmla="*/ 49 w 125"/>
                <a:gd name="T91" fmla="*/ 73 h 75"/>
                <a:gd name="T92" fmla="*/ 57 w 125"/>
                <a:gd name="T93" fmla="*/ 73 h 75"/>
                <a:gd name="T94" fmla="*/ 65 w 125"/>
                <a:gd name="T95" fmla="*/ 74 h 75"/>
                <a:gd name="T96" fmla="*/ 72 w 125"/>
                <a:gd name="T97" fmla="*/ 75 h 75"/>
                <a:gd name="T98" fmla="*/ 72 w 125"/>
                <a:gd name="T99" fmla="*/ 75 h 75"/>
                <a:gd name="T100" fmla="*/ 72 w 125"/>
                <a:gd name="T101" fmla="*/ 75 h 75"/>
                <a:gd name="T102" fmla="*/ 72 w 125"/>
                <a:gd name="T103" fmla="*/ 75 h 75"/>
                <a:gd name="T104" fmla="*/ 72 w 125"/>
                <a:gd name="T105" fmla="*/ 75 h 75"/>
                <a:gd name="T106" fmla="*/ 72 w 125"/>
                <a:gd name="T10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75">
                  <a:moveTo>
                    <a:pt x="72" y="75"/>
                  </a:moveTo>
                  <a:lnTo>
                    <a:pt x="65" y="71"/>
                  </a:lnTo>
                  <a:lnTo>
                    <a:pt x="57" y="67"/>
                  </a:lnTo>
                  <a:lnTo>
                    <a:pt x="50" y="63"/>
                  </a:lnTo>
                  <a:lnTo>
                    <a:pt x="42" y="59"/>
                  </a:lnTo>
                  <a:lnTo>
                    <a:pt x="35" y="56"/>
                  </a:lnTo>
                  <a:lnTo>
                    <a:pt x="26" y="48"/>
                  </a:lnTo>
                  <a:lnTo>
                    <a:pt x="20" y="41"/>
                  </a:lnTo>
                  <a:lnTo>
                    <a:pt x="22" y="34"/>
                  </a:lnTo>
                  <a:lnTo>
                    <a:pt x="27" y="33"/>
                  </a:lnTo>
                  <a:lnTo>
                    <a:pt x="32" y="32"/>
                  </a:lnTo>
                  <a:lnTo>
                    <a:pt x="39" y="32"/>
                  </a:lnTo>
                  <a:lnTo>
                    <a:pt x="44" y="33"/>
                  </a:lnTo>
                  <a:lnTo>
                    <a:pt x="49" y="33"/>
                  </a:lnTo>
                  <a:lnTo>
                    <a:pt x="55" y="34"/>
                  </a:lnTo>
                  <a:lnTo>
                    <a:pt x="60" y="36"/>
                  </a:lnTo>
                  <a:lnTo>
                    <a:pt x="65" y="37"/>
                  </a:lnTo>
                  <a:lnTo>
                    <a:pt x="70" y="39"/>
                  </a:lnTo>
                  <a:lnTo>
                    <a:pt x="76" y="41"/>
                  </a:lnTo>
                  <a:lnTo>
                    <a:pt x="81" y="43"/>
                  </a:lnTo>
                  <a:lnTo>
                    <a:pt x="86" y="47"/>
                  </a:lnTo>
                  <a:lnTo>
                    <a:pt x="91" y="49"/>
                  </a:lnTo>
                  <a:lnTo>
                    <a:pt x="96" y="49"/>
                  </a:lnTo>
                  <a:lnTo>
                    <a:pt x="100" y="51"/>
                  </a:lnTo>
                  <a:lnTo>
                    <a:pt x="105" y="53"/>
                  </a:lnTo>
                  <a:lnTo>
                    <a:pt x="112" y="54"/>
                  </a:lnTo>
                  <a:lnTo>
                    <a:pt x="118" y="51"/>
                  </a:lnTo>
                  <a:lnTo>
                    <a:pt x="123" y="44"/>
                  </a:lnTo>
                  <a:lnTo>
                    <a:pt x="125" y="37"/>
                  </a:lnTo>
                  <a:lnTo>
                    <a:pt x="120" y="22"/>
                  </a:lnTo>
                  <a:lnTo>
                    <a:pt x="108" y="11"/>
                  </a:lnTo>
                  <a:lnTo>
                    <a:pt x="93" y="3"/>
                  </a:lnTo>
                  <a:lnTo>
                    <a:pt x="75" y="0"/>
                  </a:lnTo>
                  <a:lnTo>
                    <a:pt x="56" y="0"/>
                  </a:lnTo>
                  <a:lnTo>
                    <a:pt x="37" y="3"/>
                  </a:lnTo>
                  <a:lnTo>
                    <a:pt x="21" y="11"/>
                  </a:lnTo>
                  <a:lnTo>
                    <a:pt x="10" y="21"/>
                  </a:lnTo>
                  <a:lnTo>
                    <a:pt x="4" y="32"/>
                  </a:lnTo>
                  <a:lnTo>
                    <a:pt x="0" y="43"/>
                  </a:lnTo>
                  <a:lnTo>
                    <a:pt x="1" y="56"/>
                  </a:lnTo>
                  <a:lnTo>
                    <a:pt x="10" y="64"/>
                  </a:lnTo>
                  <a:lnTo>
                    <a:pt x="17" y="68"/>
                  </a:lnTo>
                  <a:lnTo>
                    <a:pt x="25" y="69"/>
                  </a:lnTo>
                  <a:lnTo>
                    <a:pt x="32" y="71"/>
                  </a:lnTo>
                  <a:lnTo>
                    <a:pt x="41" y="72"/>
                  </a:lnTo>
                  <a:lnTo>
                    <a:pt x="49" y="73"/>
                  </a:lnTo>
                  <a:lnTo>
                    <a:pt x="57" y="73"/>
                  </a:lnTo>
                  <a:lnTo>
                    <a:pt x="65" y="74"/>
                  </a:lnTo>
                  <a:lnTo>
                    <a:pt x="72" y="75"/>
                  </a:lnTo>
                  <a:lnTo>
                    <a:pt x="72" y="75"/>
                  </a:lnTo>
                  <a:lnTo>
                    <a:pt x="72" y="75"/>
                  </a:lnTo>
                  <a:lnTo>
                    <a:pt x="72" y="75"/>
                  </a:lnTo>
                  <a:lnTo>
                    <a:pt x="72" y="75"/>
                  </a:lnTo>
                  <a:lnTo>
                    <a:pt x="72"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0" name="Freeform 163"/>
            <p:cNvSpPr>
              <a:spLocks/>
            </p:cNvSpPr>
            <p:nvPr/>
          </p:nvSpPr>
          <p:spPr bwMode="auto">
            <a:xfrm>
              <a:off x="4787" y="1314"/>
              <a:ext cx="33" cy="57"/>
            </a:xfrm>
            <a:custGeom>
              <a:avLst/>
              <a:gdLst>
                <a:gd name="T0" fmla="*/ 53 w 164"/>
                <a:gd name="T1" fmla="*/ 0 h 284"/>
                <a:gd name="T2" fmla="*/ 71 w 164"/>
                <a:gd name="T3" fmla="*/ 11 h 284"/>
                <a:gd name="T4" fmla="*/ 88 w 164"/>
                <a:gd name="T5" fmla="*/ 25 h 284"/>
                <a:gd name="T6" fmla="*/ 103 w 164"/>
                <a:gd name="T7" fmla="*/ 39 h 284"/>
                <a:gd name="T8" fmla="*/ 116 w 164"/>
                <a:gd name="T9" fmla="*/ 55 h 284"/>
                <a:gd name="T10" fmla="*/ 127 w 164"/>
                <a:gd name="T11" fmla="*/ 72 h 284"/>
                <a:gd name="T12" fmla="*/ 136 w 164"/>
                <a:gd name="T13" fmla="*/ 91 h 284"/>
                <a:gd name="T14" fmla="*/ 144 w 164"/>
                <a:gd name="T15" fmla="*/ 111 h 284"/>
                <a:gd name="T16" fmla="*/ 147 w 164"/>
                <a:gd name="T17" fmla="*/ 132 h 284"/>
                <a:gd name="T18" fmla="*/ 147 w 164"/>
                <a:gd name="T19" fmla="*/ 163 h 284"/>
                <a:gd name="T20" fmla="*/ 141 w 164"/>
                <a:gd name="T21" fmla="*/ 189 h 284"/>
                <a:gd name="T22" fmla="*/ 127 w 164"/>
                <a:gd name="T23" fmla="*/ 212 h 284"/>
                <a:gd name="T24" fmla="*/ 110 w 164"/>
                <a:gd name="T25" fmla="*/ 230 h 284"/>
                <a:gd name="T26" fmla="*/ 88 w 164"/>
                <a:gd name="T27" fmla="*/ 245 h 284"/>
                <a:gd name="T28" fmla="*/ 63 w 164"/>
                <a:gd name="T29" fmla="*/ 258 h 284"/>
                <a:gd name="T30" fmla="*/ 35 w 164"/>
                <a:gd name="T31" fmla="*/ 265 h 284"/>
                <a:gd name="T32" fmla="*/ 8 w 164"/>
                <a:gd name="T33" fmla="*/ 269 h 284"/>
                <a:gd name="T34" fmla="*/ 4 w 164"/>
                <a:gd name="T35" fmla="*/ 270 h 284"/>
                <a:gd name="T36" fmla="*/ 2 w 164"/>
                <a:gd name="T37" fmla="*/ 274 h 284"/>
                <a:gd name="T38" fmla="*/ 0 w 164"/>
                <a:gd name="T39" fmla="*/ 278 h 284"/>
                <a:gd name="T40" fmla="*/ 3 w 164"/>
                <a:gd name="T41" fmla="*/ 280 h 284"/>
                <a:gd name="T42" fmla="*/ 25 w 164"/>
                <a:gd name="T43" fmla="*/ 284 h 284"/>
                <a:gd name="T44" fmla="*/ 49 w 164"/>
                <a:gd name="T45" fmla="*/ 281 h 284"/>
                <a:gd name="T46" fmla="*/ 73 w 164"/>
                <a:gd name="T47" fmla="*/ 274 h 284"/>
                <a:gd name="T48" fmla="*/ 95 w 164"/>
                <a:gd name="T49" fmla="*/ 261 h 284"/>
                <a:gd name="T50" fmla="*/ 115 w 164"/>
                <a:gd name="T51" fmla="*/ 245 h 284"/>
                <a:gd name="T52" fmla="*/ 132 w 164"/>
                <a:gd name="T53" fmla="*/ 227 h 284"/>
                <a:gd name="T54" fmla="*/ 146 w 164"/>
                <a:gd name="T55" fmla="*/ 207 h 284"/>
                <a:gd name="T56" fmla="*/ 156 w 164"/>
                <a:gd name="T57" fmla="*/ 187 h 284"/>
                <a:gd name="T58" fmla="*/ 164 w 164"/>
                <a:gd name="T59" fmla="*/ 157 h 284"/>
                <a:gd name="T60" fmla="*/ 162 w 164"/>
                <a:gd name="T61" fmla="*/ 128 h 284"/>
                <a:gd name="T62" fmla="*/ 155 w 164"/>
                <a:gd name="T63" fmla="*/ 101 h 284"/>
                <a:gd name="T64" fmla="*/ 141 w 164"/>
                <a:gd name="T65" fmla="*/ 75 h 284"/>
                <a:gd name="T66" fmla="*/ 124 w 164"/>
                <a:gd name="T67" fmla="*/ 51 h 284"/>
                <a:gd name="T68" fmla="*/ 101 w 164"/>
                <a:gd name="T69" fmla="*/ 31 h 284"/>
                <a:gd name="T70" fmla="*/ 79 w 164"/>
                <a:gd name="T71" fmla="*/ 14 h 284"/>
                <a:gd name="T72" fmla="*/ 54 w 164"/>
                <a:gd name="T73" fmla="*/ 0 h 284"/>
                <a:gd name="T74" fmla="*/ 53 w 164"/>
                <a:gd name="T75" fmla="*/ 0 h 284"/>
                <a:gd name="T76" fmla="*/ 53 w 164"/>
                <a:gd name="T77" fmla="*/ 0 h 284"/>
                <a:gd name="T78" fmla="*/ 53 w 164"/>
                <a:gd name="T79" fmla="*/ 0 h 284"/>
                <a:gd name="T80" fmla="*/ 53 w 164"/>
                <a:gd name="T81" fmla="*/ 0 h 284"/>
                <a:gd name="T82" fmla="*/ 53 w 164"/>
                <a:gd name="T8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284">
                  <a:moveTo>
                    <a:pt x="53" y="0"/>
                  </a:moveTo>
                  <a:lnTo>
                    <a:pt x="71" y="11"/>
                  </a:lnTo>
                  <a:lnTo>
                    <a:pt x="88" y="25"/>
                  </a:lnTo>
                  <a:lnTo>
                    <a:pt x="103" y="39"/>
                  </a:lnTo>
                  <a:lnTo>
                    <a:pt x="116" y="55"/>
                  </a:lnTo>
                  <a:lnTo>
                    <a:pt x="127" y="72"/>
                  </a:lnTo>
                  <a:lnTo>
                    <a:pt x="136" y="91"/>
                  </a:lnTo>
                  <a:lnTo>
                    <a:pt x="144" y="111"/>
                  </a:lnTo>
                  <a:lnTo>
                    <a:pt x="147" y="132"/>
                  </a:lnTo>
                  <a:lnTo>
                    <a:pt x="147" y="163"/>
                  </a:lnTo>
                  <a:lnTo>
                    <a:pt x="141" y="189"/>
                  </a:lnTo>
                  <a:lnTo>
                    <a:pt x="127" y="212"/>
                  </a:lnTo>
                  <a:lnTo>
                    <a:pt x="110" y="230"/>
                  </a:lnTo>
                  <a:lnTo>
                    <a:pt x="88" y="245"/>
                  </a:lnTo>
                  <a:lnTo>
                    <a:pt x="63" y="258"/>
                  </a:lnTo>
                  <a:lnTo>
                    <a:pt x="35" y="265"/>
                  </a:lnTo>
                  <a:lnTo>
                    <a:pt x="8" y="269"/>
                  </a:lnTo>
                  <a:lnTo>
                    <a:pt x="4" y="270"/>
                  </a:lnTo>
                  <a:lnTo>
                    <a:pt x="2" y="274"/>
                  </a:lnTo>
                  <a:lnTo>
                    <a:pt x="0" y="278"/>
                  </a:lnTo>
                  <a:lnTo>
                    <a:pt x="3" y="280"/>
                  </a:lnTo>
                  <a:lnTo>
                    <a:pt x="25" y="284"/>
                  </a:lnTo>
                  <a:lnTo>
                    <a:pt x="49" y="281"/>
                  </a:lnTo>
                  <a:lnTo>
                    <a:pt x="73" y="274"/>
                  </a:lnTo>
                  <a:lnTo>
                    <a:pt x="95" y="261"/>
                  </a:lnTo>
                  <a:lnTo>
                    <a:pt x="115" y="245"/>
                  </a:lnTo>
                  <a:lnTo>
                    <a:pt x="132" y="227"/>
                  </a:lnTo>
                  <a:lnTo>
                    <a:pt x="146" y="207"/>
                  </a:lnTo>
                  <a:lnTo>
                    <a:pt x="156" y="187"/>
                  </a:lnTo>
                  <a:lnTo>
                    <a:pt x="164" y="157"/>
                  </a:lnTo>
                  <a:lnTo>
                    <a:pt x="162" y="128"/>
                  </a:lnTo>
                  <a:lnTo>
                    <a:pt x="155" y="101"/>
                  </a:lnTo>
                  <a:lnTo>
                    <a:pt x="141" y="75"/>
                  </a:lnTo>
                  <a:lnTo>
                    <a:pt x="124" y="51"/>
                  </a:lnTo>
                  <a:lnTo>
                    <a:pt x="101" y="31"/>
                  </a:lnTo>
                  <a:lnTo>
                    <a:pt x="79" y="14"/>
                  </a:lnTo>
                  <a:lnTo>
                    <a:pt x="54" y="0"/>
                  </a:lnTo>
                  <a:lnTo>
                    <a:pt x="53" y="0"/>
                  </a:lnTo>
                  <a:lnTo>
                    <a:pt x="53" y="0"/>
                  </a:lnTo>
                  <a:lnTo>
                    <a:pt x="53" y="0"/>
                  </a:lnTo>
                  <a:lnTo>
                    <a:pt x="53"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1" name="Freeform 164"/>
            <p:cNvSpPr>
              <a:spLocks/>
            </p:cNvSpPr>
            <p:nvPr/>
          </p:nvSpPr>
          <p:spPr bwMode="auto">
            <a:xfrm>
              <a:off x="4812" y="1315"/>
              <a:ext cx="29" cy="51"/>
            </a:xfrm>
            <a:custGeom>
              <a:avLst/>
              <a:gdLst>
                <a:gd name="T0" fmla="*/ 0 w 147"/>
                <a:gd name="T1" fmla="*/ 0 h 255"/>
                <a:gd name="T2" fmla="*/ 15 w 147"/>
                <a:gd name="T3" fmla="*/ 4 h 255"/>
                <a:gd name="T4" fmla="*/ 31 w 147"/>
                <a:gd name="T5" fmla="*/ 10 h 255"/>
                <a:gd name="T6" fmla="*/ 47 w 147"/>
                <a:gd name="T7" fmla="*/ 19 h 255"/>
                <a:gd name="T8" fmla="*/ 62 w 147"/>
                <a:gd name="T9" fmla="*/ 30 h 255"/>
                <a:gd name="T10" fmla="*/ 77 w 147"/>
                <a:gd name="T11" fmla="*/ 41 h 255"/>
                <a:gd name="T12" fmla="*/ 91 w 147"/>
                <a:gd name="T13" fmla="*/ 55 h 255"/>
                <a:gd name="T14" fmla="*/ 102 w 147"/>
                <a:gd name="T15" fmla="*/ 67 h 255"/>
                <a:gd name="T16" fmla="*/ 112 w 147"/>
                <a:gd name="T17" fmla="*/ 80 h 255"/>
                <a:gd name="T18" fmla="*/ 125 w 147"/>
                <a:gd name="T19" fmla="*/ 101 h 255"/>
                <a:gd name="T20" fmla="*/ 131 w 147"/>
                <a:gd name="T21" fmla="*/ 123 h 255"/>
                <a:gd name="T22" fmla="*/ 133 w 147"/>
                <a:gd name="T23" fmla="*/ 147 h 255"/>
                <a:gd name="T24" fmla="*/ 131 w 147"/>
                <a:gd name="T25" fmla="*/ 172 h 255"/>
                <a:gd name="T26" fmla="*/ 128 w 147"/>
                <a:gd name="T27" fmla="*/ 183 h 255"/>
                <a:gd name="T28" fmla="*/ 123 w 147"/>
                <a:gd name="T29" fmla="*/ 193 h 255"/>
                <a:gd name="T30" fmla="*/ 117 w 147"/>
                <a:gd name="T31" fmla="*/ 203 h 255"/>
                <a:gd name="T32" fmla="*/ 110 w 147"/>
                <a:gd name="T33" fmla="*/ 212 h 255"/>
                <a:gd name="T34" fmla="*/ 102 w 147"/>
                <a:gd name="T35" fmla="*/ 221 h 255"/>
                <a:gd name="T36" fmla="*/ 93 w 147"/>
                <a:gd name="T37" fmla="*/ 228 h 255"/>
                <a:gd name="T38" fmla="*/ 85 w 147"/>
                <a:gd name="T39" fmla="*/ 237 h 255"/>
                <a:gd name="T40" fmla="*/ 77 w 147"/>
                <a:gd name="T41" fmla="*/ 244 h 255"/>
                <a:gd name="T42" fmla="*/ 76 w 147"/>
                <a:gd name="T43" fmla="*/ 249 h 255"/>
                <a:gd name="T44" fmla="*/ 76 w 147"/>
                <a:gd name="T45" fmla="*/ 253 h 255"/>
                <a:gd name="T46" fmla="*/ 77 w 147"/>
                <a:gd name="T47" fmla="*/ 255 h 255"/>
                <a:gd name="T48" fmla="*/ 82 w 147"/>
                <a:gd name="T49" fmla="*/ 254 h 255"/>
                <a:gd name="T50" fmla="*/ 98 w 147"/>
                <a:gd name="T51" fmla="*/ 242 h 255"/>
                <a:gd name="T52" fmla="*/ 112 w 147"/>
                <a:gd name="T53" fmla="*/ 228 h 255"/>
                <a:gd name="T54" fmla="*/ 126 w 147"/>
                <a:gd name="T55" fmla="*/ 213 h 255"/>
                <a:gd name="T56" fmla="*/ 136 w 147"/>
                <a:gd name="T57" fmla="*/ 197 h 255"/>
                <a:gd name="T58" fmla="*/ 143 w 147"/>
                <a:gd name="T59" fmla="*/ 181 h 255"/>
                <a:gd name="T60" fmla="*/ 147 w 147"/>
                <a:gd name="T61" fmla="*/ 162 h 255"/>
                <a:gd name="T62" fmla="*/ 147 w 147"/>
                <a:gd name="T63" fmla="*/ 142 h 255"/>
                <a:gd name="T64" fmla="*/ 143 w 147"/>
                <a:gd name="T65" fmla="*/ 121 h 255"/>
                <a:gd name="T66" fmla="*/ 134 w 147"/>
                <a:gd name="T67" fmla="*/ 99 h 255"/>
                <a:gd name="T68" fmla="*/ 122 w 147"/>
                <a:gd name="T69" fmla="*/ 77 h 255"/>
                <a:gd name="T70" fmla="*/ 107 w 147"/>
                <a:gd name="T71" fmla="*/ 57 h 255"/>
                <a:gd name="T72" fmla="*/ 90 w 147"/>
                <a:gd name="T73" fmla="*/ 40 h 255"/>
                <a:gd name="T74" fmla="*/ 68 w 147"/>
                <a:gd name="T75" fmla="*/ 25 h 255"/>
                <a:gd name="T76" fmla="*/ 47 w 147"/>
                <a:gd name="T77" fmla="*/ 13 h 255"/>
                <a:gd name="T78" fmla="*/ 25 w 147"/>
                <a:gd name="T79" fmla="*/ 4 h 255"/>
                <a:gd name="T80" fmla="*/ 1 w 147"/>
                <a:gd name="T81" fmla="*/ 0 h 255"/>
                <a:gd name="T82" fmla="*/ 0 w 147"/>
                <a:gd name="T83" fmla="*/ 0 h 255"/>
                <a:gd name="T84" fmla="*/ 0 w 147"/>
                <a:gd name="T85" fmla="*/ 0 h 255"/>
                <a:gd name="T86" fmla="*/ 0 w 147"/>
                <a:gd name="T87" fmla="*/ 0 h 255"/>
                <a:gd name="T88" fmla="*/ 0 w 147"/>
                <a:gd name="T89" fmla="*/ 0 h 255"/>
                <a:gd name="T90" fmla="*/ 0 w 147"/>
                <a:gd name="T9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255">
                  <a:moveTo>
                    <a:pt x="0" y="0"/>
                  </a:moveTo>
                  <a:lnTo>
                    <a:pt x="15" y="4"/>
                  </a:lnTo>
                  <a:lnTo>
                    <a:pt x="31" y="10"/>
                  </a:lnTo>
                  <a:lnTo>
                    <a:pt x="47" y="19"/>
                  </a:lnTo>
                  <a:lnTo>
                    <a:pt x="62" y="30"/>
                  </a:lnTo>
                  <a:lnTo>
                    <a:pt x="77" y="41"/>
                  </a:lnTo>
                  <a:lnTo>
                    <a:pt x="91" y="55"/>
                  </a:lnTo>
                  <a:lnTo>
                    <a:pt x="102" y="67"/>
                  </a:lnTo>
                  <a:lnTo>
                    <a:pt x="112" y="80"/>
                  </a:lnTo>
                  <a:lnTo>
                    <a:pt x="125" y="101"/>
                  </a:lnTo>
                  <a:lnTo>
                    <a:pt x="131" y="123"/>
                  </a:lnTo>
                  <a:lnTo>
                    <a:pt x="133" y="147"/>
                  </a:lnTo>
                  <a:lnTo>
                    <a:pt x="131" y="172"/>
                  </a:lnTo>
                  <a:lnTo>
                    <a:pt x="128" y="183"/>
                  </a:lnTo>
                  <a:lnTo>
                    <a:pt x="123" y="193"/>
                  </a:lnTo>
                  <a:lnTo>
                    <a:pt x="117" y="203"/>
                  </a:lnTo>
                  <a:lnTo>
                    <a:pt x="110" y="212"/>
                  </a:lnTo>
                  <a:lnTo>
                    <a:pt x="102" y="221"/>
                  </a:lnTo>
                  <a:lnTo>
                    <a:pt x="93" y="228"/>
                  </a:lnTo>
                  <a:lnTo>
                    <a:pt x="85" y="237"/>
                  </a:lnTo>
                  <a:lnTo>
                    <a:pt x="77" y="244"/>
                  </a:lnTo>
                  <a:lnTo>
                    <a:pt x="76" y="249"/>
                  </a:lnTo>
                  <a:lnTo>
                    <a:pt x="76" y="253"/>
                  </a:lnTo>
                  <a:lnTo>
                    <a:pt x="77" y="255"/>
                  </a:lnTo>
                  <a:lnTo>
                    <a:pt x="82" y="254"/>
                  </a:lnTo>
                  <a:lnTo>
                    <a:pt x="98" y="242"/>
                  </a:lnTo>
                  <a:lnTo>
                    <a:pt x="112" y="228"/>
                  </a:lnTo>
                  <a:lnTo>
                    <a:pt x="126" y="213"/>
                  </a:lnTo>
                  <a:lnTo>
                    <a:pt x="136" y="197"/>
                  </a:lnTo>
                  <a:lnTo>
                    <a:pt x="143" y="181"/>
                  </a:lnTo>
                  <a:lnTo>
                    <a:pt x="147" y="162"/>
                  </a:lnTo>
                  <a:lnTo>
                    <a:pt x="147" y="142"/>
                  </a:lnTo>
                  <a:lnTo>
                    <a:pt x="143" y="121"/>
                  </a:lnTo>
                  <a:lnTo>
                    <a:pt x="134" y="99"/>
                  </a:lnTo>
                  <a:lnTo>
                    <a:pt x="122" y="77"/>
                  </a:lnTo>
                  <a:lnTo>
                    <a:pt x="107" y="57"/>
                  </a:lnTo>
                  <a:lnTo>
                    <a:pt x="90" y="40"/>
                  </a:lnTo>
                  <a:lnTo>
                    <a:pt x="68" y="25"/>
                  </a:lnTo>
                  <a:lnTo>
                    <a:pt x="47" y="13"/>
                  </a:lnTo>
                  <a:lnTo>
                    <a:pt x="25" y="4"/>
                  </a:lnTo>
                  <a:lnTo>
                    <a:pt x="1"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2" name="Freeform 165"/>
            <p:cNvSpPr>
              <a:spLocks/>
            </p:cNvSpPr>
            <p:nvPr/>
          </p:nvSpPr>
          <p:spPr bwMode="auto">
            <a:xfrm>
              <a:off x="4802" y="1345"/>
              <a:ext cx="185" cy="30"/>
            </a:xfrm>
            <a:custGeom>
              <a:avLst/>
              <a:gdLst>
                <a:gd name="T0" fmla="*/ 12 w 928"/>
                <a:gd name="T1" fmla="*/ 111 h 151"/>
                <a:gd name="T2" fmla="*/ 35 w 928"/>
                <a:gd name="T3" fmla="*/ 111 h 151"/>
                <a:gd name="T4" fmla="*/ 57 w 928"/>
                <a:gd name="T5" fmla="*/ 111 h 151"/>
                <a:gd name="T6" fmla="*/ 81 w 928"/>
                <a:gd name="T7" fmla="*/ 109 h 151"/>
                <a:gd name="T8" fmla="*/ 109 w 928"/>
                <a:gd name="T9" fmla="*/ 107 h 151"/>
                <a:gd name="T10" fmla="*/ 144 w 928"/>
                <a:gd name="T11" fmla="*/ 107 h 151"/>
                <a:gd name="T12" fmla="*/ 179 w 928"/>
                <a:gd name="T13" fmla="*/ 108 h 151"/>
                <a:gd name="T14" fmla="*/ 214 w 928"/>
                <a:gd name="T15" fmla="*/ 111 h 151"/>
                <a:gd name="T16" fmla="*/ 249 w 928"/>
                <a:gd name="T17" fmla="*/ 116 h 151"/>
                <a:gd name="T18" fmla="*/ 284 w 928"/>
                <a:gd name="T19" fmla="*/ 121 h 151"/>
                <a:gd name="T20" fmla="*/ 317 w 928"/>
                <a:gd name="T21" fmla="*/ 127 h 151"/>
                <a:gd name="T22" fmla="*/ 352 w 928"/>
                <a:gd name="T23" fmla="*/ 132 h 151"/>
                <a:gd name="T24" fmla="*/ 386 w 928"/>
                <a:gd name="T25" fmla="*/ 137 h 151"/>
                <a:gd name="T26" fmla="*/ 421 w 928"/>
                <a:gd name="T27" fmla="*/ 142 h 151"/>
                <a:gd name="T28" fmla="*/ 455 w 928"/>
                <a:gd name="T29" fmla="*/ 146 h 151"/>
                <a:gd name="T30" fmla="*/ 489 w 928"/>
                <a:gd name="T31" fmla="*/ 148 h 151"/>
                <a:gd name="T32" fmla="*/ 522 w 928"/>
                <a:gd name="T33" fmla="*/ 149 h 151"/>
                <a:gd name="T34" fmla="*/ 550 w 928"/>
                <a:gd name="T35" fmla="*/ 149 h 151"/>
                <a:gd name="T36" fmla="*/ 580 w 928"/>
                <a:gd name="T37" fmla="*/ 148 h 151"/>
                <a:gd name="T38" fmla="*/ 609 w 928"/>
                <a:gd name="T39" fmla="*/ 146 h 151"/>
                <a:gd name="T40" fmla="*/ 639 w 928"/>
                <a:gd name="T41" fmla="*/ 142 h 151"/>
                <a:gd name="T42" fmla="*/ 668 w 928"/>
                <a:gd name="T43" fmla="*/ 136 h 151"/>
                <a:gd name="T44" fmla="*/ 696 w 928"/>
                <a:gd name="T45" fmla="*/ 129 h 151"/>
                <a:gd name="T46" fmla="*/ 725 w 928"/>
                <a:gd name="T47" fmla="*/ 121 h 151"/>
                <a:gd name="T48" fmla="*/ 763 w 928"/>
                <a:gd name="T49" fmla="*/ 107 h 151"/>
                <a:gd name="T50" fmla="*/ 813 w 928"/>
                <a:gd name="T51" fmla="*/ 86 h 151"/>
                <a:gd name="T52" fmla="*/ 862 w 928"/>
                <a:gd name="T53" fmla="*/ 61 h 151"/>
                <a:gd name="T54" fmla="*/ 905 w 928"/>
                <a:gd name="T55" fmla="*/ 30 h 151"/>
                <a:gd name="T56" fmla="*/ 928 w 928"/>
                <a:gd name="T57" fmla="*/ 6 h 151"/>
                <a:gd name="T58" fmla="*/ 925 w 928"/>
                <a:gd name="T59" fmla="*/ 0 h 151"/>
                <a:gd name="T60" fmla="*/ 898 w 928"/>
                <a:gd name="T61" fmla="*/ 16 h 151"/>
                <a:gd name="T62" fmla="*/ 851 w 928"/>
                <a:gd name="T63" fmla="*/ 43 h 151"/>
                <a:gd name="T64" fmla="*/ 802 w 928"/>
                <a:gd name="T65" fmla="*/ 66 h 151"/>
                <a:gd name="T66" fmla="*/ 751 w 928"/>
                <a:gd name="T67" fmla="*/ 85 h 151"/>
                <a:gd name="T68" fmla="*/ 700 w 928"/>
                <a:gd name="T69" fmla="*/ 99 h 151"/>
                <a:gd name="T70" fmla="*/ 648 w 928"/>
                <a:gd name="T71" fmla="*/ 109 h 151"/>
                <a:gd name="T72" fmla="*/ 594 w 928"/>
                <a:gd name="T73" fmla="*/ 116 h 151"/>
                <a:gd name="T74" fmla="*/ 539 w 928"/>
                <a:gd name="T75" fmla="*/ 119 h 151"/>
                <a:gd name="T76" fmla="*/ 504 w 928"/>
                <a:gd name="T77" fmla="*/ 119 h 151"/>
                <a:gd name="T78" fmla="*/ 488 w 928"/>
                <a:gd name="T79" fmla="*/ 119 h 151"/>
                <a:gd name="T80" fmla="*/ 471 w 928"/>
                <a:gd name="T81" fmla="*/ 118 h 151"/>
                <a:gd name="T82" fmla="*/ 455 w 928"/>
                <a:gd name="T83" fmla="*/ 117 h 151"/>
                <a:gd name="T84" fmla="*/ 432 w 928"/>
                <a:gd name="T85" fmla="*/ 116 h 151"/>
                <a:gd name="T86" fmla="*/ 401 w 928"/>
                <a:gd name="T87" fmla="*/ 113 h 151"/>
                <a:gd name="T88" fmla="*/ 371 w 928"/>
                <a:gd name="T89" fmla="*/ 109 h 151"/>
                <a:gd name="T90" fmla="*/ 340 w 928"/>
                <a:gd name="T91" fmla="*/ 107 h 151"/>
                <a:gd name="T92" fmla="*/ 310 w 928"/>
                <a:gd name="T93" fmla="*/ 103 h 151"/>
                <a:gd name="T94" fmla="*/ 279 w 928"/>
                <a:gd name="T95" fmla="*/ 99 h 151"/>
                <a:gd name="T96" fmla="*/ 249 w 928"/>
                <a:gd name="T97" fmla="*/ 97 h 151"/>
                <a:gd name="T98" fmla="*/ 218 w 928"/>
                <a:gd name="T99" fmla="*/ 96 h 151"/>
                <a:gd name="T100" fmla="*/ 190 w 928"/>
                <a:gd name="T101" fmla="*/ 94 h 151"/>
                <a:gd name="T102" fmla="*/ 164 w 928"/>
                <a:gd name="T103" fmla="*/ 94 h 151"/>
                <a:gd name="T104" fmla="*/ 138 w 928"/>
                <a:gd name="T105" fmla="*/ 96 h 151"/>
                <a:gd name="T106" fmla="*/ 113 w 928"/>
                <a:gd name="T107" fmla="*/ 98 h 151"/>
                <a:gd name="T108" fmla="*/ 88 w 928"/>
                <a:gd name="T109" fmla="*/ 101 h 151"/>
                <a:gd name="T110" fmla="*/ 62 w 928"/>
                <a:gd name="T111" fmla="*/ 104 h 151"/>
                <a:gd name="T112" fmla="*/ 37 w 928"/>
                <a:gd name="T113" fmla="*/ 107 h 151"/>
                <a:gd name="T114" fmla="*/ 12 w 928"/>
                <a:gd name="T115" fmla="*/ 109 h 151"/>
                <a:gd name="T116" fmla="*/ 0 w 928"/>
                <a:gd name="T117" fmla="*/ 111 h 151"/>
                <a:gd name="T118" fmla="*/ 0 w 928"/>
                <a:gd name="T119" fmla="*/ 111 h 151"/>
                <a:gd name="T120" fmla="*/ 0 w 928"/>
                <a:gd name="T121"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8" h="151">
                  <a:moveTo>
                    <a:pt x="0" y="111"/>
                  </a:moveTo>
                  <a:lnTo>
                    <a:pt x="12" y="111"/>
                  </a:lnTo>
                  <a:lnTo>
                    <a:pt x="24" y="111"/>
                  </a:lnTo>
                  <a:lnTo>
                    <a:pt x="35" y="111"/>
                  </a:lnTo>
                  <a:lnTo>
                    <a:pt x="46" y="111"/>
                  </a:lnTo>
                  <a:lnTo>
                    <a:pt x="57" y="111"/>
                  </a:lnTo>
                  <a:lnTo>
                    <a:pt x="70" y="109"/>
                  </a:lnTo>
                  <a:lnTo>
                    <a:pt x="81" y="109"/>
                  </a:lnTo>
                  <a:lnTo>
                    <a:pt x="92" y="108"/>
                  </a:lnTo>
                  <a:lnTo>
                    <a:pt x="109" y="107"/>
                  </a:lnTo>
                  <a:lnTo>
                    <a:pt x="127" y="107"/>
                  </a:lnTo>
                  <a:lnTo>
                    <a:pt x="144" y="107"/>
                  </a:lnTo>
                  <a:lnTo>
                    <a:pt x="162" y="107"/>
                  </a:lnTo>
                  <a:lnTo>
                    <a:pt x="179" y="108"/>
                  </a:lnTo>
                  <a:lnTo>
                    <a:pt x="198" y="109"/>
                  </a:lnTo>
                  <a:lnTo>
                    <a:pt x="214" y="111"/>
                  </a:lnTo>
                  <a:lnTo>
                    <a:pt x="232" y="113"/>
                  </a:lnTo>
                  <a:lnTo>
                    <a:pt x="249" y="116"/>
                  </a:lnTo>
                  <a:lnTo>
                    <a:pt x="266" y="118"/>
                  </a:lnTo>
                  <a:lnTo>
                    <a:pt x="284" y="121"/>
                  </a:lnTo>
                  <a:lnTo>
                    <a:pt x="300" y="124"/>
                  </a:lnTo>
                  <a:lnTo>
                    <a:pt x="317" y="127"/>
                  </a:lnTo>
                  <a:lnTo>
                    <a:pt x="335" y="129"/>
                  </a:lnTo>
                  <a:lnTo>
                    <a:pt x="352" y="132"/>
                  </a:lnTo>
                  <a:lnTo>
                    <a:pt x="370" y="134"/>
                  </a:lnTo>
                  <a:lnTo>
                    <a:pt x="386" y="137"/>
                  </a:lnTo>
                  <a:lnTo>
                    <a:pt x="403" y="139"/>
                  </a:lnTo>
                  <a:lnTo>
                    <a:pt x="421" y="142"/>
                  </a:lnTo>
                  <a:lnTo>
                    <a:pt x="438" y="143"/>
                  </a:lnTo>
                  <a:lnTo>
                    <a:pt x="455" y="146"/>
                  </a:lnTo>
                  <a:lnTo>
                    <a:pt x="472" y="147"/>
                  </a:lnTo>
                  <a:lnTo>
                    <a:pt x="489" y="148"/>
                  </a:lnTo>
                  <a:lnTo>
                    <a:pt x="507" y="149"/>
                  </a:lnTo>
                  <a:lnTo>
                    <a:pt x="522" y="149"/>
                  </a:lnTo>
                  <a:lnTo>
                    <a:pt x="537" y="151"/>
                  </a:lnTo>
                  <a:lnTo>
                    <a:pt x="550" y="149"/>
                  </a:lnTo>
                  <a:lnTo>
                    <a:pt x="565" y="149"/>
                  </a:lnTo>
                  <a:lnTo>
                    <a:pt x="580" y="148"/>
                  </a:lnTo>
                  <a:lnTo>
                    <a:pt x="595" y="147"/>
                  </a:lnTo>
                  <a:lnTo>
                    <a:pt x="609" y="146"/>
                  </a:lnTo>
                  <a:lnTo>
                    <a:pt x="624" y="143"/>
                  </a:lnTo>
                  <a:lnTo>
                    <a:pt x="639" y="142"/>
                  </a:lnTo>
                  <a:lnTo>
                    <a:pt x="653" y="139"/>
                  </a:lnTo>
                  <a:lnTo>
                    <a:pt x="668" y="136"/>
                  </a:lnTo>
                  <a:lnTo>
                    <a:pt x="681" y="132"/>
                  </a:lnTo>
                  <a:lnTo>
                    <a:pt x="696" y="129"/>
                  </a:lnTo>
                  <a:lnTo>
                    <a:pt x="710" y="124"/>
                  </a:lnTo>
                  <a:lnTo>
                    <a:pt x="725" y="121"/>
                  </a:lnTo>
                  <a:lnTo>
                    <a:pt x="739" y="116"/>
                  </a:lnTo>
                  <a:lnTo>
                    <a:pt x="763" y="107"/>
                  </a:lnTo>
                  <a:lnTo>
                    <a:pt x="788" y="97"/>
                  </a:lnTo>
                  <a:lnTo>
                    <a:pt x="813" y="86"/>
                  </a:lnTo>
                  <a:lnTo>
                    <a:pt x="838" y="73"/>
                  </a:lnTo>
                  <a:lnTo>
                    <a:pt x="862" y="61"/>
                  </a:lnTo>
                  <a:lnTo>
                    <a:pt x="884" y="46"/>
                  </a:lnTo>
                  <a:lnTo>
                    <a:pt x="905" y="30"/>
                  </a:lnTo>
                  <a:lnTo>
                    <a:pt x="925" y="11"/>
                  </a:lnTo>
                  <a:lnTo>
                    <a:pt x="928" y="6"/>
                  </a:lnTo>
                  <a:lnTo>
                    <a:pt x="928" y="2"/>
                  </a:lnTo>
                  <a:lnTo>
                    <a:pt x="925" y="0"/>
                  </a:lnTo>
                  <a:lnTo>
                    <a:pt x="922" y="1"/>
                  </a:lnTo>
                  <a:lnTo>
                    <a:pt x="898" y="16"/>
                  </a:lnTo>
                  <a:lnTo>
                    <a:pt x="874" y="31"/>
                  </a:lnTo>
                  <a:lnTo>
                    <a:pt x="851" y="43"/>
                  </a:lnTo>
                  <a:lnTo>
                    <a:pt x="826" y="56"/>
                  </a:lnTo>
                  <a:lnTo>
                    <a:pt x="802" y="66"/>
                  </a:lnTo>
                  <a:lnTo>
                    <a:pt x="777" y="76"/>
                  </a:lnTo>
                  <a:lnTo>
                    <a:pt x="751" y="85"/>
                  </a:lnTo>
                  <a:lnTo>
                    <a:pt x="726" y="92"/>
                  </a:lnTo>
                  <a:lnTo>
                    <a:pt x="700" y="99"/>
                  </a:lnTo>
                  <a:lnTo>
                    <a:pt x="674" y="104"/>
                  </a:lnTo>
                  <a:lnTo>
                    <a:pt x="648" y="109"/>
                  </a:lnTo>
                  <a:lnTo>
                    <a:pt x="620" y="113"/>
                  </a:lnTo>
                  <a:lnTo>
                    <a:pt x="594" y="116"/>
                  </a:lnTo>
                  <a:lnTo>
                    <a:pt x="567" y="118"/>
                  </a:lnTo>
                  <a:lnTo>
                    <a:pt x="539" y="119"/>
                  </a:lnTo>
                  <a:lnTo>
                    <a:pt x="512" y="119"/>
                  </a:lnTo>
                  <a:lnTo>
                    <a:pt x="504" y="119"/>
                  </a:lnTo>
                  <a:lnTo>
                    <a:pt x="496" y="119"/>
                  </a:lnTo>
                  <a:lnTo>
                    <a:pt x="488" y="119"/>
                  </a:lnTo>
                  <a:lnTo>
                    <a:pt x="479" y="118"/>
                  </a:lnTo>
                  <a:lnTo>
                    <a:pt x="471" y="118"/>
                  </a:lnTo>
                  <a:lnTo>
                    <a:pt x="463" y="118"/>
                  </a:lnTo>
                  <a:lnTo>
                    <a:pt x="455" y="117"/>
                  </a:lnTo>
                  <a:lnTo>
                    <a:pt x="447" y="117"/>
                  </a:lnTo>
                  <a:lnTo>
                    <a:pt x="432" y="116"/>
                  </a:lnTo>
                  <a:lnTo>
                    <a:pt x="416" y="114"/>
                  </a:lnTo>
                  <a:lnTo>
                    <a:pt x="401" y="113"/>
                  </a:lnTo>
                  <a:lnTo>
                    <a:pt x="386" y="111"/>
                  </a:lnTo>
                  <a:lnTo>
                    <a:pt x="371" y="109"/>
                  </a:lnTo>
                  <a:lnTo>
                    <a:pt x="355" y="108"/>
                  </a:lnTo>
                  <a:lnTo>
                    <a:pt x="340" y="107"/>
                  </a:lnTo>
                  <a:lnTo>
                    <a:pt x="325" y="104"/>
                  </a:lnTo>
                  <a:lnTo>
                    <a:pt x="310" y="103"/>
                  </a:lnTo>
                  <a:lnTo>
                    <a:pt x="295" y="102"/>
                  </a:lnTo>
                  <a:lnTo>
                    <a:pt x="279" y="99"/>
                  </a:lnTo>
                  <a:lnTo>
                    <a:pt x="264" y="98"/>
                  </a:lnTo>
                  <a:lnTo>
                    <a:pt x="249" y="97"/>
                  </a:lnTo>
                  <a:lnTo>
                    <a:pt x="234" y="96"/>
                  </a:lnTo>
                  <a:lnTo>
                    <a:pt x="218" y="96"/>
                  </a:lnTo>
                  <a:lnTo>
                    <a:pt x="203" y="94"/>
                  </a:lnTo>
                  <a:lnTo>
                    <a:pt x="190" y="94"/>
                  </a:lnTo>
                  <a:lnTo>
                    <a:pt x="177" y="94"/>
                  </a:lnTo>
                  <a:lnTo>
                    <a:pt x="164" y="94"/>
                  </a:lnTo>
                  <a:lnTo>
                    <a:pt x="152" y="94"/>
                  </a:lnTo>
                  <a:lnTo>
                    <a:pt x="138" y="96"/>
                  </a:lnTo>
                  <a:lnTo>
                    <a:pt x="126" y="97"/>
                  </a:lnTo>
                  <a:lnTo>
                    <a:pt x="113" y="98"/>
                  </a:lnTo>
                  <a:lnTo>
                    <a:pt x="101" y="99"/>
                  </a:lnTo>
                  <a:lnTo>
                    <a:pt x="88" y="101"/>
                  </a:lnTo>
                  <a:lnTo>
                    <a:pt x="76" y="103"/>
                  </a:lnTo>
                  <a:lnTo>
                    <a:pt x="62" y="104"/>
                  </a:lnTo>
                  <a:lnTo>
                    <a:pt x="50" y="106"/>
                  </a:lnTo>
                  <a:lnTo>
                    <a:pt x="37" y="107"/>
                  </a:lnTo>
                  <a:lnTo>
                    <a:pt x="25" y="108"/>
                  </a:lnTo>
                  <a:lnTo>
                    <a:pt x="12" y="109"/>
                  </a:lnTo>
                  <a:lnTo>
                    <a:pt x="0" y="111"/>
                  </a:lnTo>
                  <a:lnTo>
                    <a:pt x="0" y="111"/>
                  </a:lnTo>
                  <a:lnTo>
                    <a:pt x="0" y="111"/>
                  </a:lnTo>
                  <a:lnTo>
                    <a:pt x="0" y="111"/>
                  </a:lnTo>
                  <a:lnTo>
                    <a:pt x="0" y="111"/>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3" name="Freeform 166"/>
            <p:cNvSpPr>
              <a:spLocks/>
            </p:cNvSpPr>
            <p:nvPr/>
          </p:nvSpPr>
          <p:spPr bwMode="auto">
            <a:xfrm>
              <a:off x="4806" y="1280"/>
              <a:ext cx="171" cy="38"/>
            </a:xfrm>
            <a:custGeom>
              <a:avLst/>
              <a:gdLst>
                <a:gd name="T0" fmla="*/ 16 w 855"/>
                <a:gd name="T1" fmla="*/ 153 h 188"/>
                <a:gd name="T2" fmla="*/ 46 w 855"/>
                <a:gd name="T3" fmla="*/ 144 h 188"/>
                <a:gd name="T4" fmla="*/ 74 w 855"/>
                <a:gd name="T5" fmla="*/ 144 h 188"/>
                <a:gd name="T6" fmla="*/ 102 w 855"/>
                <a:gd name="T7" fmla="*/ 152 h 188"/>
                <a:gd name="T8" fmla="*/ 129 w 855"/>
                <a:gd name="T9" fmla="*/ 163 h 188"/>
                <a:gd name="T10" fmla="*/ 157 w 855"/>
                <a:gd name="T11" fmla="*/ 175 h 188"/>
                <a:gd name="T12" fmla="*/ 185 w 855"/>
                <a:gd name="T13" fmla="*/ 184 h 188"/>
                <a:gd name="T14" fmla="*/ 216 w 855"/>
                <a:gd name="T15" fmla="*/ 188 h 188"/>
                <a:gd name="T16" fmla="*/ 259 w 855"/>
                <a:gd name="T17" fmla="*/ 180 h 188"/>
                <a:gd name="T18" fmla="*/ 303 w 855"/>
                <a:gd name="T19" fmla="*/ 157 h 188"/>
                <a:gd name="T20" fmla="*/ 342 w 855"/>
                <a:gd name="T21" fmla="*/ 124 h 188"/>
                <a:gd name="T22" fmla="*/ 379 w 855"/>
                <a:gd name="T23" fmla="*/ 90 h 188"/>
                <a:gd name="T24" fmla="*/ 431 w 855"/>
                <a:gd name="T25" fmla="*/ 57 h 188"/>
                <a:gd name="T26" fmla="*/ 493 w 855"/>
                <a:gd name="T27" fmla="*/ 35 h 188"/>
                <a:gd name="T28" fmla="*/ 555 w 855"/>
                <a:gd name="T29" fmla="*/ 27 h 188"/>
                <a:gd name="T30" fmla="*/ 616 w 855"/>
                <a:gd name="T31" fmla="*/ 32 h 188"/>
                <a:gd name="T32" fmla="*/ 676 w 855"/>
                <a:gd name="T33" fmla="*/ 50 h 188"/>
                <a:gd name="T34" fmla="*/ 733 w 855"/>
                <a:gd name="T35" fmla="*/ 77 h 188"/>
                <a:gd name="T36" fmla="*/ 786 w 855"/>
                <a:gd name="T37" fmla="*/ 114 h 188"/>
                <a:gd name="T38" fmla="*/ 833 w 855"/>
                <a:gd name="T39" fmla="*/ 158 h 188"/>
                <a:gd name="T40" fmla="*/ 854 w 855"/>
                <a:gd name="T41" fmla="*/ 182 h 188"/>
                <a:gd name="T42" fmla="*/ 855 w 855"/>
                <a:gd name="T43" fmla="*/ 180 h 188"/>
                <a:gd name="T44" fmla="*/ 837 w 855"/>
                <a:gd name="T45" fmla="*/ 156 h 188"/>
                <a:gd name="T46" fmla="*/ 794 w 855"/>
                <a:gd name="T47" fmla="*/ 111 h 188"/>
                <a:gd name="T48" fmla="*/ 747 w 855"/>
                <a:gd name="T49" fmla="*/ 70 h 188"/>
                <a:gd name="T50" fmla="*/ 696 w 855"/>
                <a:gd name="T51" fmla="*/ 36 h 188"/>
                <a:gd name="T52" fmla="*/ 655 w 855"/>
                <a:gd name="T53" fmla="*/ 15 h 188"/>
                <a:gd name="T54" fmla="*/ 629 w 855"/>
                <a:gd name="T55" fmla="*/ 6 h 188"/>
                <a:gd name="T56" fmla="*/ 601 w 855"/>
                <a:gd name="T57" fmla="*/ 1 h 188"/>
                <a:gd name="T58" fmla="*/ 574 w 855"/>
                <a:gd name="T59" fmla="*/ 0 h 188"/>
                <a:gd name="T60" fmla="*/ 545 w 855"/>
                <a:gd name="T61" fmla="*/ 1 h 188"/>
                <a:gd name="T62" fmla="*/ 518 w 855"/>
                <a:gd name="T63" fmla="*/ 4 h 188"/>
                <a:gd name="T64" fmla="*/ 490 w 855"/>
                <a:gd name="T65" fmla="*/ 9 h 188"/>
                <a:gd name="T66" fmla="*/ 463 w 855"/>
                <a:gd name="T67" fmla="*/ 16 h 188"/>
                <a:gd name="T68" fmla="*/ 436 w 855"/>
                <a:gd name="T69" fmla="*/ 25 h 188"/>
                <a:gd name="T70" fmla="*/ 411 w 855"/>
                <a:gd name="T71" fmla="*/ 35 h 188"/>
                <a:gd name="T72" fmla="*/ 387 w 855"/>
                <a:gd name="T73" fmla="*/ 48 h 188"/>
                <a:gd name="T74" fmla="*/ 363 w 855"/>
                <a:gd name="T75" fmla="*/ 63 h 188"/>
                <a:gd name="T76" fmla="*/ 336 w 855"/>
                <a:gd name="T77" fmla="*/ 86 h 188"/>
                <a:gd name="T78" fmla="*/ 306 w 855"/>
                <a:gd name="T79" fmla="*/ 113 h 188"/>
                <a:gd name="T80" fmla="*/ 275 w 855"/>
                <a:gd name="T81" fmla="*/ 137 h 188"/>
                <a:gd name="T82" fmla="*/ 239 w 855"/>
                <a:gd name="T83" fmla="*/ 153 h 188"/>
                <a:gd name="T84" fmla="*/ 200 w 855"/>
                <a:gd name="T85" fmla="*/ 156 h 188"/>
                <a:gd name="T86" fmla="*/ 166 w 855"/>
                <a:gd name="T87" fmla="*/ 149 h 188"/>
                <a:gd name="T88" fmla="*/ 133 w 855"/>
                <a:gd name="T89" fmla="*/ 139 h 188"/>
                <a:gd name="T90" fmla="*/ 99 w 855"/>
                <a:gd name="T91" fmla="*/ 131 h 188"/>
                <a:gd name="T92" fmla="*/ 71 w 855"/>
                <a:gd name="T93" fmla="*/ 128 h 188"/>
                <a:gd name="T94" fmla="*/ 48 w 855"/>
                <a:gd name="T95" fmla="*/ 132 h 188"/>
                <a:gd name="T96" fmla="*/ 28 w 855"/>
                <a:gd name="T97" fmla="*/ 141 h 188"/>
                <a:gd name="T98" fmla="*/ 10 w 855"/>
                <a:gd name="T99" fmla="*/ 153 h 188"/>
                <a:gd name="T100" fmla="*/ 0 w 855"/>
                <a:gd name="T101" fmla="*/ 161 h 188"/>
                <a:gd name="T102" fmla="*/ 0 w 855"/>
                <a:gd name="T103" fmla="*/ 162 h 188"/>
                <a:gd name="T104" fmla="*/ 0 w 855"/>
                <a:gd name="T105" fmla="*/ 16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5" h="188">
                  <a:moveTo>
                    <a:pt x="0" y="162"/>
                  </a:moveTo>
                  <a:lnTo>
                    <a:pt x="16" y="153"/>
                  </a:lnTo>
                  <a:lnTo>
                    <a:pt x="31" y="147"/>
                  </a:lnTo>
                  <a:lnTo>
                    <a:pt x="46" y="144"/>
                  </a:lnTo>
                  <a:lnTo>
                    <a:pt x="59" y="143"/>
                  </a:lnTo>
                  <a:lnTo>
                    <a:pt x="74" y="144"/>
                  </a:lnTo>
                  <a:lnTo>
                    <a:pt x="88" y="148"/>
                  </a:lnTo>
                  <a:lnTo>
                    <a:pt x="102" y="152"/>
                  </a:lnTo>
                  <a:lnTo>
                    <a:pt x="115" y="157"/>
                  </a:lnTo>
                  <a:lnTo>
                    <a:pt x="129" y="163"/>
                  </a:lnTo>
                  <a:lnTo>
                    <a:pt x="143" y="169"/>
                  </a:lnTo>
                  <a:lnTo>
                    <a:pt x="157" y="175"/>
                  </a:lnTo>
                  <a:lnTo>
                    <a:pt x="171" y="180"/>
                  </a:lnTo>
                  <a:lnTo>
                    <a:pt x="185" y="184"/>
                  </a:lnTo>
                  <a:lnTo>
                    <a:pt x="200" y="187"/>
                  </a:lnTo>
                  <a:lnTo>
                    <a:pt x="216" y="188"/>
                  </a:lnTo>
                  <a:lnTo>
                    <a:pt x="232" y="187"/>
                  </a:lnTo>
                  <a:lnTo>
                    <a:pt x="259" y="180"/>
                  </a:lnTo>
                  <a:lnTo>
                    <a:pt x="282" y="170"/>
                  </a:lnTo>
                  <a:lnTo>
                    <a:pt x="303" y="157"/>
                  </a:lnTo>
                  <a:lnTo>
                    <a:pt x="322" y="142"/>
                  </a:lnTo>
                  <a:lnTo>
                    <a:pt x="342" y="124"/>
                  </a:lnTo>
                  <a:lnTo>
                    <a:pt x="361" y="107"/>
                  </a:lnTo>
                  <a:lnTo>
                    <a:pt x="379" y="90"/>
                  </a:lnTo>
                  <a:lnTo>
                    <a:pt x="401" y="75"/>
                  </a:lnTo>
                  <a:lnTo>
                    <a:pt x="431" y="57"/>
                  </a:lnTo>
                  <a:lnTo>
                    <a:pt x="462" y="45"/>
                  </a:lnTo>
                  <a:lnTo>
                    <a:pt x="493" y="35"/>
                  </a:lnTo>
                  <a:lnTo>
                    <a:pt x="524" y="30"/>
                  </a:lnTo>
                  <a:lnTo>
                    <a:pt x="555" y="27"/>
                  </a:lnTo>
                  <a:lnTo>
                    <a:pt x="585" y="29"/>
                  </a:lnTo>
                  <a:lnTo>
                    <a:pt x="616" y="32"/>
                  </a:lnTo>
                  <a:lnTo>
                    <a:pt x="646" y="40"/>
                  </a:lnTo>
                  <a:lnTo>
                    <a:pt x="676" y="50"/>
                  </a:lnTo>
                  <a:lnTo>
                    <a:pt x="705" y="62"/>
                  </a:lnTo>
                  <a:lnTo>
                    <a:pt x="733" y="77"/>
                  </a:lnTo>
                  <a:lnTo>
                    <a:pt x="759" y="95"/>
                  </a:lnTo>
                  <a:lnTo>
                    <a:pt x="786" y="114"/>
                  </a:lnTo>
                  <a:lnTo>
                    <a:pt x="810" y="134"/>
                  </a:lnTo>
                  <a:lnTo>
                    <a:pt x="833" y="158"/>
                  </a:lnTo>
                  <a:lnTo>
                    <a:pt x="854" y="182"/>
                  </a:lnTo>
                  <a:lnTo>
                    <a:pt x="854" y="182"/>
                  </a:lnTo>
                  <a:lnTo>
                    <a:pt x="855" y="180"/>
                  </a:lnTo>
                  <a:lnTo>
                    <a:pt x="855" y="180"/>
                  </a:lnTo>
                  <a:lnTo>
                    <a:pt x="855" y="180"/>
                  </a:lnTo>
                  <a:lnTo>
                    <a:pt x="837" y="156"/>
                  </a:lnTo>
                  <a:lnTo>
                    <a:pt x="815" y="132"/>
                  </a:lnTo>
                  <a:lnTo>
                    <a:pt x="794" y="111"/>
                  </a:lnTo>
                  <a:lnTo>
                    <a:pt x="772" y="90"/>
                  </a:lnTo>
                  <a:lnTo>
                    <a:pt x="747" y="70"/>
                  </a:lnTo>
                  <a:lnTo>
                    <a:pt x="722" y="52"/>
                  </a:lnTo>
                  <a:lnTo>
                    <a:pt x="696" y="36"/>
                  </a:lnTo>
                  <a:lnTo>
                    <a:pt x="668" y="21"/>
                  </a:lnTo>
                  <a:lnTo>
                    <a:pt x="655" y="15"/>
                  </a:lnTo>
                  <a:lnTo>
                    <a:pt x="642" y="11"/>
                  </a:lnTo>
                  <a:lnTo>
                    <a:pt x="629" y="6"/>
                  </a:lnTo>
                  <a:lnTo>
                    <a:pt x="615" y="4"/>
                  </a:lnTo>
                  <a:lnTo>
                    <a:pt x="601" y="1"/>
                  </a:lnTo>
                  <a:lnTo>
                    <a:pt x="587" y="0"/>
                  </a:lnTo>
                  <a:lnTo>
                    <a:pt x="574" y="0"/>
                  </a:lnTo>
                  <a:lnTo>
                    <a:pt x="559" y="0"/>
                  </a:lnTo>
                  <a:lnTo>
                    <a:pt x="545" y="1"/>
                  </a:lnTo>
                  <a:lnTo>
                    <a:pt x="531" y="2"/>
                  </a:lnTo>
                  <a:lnTo>
                    <a:pt x="518" y="4"/>
                  </a:lnTo>
                  <a:lnTo>
                    <a:pt x="504" y="6"/>
                  </a:lnTo>
                  <a:lnTo>
                    <a:pt x="490" y="9"/>
                  </a:lnTo>
                  <a:lnTo>
                    <a:pt x="477" y="12"/>
                  </a:lnTo>
                  <a:lnTo>
                    <a:pt x="463" y="16"/>
                  </a:lnTo>
                  <a:lnTo>
                    <a:pt x="449" y="20"/>
                  </a:lnTo>
                  <a:lnTo>
                    <a:pt x="436" y="25"/>
                  </a:lnTo>
                  <a:lnTo>
                    <a:pt x="423" y="30"/>
                  </a:lnTo>
                  <a:lnTo>
                    <a:pt x="411" y="35"/>
                  </a:lnTo>
                  <a:lnTo>
                    <a:pt x="398" y="42"/>
                  </a:lnTo>
                  <a:lnTo>
                    <a:pt x="387" y="48"/>
                  </a:lnTo>
                  <a:lnTo>
                    <a:pt x="374" y="56"/>
                  </a:lnTo>
                  <a:lnTo>
                    <a:pt x="363" y="63"/>
                  </a:lnTo>
                  <a:lnTo>
                    <a:pt x="352" y="72"/>
                  </a:lnTo>
                  <a:lnTo>
                    <a:pt x="336" y="86"/>
                  </a:lnTo>
                  <a:lnTo>
                    <a:pt x="321" y="99"/>
                  </a:lnTo>
                  <a:lnTo>
                    <a:pt x="306" y="113"/>
                  </a:lnTo>
                  <a:lnTo>
                    <a:pt x="291" y="126"/>
                  </a:lnTo>
                  <a:lnTo>
                    <a:pt x="275" y="137"/>
                  </a:lnTo>
                  <a:lnTo>
                    <a:pt x="257" y="147"/>
                  </a:lnTo>
                  <a:lnTo>
                    <a:pt x="239" y="153"/>
                  </a:lnTo>
                  <a:lnTo>
                    <a:pt x="216" y="156"/>
                  </a:lnTo>
                  <a:lnTo>
                    <a:pt x="200" y="156"/>
                  </a:lnTo>
                  <a:lnTo>
                    <a:pt x="183" y="153"/>
                  </a:lnTo>
                  <a:lnTo>
                    <a:pt x="166" y="149"/>
                  </a:lnTo>
                  <a:lnTo>
                    <a:pt x="150" y="144"/>
                  </a:lnTo>
                  <a:lnTo>
                    <a:pt x="133" y="139"/>
                  </a:lnTo>
                  <a:lnTo>
                    <a:pt x="117" y="136"/>
                  </a:lnTo>
                  <a:lnTo>
                    <a:pt x="99" y="131"/>
                  </a:lnTo>
                  <a:lnTo>
                    <a:pt x="83" y="128"/>
                  </a:lnTo>
                  <a:lnTo>
                    <a:pt x="71" y="128"/>
                  </a:lnTo>
                  <a:lnTo>
                    <a:pt x="59" y="129"/>
                  </a:lnTo>
                  <a:lnTo>
                    <a:pt x="48" y="132"/>
                  </a:lnTo>
                  <a:lnTo>
                    <a:pt x="38" y="136"/>
                  </a:lnTo>
                  <a:lnTo>
                    <a:pt x="28" y="141"/>
                  </a:lnTo>
                  <a:lnTo>
                    <a:pt x="19" y="147"/>
                  </a:lnTo>
                  <a:lnTo>
                    <a:pt x="10" y="153"/>
                  </a:lnTo>
                  <a:lnTo>
                    <a:pt x="0" y="161"/>
                  </a:lnTo>
                  <a:lnTo>
                    <a:pt x="0" y="161"/>
                  </a:lnTo>
                  <a:lnTo>
                    <a:pt x="0" y="161"/>
                  </a:lnTo>
                  <a:lnTo>
                    <a:pt x="0" y="162"/>
                  </a:lnTo>
                  <a:lnTo>
                    <a:pt x="0"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4" name="Freeform 167"/>
            <p:cNvSpPr>
              <a:spLocks/>
            </p:cNvSpPr>
            <p:nvPr/>
          </p:nvSpPr>
          <p:spPr bwMode="auto">
            <a:xfrm>
              <a:off x="4746" y="1102"/>
              <a:ext cx="36" cy="34"/>
            </a:xfrm>
            <a:custGeom>
              <a:avLst/>
              <a:gdLst>
                <a:gd name="T0" fmla="*/ 23 w 177"/>
                <a:gd name="T1" fmla="*/ 0 h 171"/>
                <a:gd name="T2" fmla="*/ 5 w 177"/>
                <a:gd name="T3" fmla="*/ 10 h 171"/>
                <a:gd name="T4" fmla="*/ 0 w 177"/>
                <a:gd name="T5" fmla="*/ 30 h 171"/>
                <a:gd name="T6" fmla="*/ 5 w 177"/>
                <a:gd name="T7" fmla="*/ 51 h 171"/>
                <a:gd name="T8" fmla="*/ 11 w 177"/>
                <a:gd name="T9" fmla="*/ 71 h 171"/>
                <a:gd name="T10" fmla="*/ 24 w 177"/>
                <a:gd name="T11" fmla="*/ 93 h 171"/>
                <a:gd name="T12" fmla="*/ 39 w 177"/>
                <a:gd name="T13" fmla="*/ 111 h 171"/>
                <a:gd name="T14" fmla="*/ 57 w 177"/>
                <a:gd name="T15" fmla="*/ 126 h 171"/>
                <a:gd name="T16" fmla="*/ 77 w 177"/>
                <a:gd name="T17" fmla="*/ 140 h 171"/>
                <a:gd name="T18" fmla="*/ 100 w 177"/>
                <a:gd name="T19" fmla="*/ 151 h 171"/>
                <a:gd name="T20" fmla="*/ 123 w 177"/>
                <a:gd name="T21" fmla="*/ 160 h 171"/>
                <a:gd name="T22" fmla="*/ 146 w 177"/>
                <a:gd name="T23" fmla="*/ 166 h 171"/>
                <a:gd name="T24" fmla="*/ 170 w 177"/>
                <a:gd name="T25" fmla="*/ 171 h 171"/>
                <a:gd name="T26" fmla="*/ 173 w 177"/>
                <a:gd name="T27" fmla="*/ 170 h 171"/>
                <a:gd name="T28" fmla="*/ 177 w 177"/>
                <a:gd name="T29" fmla="*/ 166 h 171"/>
                <a:gd name="T30" fmla="*/ 177 w 177"/>
                <a:gd name="T31" fmla="*/ 161 h 171"/>
                <a:gd name="T32" fmla="*/ 176 w 177"/>
                <a:gd name="T33" fmla="*/ 159 h 171"/>
                <a:gd name="T34" fmla="*/ 162 w 177"/>
                <a:gd name="T35" fmla="*/ 154 h 171"/>
                <a:gd name="T36" fmla="*/ 150 w 177"/>
                <a:gd name="T37" fmla="*/ 147 h 171"/>
                <a:gd name="T38" fmla="*/ 136 w 177"/>
                <a:gd name="T39" fmla="*/ 141 h 171"/>
                <a:gd name="T40" fmla="*/ 123 w 177"/>
                <a:gd name="T41" fmla="*/ 134 h 171"/>
                <a:gd name="T42" fmla="*/ 111 w 177"/>
                <a:gd name="T43" fmla="*/ 127 h 171"/>
                <a:gd name="T44" fmla="*/ 99 w 177"/>
                <a:gd name="T45" fmla="*/ 119 h 171"/>
                <a:gd name="T46" fmla="*/ 86 w 177"/>
                <a:gd name="T47" fmla="*/ 111 h 171"/>
                <a:gd name="T48" fmla="*/ 75 w 177"/>
                <a:gd name="T49" fmla="*/ 102 h 171"/>
                <a:gd name="T50" fmla="*/ 66 w 177"/>
                <a:gd name="T51" fmla="*/ 96 h 171"/>
                <a:gd name="T52" fmla="*/ 54 w 177"/>
                <a:gd name="T53" fmla="*/ 85 h 171"/>
                <a:gd name="T54" fmla="*/ 39 w 177"/>
                <a:gd name="T55" fmla="*/ 71 h 171"/>
                <a:gd name="T56" fmla="*/ 24 w 177"/>
                <a:gd name="T57" fmla="*/ 55 h 171"/>
                <a:gd name="T58" fmla="*/ 11 w 177"/>
                <a:gd name="T59" fmla="*/ 39 h 171"/>
                <a:gd name="T60" fmla="*/ 6 w 177"/>
                <a:gd name="T61" fmla="*/ 24 h 171"/>
                <a:gd name="T62" fmla="*/ 9 w 177"/>
                <a:gd name="T63" fmla="*/ 10 h 171"/>
                <a:gd name="T64" fmla="*/ 23 w 177"/>
                <a:gd name="T65" fmla="*/ 2 h 171"/>
                <a:gd name="T66" fmla="*/ 23 w 177"/>
                <a:gd name="T67" fmla="*/ 2 h 171"/>
                <a:gd name="T68" fmla="*/ 23 w 177"/>
                <a:gd name="T69" fmla="*/ 0 h 171"/>
                <a:gd name="T70" fmla="*/ 23 w 177"/>
                <a:gd name="T71" fmla="*/ 0 h 171"/>
                <a:gd name="T72" fmla="*/ 23 w 177"/>
                <a:gd name="T73" fmla="*/ 0 h 171"/>
                <a:gd name="T74" fmla="*/ 23 w 177"/>
                <a:gd name="T7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71">
                  <a:moveTo>
                    <a:pt x="23" y="0"/>
                  </a:moveTo>
                  <a:lnTo>
                    <a:pt x="5" y="10"/>
                  </a:lnTo>
                  <a:lnTo>
                    <a:pt x="0" y="30"/>
                  </a:lnTo>
                  <a:lnTo>
                    <a:pt x="5" y="51"/>
                  </a:lnTo>
                  <a:lnTo>
                    <a:pt x="11" y="71"/>
                  </a:lnTo>
                  <a:lnTo>
                    <a:pt x="24" y="93"/>
                  </a:lnTo>
                  <a:lnTo>
                    <a:pt x="39" y="111"/>
                  </a:lnTo>
                  <a:lnTo>
                    <a:pt x="57" y="126"/>
                  </a:lnTo>
                  <a:lnTo>
                    <a:pt x="77" y="140"/>
                  </a:lnTo>
                  <a:lnTo>
                    <a:pt x="100" y="151"/>
                  </a:lnTo>
                  <a:lnTo>
                    <a:pt x="123" y="160"/>
                  </a:lnTo>
                  <a:lnTo>
                    <a:pt x="146" y="166"/>
                  </a:lnTo>
                  <a:lnTo>
                    <a:pt x="170" y="171"/>
                  </a:lnTo>
                  <a:lnTo>
                    <a:pt x="173" y="170"/>
                  </a:lnTo>
                  <a:lnTo>
                    <a:pt x="177" y="166"/>
                  </a:lnTo>
                  <a:lnTo>
                    <a:pt x="177" y="161"/>
                  </a:lnTo>
                  <a:lnTo>
                    <a:pt x="176" y="159"/>
                  </a:lnTo>
                  <a:lnTo>
                    <a:pt x="162" y="154"/>
                  </a:lnTo>
                  <a:lnTo>
                    <a:pt x="150" y="147"/>
                  </a:lnTo>
                  <a:lnTo>
                    <a:pt x="136" y="141"/>
                  </a:lnTo>
                  <a:lnTo>
                    <a:pt x="123" y="134"/>
                  </a:lnTo>
                  <a:lnTo>
                    <a:pt x="111" y="127"/>
                  </a:lnTo>
                  <a:lnTo>
                    <a:pt x="99" y="119"/>
                  </a:lnTo>
                  <a:lnTo>
                    <a:pt x="86" y="111"/>
                  </a:lnTo>
                  <a:lnTo>
                    <a:pt x="75" y="102"/>
                  </a:lnTo>
                  <a:lnTo>
                    <a:pt x="66" y="96"/>
                  </a:lnTo>
                  <a:lnTo>
                    <a:pt x="54" y="85"/>
                  </a:lnTo>
                  <a:lnTo>
                    <a:pt x="39" y="71"/>
                  </a:lnTo>
                  <a:lnTo>
                    <a:pt x="24" y="55"/>
                  </a:lnTo>
                  <a:lnTo>
                    <a:pt x="11" y="39"/>
                  </a:lnTo>
                  <a:lnTo>
                    <a:pt x="6" y="24"/>
                  </a:lnTo>
                  <a:lnTo>
                    <a:pt x="9" y="10"/>
                  </a:lnTo>
                  <a:lnTo>
                    <a:pt x="23" y="2"/>
                  </a:lnTo>
                  <a:lnTo>
                    <a:pt x="23" y="2"/>
                  </a:lnTo>
                  <a:lnTo>
                    <a:pt x="23" y="0"/>
                  </a:lnTo>
                  <a:lnTo>
                    <a:pt x="23" y="0"/>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5" name="Freeform 168"/>
            <p:cNvSpPr>
              <a:spLocks/>
            </p:cNvSpPr>
            <p:nvPr/>
          </p:nvSpPr>
          <p:spPr bwMode="auto">
            <a:xfrm>
              <a:off x="4732" y="1124"/>
              <a:ext cx="49" cy="40"/>
            </a:xfrm>
            <a:custGeom>
              <a:avLst/>
              <a:gdLst>
                <a:gd name="T0" fmla="*/ 9 w 246"/>
                <a:gd name="T1" fmla="*/ 1 h 200"/>
                <a:gd name="T2" fmla="*/ 1 w 246"/>
                <a:gd name="T3" fmla="*/ 22 h 200"/>
                <a:gd name="T4" fmla="*/ 0 w 246"/>
                <a:gd name="T5" fmla="*/ 45 h 200"/>
                <a:gd name="T6" fmla="*/ 2 w 246"/>
                <a:gd name="T7" fmla="*/ 66 h 200"/>
                <a:gd name="T8" fmla="*/ 9 w 246"/>
                <a:gd name="T9" fmla="*/ 86 h 200"/>
                <a:gd name="T10" fmla="*/ 19 w 246"/>
                <a:gd name="T11" fmla="*/ 106 h 200"/>
                <a:gd name="T12" fmla="*/ 32 w 246"/>
                <a:gd name="T13" fmla="*/ 124 h 200"/>
                <a:gd name="T14" fmla="*/ 48 w 246"/>
                <a:gd name="T15" fmla="*/ 142 h 200"/>
                <a:gd name="T16" fmla="*/ 67 w 246"/>
                <a:gd name="T17" fmla="*/ 157 h 200"/>
                <a:gd name="T18" fmla="*/ 87 w 246"/>
                <a:gd name="T19" fmla="*/ 170 h 200"/>
                <a:gd name="T20" fmla="*/ 108 w 246"/>
                <a:gd name="T21" fmla="*/ 181 h 200"/>
                <a:gd name="T22" fmla="*/ 131 w 246"/>
                <a:gd name="T23" fmla="*/ 191 h 200"/>
                <a:gd name="T24" fmla="*/ 153 w 246"/>
                <a:gd name="T25" fmla="*/ 198 h 200"/>
                <a:gd name="T26" fmla="*/ 177 w 246"/>
                <a:gd name="T27" fmla="*/ 200 h 200"/>
                <a:gd name="T28" fmla="*/ 198 w 246"/>
                <a:gd name="T29" fmla="*/ 200 h 200"/>
                <a:gd name="T30" fmla="*/ 219 w 246"/>
                <a:gd name="T31" fmla="*/ 198 h 200"/>
                <a:gd name="T32" fmla="*/ 239 w 246"/>
                <a:gd name="T33" fmla="*/ 190 h 200"/>
                <a:gd name="T34" fmla="*/ 243 w 246"/>
                <a:gd name="T35" fmla="*/ 186 h 200"/>
                <a:gd name="T36" fmla="*/ 246 w 246"/>
                <a:gd name="T37" fmla="*/ 181 h 200"/>
                <a:gd name="T38" fmla="*/ 246 w 246"/>
                <a:gd name="T39" fmla="*/ 178 h 200"/>
                <a:gd name="T40" fmla="*/ 242 w 246"/>
                <a:gd name="T41" fmla="*/ 177 h 200"/>
                <a:gd name="T42" fmla="*/ 224 w 246"/>
                <a:gd name="T43" fmla="*/ 179 h 200"/>
                <a:gd name="T44" fmla="*/ 204 w 246"/>
                <a:gd name="T45" fmla="*/ 179 h 200"/>
                <a:gd name="T46" fmla="*/ 184 w 246"/>
                <a:gd name="T47" fmla="*/ 178 h 200"/>
                <a:gd name="T48" fmla="*/ 162 w 246"/>
                <a:gd name="T49" fmla="*/ 174 h 200"/>
                <a:gd name="T50" fmla="*/ 141 w 246"/>
                <a:gd name="T51" fmla="*/ 168 h 200"/>
                <a:gd name="T52" fmla="*/ 118 w 246"/>
                <a:gd name="T53" fmla="*/ 159 h 200"/>
                <a:gd name="T54" fmla="*/ 97 w 246"/>
                <a:gd name="T55" fmla="*/ 150 h 200"/>
                <a:gd name="T56" fmla="*/ 77 w 246"/>
                <a:gd name="T57" fmla="*/ 139 h 200"/>
                <a:gd name="T58" fmla="*/ 57 w 246"/>
                <a:gd name="T59" fmla="*/ 125 h 200"/>
                <a:gd name="T60" fmla="*/ 41 w 246"/>
                <a:gd name="T61" fmla="*/ 112 h 200"/>
                <a:gd name="T62" fmla="*/ 26 w 246"/>
                <a:gd name="T63" fmla="*/ 96 h 200"/>
                <a:gd name="T64" fmla="*/ 15 w 246"/>
                <a:gd name="T65" fmla="*/ 79 h 200"/>
                <a:gd name="T66" fmla="*/ 7 w 246"/>
                <a:gd name="T67" fmla="*/ 61 h 200"/>
                <a:gd name="T68" fmla="*/ 4 w 246"/>
                <a:gd name="T69" fmla="*/ 42 h 200"/>
                <a:gd name="T70" fmla="*/ 4 w 246"/>
                <a:gd name="T71" fmla="*/ 22 h 200"/>
                <a:gd name="T72" fmla="*/ 9 w 246"/>
                <a:gd name="T73" fmla="*/ 1 h 200"/>
                <a:gd name="T74" fmla="*/ 9 w 246"/>
                <a:gd name="T75" fmla="*/ 0 h 200"/>
                <a:gd name="T76" fmla="*/ 9 w 246"/>
                <a:gd name="T77" fmla="*/ 0 h 200"/>
                <a:gd name="T78" fmla="*/ 9 w 246"/>
                <a:gd name="T79" fmla="*/ 0 h 200"/>
                <a:gd name="T80" fmla="*/ 9 w 246"/>
                <a:gd name="T81" fmla="*/ 1 h 200"/>
                <a:gd name="T82" fmla="*/ 9 w 246"/>
                <a:gd name="T8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200">
                  <a:moveTo>
                    <a:pt x="9" y="1"/>
                  </a:moveTo>
                  <a:lnTo>
                    <a:pt x="1" y="22"/>
                  </a:lnTo>
                  <a:lnTo>
                    <a:pt x="0" y="45"/>
                  </a:lnTo>
                  <a:lnTo>
                    <a:pt x="2" y="66"/>
                  </a:lnTo>
                  <a:lnTo>
                    <a:pt x="9" y="86"/>
                  </a:lnTo>
                  <a:lnTo>
                    <a:pt x="19" y="106"/>
                  </a:lnTo>
                  <a:lnTo>
                    <a:pt x="32" y="124"/>
                  </a:lnTo>
                  <a:lnTo>
                    <a:pt x="48" y="142"/>
                  </a:lnTo>
                  <a:lnTo>
                    <a:pt x="67" y="157"/>
                  </a:lnTo>
                  <a:lnTo>
                    <a:pt x="87" y="170"/>
                  </a:lnTo>
                  <a:lnTo>
                    <a:pt x="108" y="181"/>
                  </a:lnTo>
                  <a:lnTo>
                    <a:pt x="131" y="191"/>
                  </a:lnTo>
                  <a:lnTo>
                    <a:pt x="153" y="198"/>
                  </a:lnTo>
                  <a:lnTo>
                    <a:pt x="177" y="200"/>
                  </a:lnTo>
                  <a:lnTo>
                    <a:pt x="198" y="200"/>
                  </a:lnTo>
                  <a:lnTo>
                    <a:pt x="219" y="198"/>
                  </a:lnTo>
                  <a:lnTo>
                    <a:pt x="239" y="190"/>
                  </a:lnTo>
                  <a:lnTo>
                    <a:pt x="243" y="186"/>
                  </a:lnTo>
                  <a:lnTo>
                    <a:pt x="246" y="181"/>
                  </a:lnTo>
                  <a:lnTo>
                    <a:pt x="246" y="178"/>
                  </a:lnTo>
                  <a:lnTo>
                    <a:pt x="242" y="177"/>
                  </a:lnTo>
                  <a:lnTo>
                    <a:pt x="224" y="179"/>
                  </a:lnTo>
                  <a:lnTo>
                    <a:pt x="204" y="179"/>
                  </a:lnTo>
                  <a:lnTo>
                    <a:pt x="184" y="178"/>
                  </a:lnTo>
                  <a:lnTo>
                    <a:pt x="162" y="174"/>
                  </a:lnTo>
                  <a:lnTo>
                    <a:pt x="141" y="168"/>
                  </a:lnTo>
                  <a:lnTo>
                    <a:pt x="118" y="159"/>
                  </a:lnTo>
                  <a:lnTo>
                    <a:pt x="97" y="150"/>
                  </a:lnTo>
                  <a:lnTo>
                    <a:pt x="77" y="139"/>
                  </a:lnTo>
                  <a:lnTo>
                    <a:pt x="57" y="125"/>
                  </a:lnTo>
                  <a:lnTo>
                    <a:pt x="41" y="112"/>
                  </a:lnTo>
                  <a:lnTo>
                    <a:pt x="26" y="96"/>
                  </a:lnTo>
                  <a:lnTo>
                    <a:pt x="15" y="79"/>
                  </a:lnTo>
                  <a:lnTo>
                    <a:pt x="7" y="61"/>
                  </a:lnTo>
                  <a:lnTo>
                    <a:pt x="4" y="42"/>
                  </a:lnTo>
                  <a:lnTo>
                    <a:pt x="4" y="22"/>
                  </a:lnTo>
                  <a:lnTo>
                    <a:pt x="9" y="1"/>
                  </a:lnTo>
                  <a:lnTo>
                    <a:pt x="9" y="0"/>
                  </a:lnTo>
                  <a:lnTo>
                    <a:pt x="9" y="0"/>
                  </a:lnTo>
                  <a:lnTo>
                    <a:pt x="9" y="0"/>
                  </a:lnTo>
                  <a:lnTo>
                    <a:pt x="9" y="1"/>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6" name="Freeform 169"/>
            <p:cNvSpPr>
              <a:spLocks/>
            </p:cNvSpPr>
            <p:nvPr/>
          </p:nvSpPr>
          <p:spPr bwMode="auto">
            <a:xfrm>
              <a:off x="4647" y="1102"/>
              <a:ext cx="104" cy="125"/>
            </a:xfrm>
            <a:custGeom>
              <a:avLst/>
              <a:gdLst>
                <a:gd name="T0" fmla="*/ 502 w 521"/>
                <a:gd name="T1" fmla="*/ 30 h 628"/>
                <a:gd name="T2" fmla="*/ 465 w 521"/>
                <a:gd name="T3" fmla="*/ 81 h 628"/>
                <a:gd name="T4" fmla="*/ 420 w 521"/>
                <a:gd name="T5" fmla="*/ 127 h 628"/>
                <a:gd name="T6" fmla="*/ 371 w 521"/>
                <a:gd name="T7" fmla="*/ 170 h 628"/>
                <a:gd name="T8" fmla="*/ 321 w 521"/>
                <a:gd name="T9" fmla="*/ 203 h 628"/>
                <a:gd name="T10" fmla="*/ 277 w 521"/>
                <a:gd name="T11" fmla="*/ 229 h 628"/>
                <a:gd name="T12" fmla="*/ 232 w 521"/>
                <a:gd name="T13" fmla="*/ 257 h 628"/>
                <a:gd name="T14" fmla="*/ 187 w 521"/>
                <a:gd name="T15" fmla="*/ 283 h 628"/>
                <a:gd name="T16" fmla="*/ 125 w 521"/>
                <a:gd name="T17" fmla="*/ 329 h 628"/>
                <a:gd name="T18" fmla="*/ 59 w 521"/>
                <a:gd name="T19" fmla="*/ 399 h 628"/>
                <a:gd name="T20" fmla="*/ 14 w 521"/>
                <a:gd name="T21" fmla="*/ 481 h 628"/>
                <a:gd name="T22" fmla="*/ 0 w 521"/>
                <a:gd name="T23" fmla="*/ 574 h 628"/>
                <a:gd name="T24" fmla="*/ 8 w 521"/>
                <a:gd name="T25" fmla="*/ 628 h 628"/>
                <a:gd name="T26" fmla="*/ 18 w 521"/>
                <a:gd name="T27" fmla="*/ 623 h 628"/>
                <a:gd name="T28" fmla="*/ 25 w 521"/>
                <a:gd name="T29" fmla="*/ 591 h 628"/>
                <a:gd name="T30" fmla="*/ 36 w 521"/>
                <a:gd name="T31" fmla="*/ 536 h 628"/>
                <a:gd name="T32" fmla="*/ 52 w 521"/>
                <a:gd name="T33" fmla="*/ 482 h 628"/>
                <a:gd name="T34" fmla="*/ 77 w 521"/>
                <a:gd name="T35" fmla="*/ 431 h 628"/>
                <a:gd name="T36" fmla="*/ 108 w 521"/>
                <a:gd name="T37" fmla="*/ 389 h 628"/>
                <a:gd name="T38" fmla="*/ 143 w 521"/>
                <a:gd name="T39" fmla="*/ 355 h 628"/>
                <a:gd name="T40" fmla="*/ 181 w 521"/>
                <a:gd name="T41" fmla="*/ 325 h 628"/>
                <a:gd name="T42" fmla="*/ 221 w 521"/>
                <a:gd name="T43" fmla="*/ 297 h 628"/>
                <a:gd name="T44" fmla="*/ 260 w 521"/>
                <a:gd name="T45" fmla="*/ 267 h 628"/>
                <a:gd name="T46" fmla="*/ 302 w 521"/>
                <a:gd name="T47" fmla="*/ 237 h 628"/>
                <a:gd name="T48" fmla="*/ 341 w 521"/>
                <a:gd name="T49" fmla="*/ 206 h 628"/>
                <a:gd name="T50" fmla="*/ 379 w 521"/>
                <a:gd name="T51" fmla="*/ 175 h 628"/>
                <a:gd name="T52" fmla="*/ 415 w 521"/>
                <a:gd name="T53" fmla="*/ 141 h 628"/>
                <a:gd name="T54" fmla="*/ 449 w 521"/>
                <a:gd name="T55" fmla="*/ 105 h 628"/>
                <a:gd name="T56" fmla="*/ 480 w 521"/>
                <a:gd name="T57" fmla="*/ 66 h 628"/>
                <a:gd name="T58" fmla="*/ 508 w 521"/>
                <a:gd name="T59" fmla="*/ 24 h 628"/>
                <a:gd name="T60" fmla="*/ 521 w 521"/>
                <a:gd name="T61" fmla="*/ 0 h 628"/>
                <a:gd name="T62" fmla="*/ 520 w 521"/>
                <a:gd name="T63" fmla="*/ 0 h 628"/>
                <a:gd name="T64" fmla="*/ 520 w 521"/>
                <a:gd name="T65"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628">
                  <a:moveTo>
                    <a:pt x="520" y="2"/>
                  </a:moveTo>
                  <a:lnTo>
                    <a:pt x="502" y="30"/>
                  </a:lnTo>
                  <a:lnTo>
                    <a:pt x="485" y="56"/>
                  </a:lnTo>
                  <a:lnTo>
                    <a:pt x="465" y="81"/>
                  </a:lnTo>
                  <a:lnTo>
                    <a:pt x="444" y="105"/>
                  </a:lnTo>
                  <a:lnTo>
                    <a:pt x="420" y="127"/>
                  </a:lnTo>
                  <a:lnTo>
                    <a:pt x="396" y="149"/>
                  </a:lnTo>
                  <a:lnTo>
                    <a:pt x="371" y="170"/>
                  </a:lnTo>
                  <a:lnTo>
                    <a:pt x="344" y="188"/>
                  </a:lnTo>
                  <a:lnTo>
                    <a:pt x="321" y="203"/>
                  </a:lnTo>
                  <a:lnTo>
                    <a:pt x="300" y="217"/>
                  </a:lnTo>
                  <a:lnTo>
                    <a:pt x="277" y="229"/>
                  </a:lnTo>
                  <a:lnTo>
                    <a:pt x="254" y="243"/>
                  </a:lnTo>
                  <a:lnTo>
                    <a:pt x="232" y="257"/>
                  </a:lnTo>
                  <a:lnTo>
                    <a:pt x="208" y="269"/>
                  </a:lnTo>
                  <a:lnTo>
                    <a:pt x="187" y="283"/>
                  </a:lnTo>
                  <a:lnTo>
                    <a:pt x="165" y="298"/>
                  </a:lnTo>
                  <a:lnTo>
                    <a:pt x="125" y="329"/>
                  </a:lnTo>
                  <a:lnTo>
                    <a:pt x="89" y="363"/>
                  </a:lnTo>
                  <a:lnTo>
                    <a:pt x="59" y="399"/>
                  </a:lnTo>
                  <a:lnTo>
                    <a:pt x="33" y="439"/>
                  </a:lnTo>
                  <a:lnTo>
                    <a:pt x="14" y="481"/>
                  </a:lnTo>
                  <a:lnTo>
                    <a:pt x="3" y="527"/>
                  </a:lnTo>
                  <a:lnTo>
                    <a:pt x="0" y="574"/>
                  </a:lnTo>
                  <a:lnTo>
                    <a:pt x="5" y="625"/>
                  </a:lnTo>
                  <a:lnTo>
                    <a:pt x="8" y="628"/>
                  </a:lnTo>
                  <a:lnTo>
                    <a:pt x="13" y="627"/>
                  </a:lnTo>
                  <a:lnTo>
                    <a:pt x="18" y="623"/>
                  </a:lnTo>
                  <a:lnTo>
                    <a:pt x="20" y="619"/>
                  </a:lnTo>
                  <a:lnTo>
                    <a:pt x="25" y="591"/>
                  </a:lnTo>
                  <a:lnTo>
                    <a:pt x="30" y="563"/>
                  </a:lnTo>
                  <a:lnTo>
                    <a:pt x="36" y="536"/>
                  </a:lnTo>
                  <a:lnTo>
                    <a:pt x="44" y="508"/>
                  </a:lnTo>
                  <a:lnTo>
                    <a:pt x="52" y="482"/>
                  </a:lnTo>
                  <a:lnTo>
                    <a:pt x="64" y="456"/>
                  </a:lnTo>
                  <a:lnTo>
                    <a:pt x="77" y="431"/>
                  </a:lnTo>
                  <a:lnTo>
                    <a:pt x="94" y="408"/>
                  </a:lnTo>
                  <a:lnTo>
                    <a:pt x="108" y="389"/>
                  </a:lnTo>
                  <a:lnTo>
                    <a:pt x="126" y="371"/>
                  </a:lnTo>
                  <a:lnTo>
                    <a:pt x="143" y="355"/>
                  </a:lnTo>
                  <a:lnTo>
                    <a:pt x="162" y="340"/>
                  </a:lnTo>
                  <a:lnTo>
                    <a:pt x="181" y="325"/>
                  </a:lnTo>
                  <a:lnTo>
                    <a:pt x="201" y="310"/>
                  </a:lnTo>
                  <a:lnTo>
                    <a:pt x="221" y="297"/>
                  </a:lnTo>
                  <a:lnTo>
                    <a:pt x="241" y="282"/>
                  </a:lnTo>
                  <a:lnTo>
                    <a:pt x="260" y="267"/>
                  </a:lnTo>
                  <a:lnTo>
                    <a:pt x="282" y="252"/>
                  </a:lnTo>
                  <a:lnTo>
                    <a:pt x="302" y="237"/>
                  </a:lnTo>
                  <a:lnTo>
                    <a:pt x="321" y="222"/>
                  </a:lnTo>
                  <a:lnTo>
                    <a:pt x="341" y="206"/>
                  </a:lnTo>
                  <a:lnTo>
                    <a:pt x="360" y="191"/>
                  </a:lnTo>
                  <a:lnTo>
                    <a:pt x="379" y="175"/>
                  </a:lnTo>
                  <a:lnTo>
                    <a:pt x="397" y="157"/>
                  </a:lnTo>
                  <a:lnTo>
                    <a:pt x="415" y="141"/>
                  </a:lnTo>
                  <a:lnTo>
                    <a:pt x="432" y="122"/>
                  </a:lnTo>
                  <a:lnTo>
                    <a:pt x="449" y="105"/>
                  </a:lnTo>
                  <a:lnTo>
                    <a:pt x="465" y="85"/>
                  </a:lnTo>
                  <a:lnTo>
                    <a:pt x="480" y="66"/>
                  </a:lnTo>
                  <a:lnTo>
                    <a:pt x="495" y="45"/>
                  </a:lnTo>
                  <a:lnTo>
                    <a:pt x="508" y="24"/>
                  </a:lnTo>
                  <a:lnTo>
                    <a:pt x="521" y="2"/>
                  </a:lnTo>
                  <a:lnTo>
                    <a:pt x="521" y="0"/>
                  </a:lnTo>
                  <a:lnTo>
                    <a:pt x="521" y="0"/>
                  </a:lnTo>
                  <a:lnTo>
                    <a:pt x="520" y="0"/>
                  </a:lnTo>
                  <a:lnTo>
                    <a:pt x="520" y="2"/>
                  </a:lnTo>
                  <a:lnTo>
                    <a:pt x="52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7" name="Freeform 170"/>
            <p:cNvSpPr>
              <a:spLocks/>
            </p:cNvSpPr>
            <p:nvPr/>
          </p:nvSpPr>
          <p:spPr bwMode="auto">
            <a:xfrm>
              <a:off x="4732" y="1288"/>
              <a:ext cx="130" cy="21"/>
            </a:xfrm>
            <a:custGeom>
              <a:avLst/>
              <a:gdLst>
                <a:gd name="T0" fmla="*/ 21 w 651"/>
                <a:gd name="T1" fmla="*/ 2 h 106"/>
                <a:gd name="T2" fmla="*/ 62 w 651"/>
                <a:gd name="T3" fmla="*/ 5 h 106"/>
                <a:gd name="T4" fmla="*/ 103 w 651"/>
                <a:gd name="T5" fmla="*/ 10 h 106"/>
                <a:gd name="T6" fmla="*/ 144 w 651"/>
                <a:gd name="T7" fmla="*/ 16 h 106"/>
                <a:gd name="T8" fmla="*/ 185 w 651"/>
                <a:gd name="T9" fmla="*/ 23 h 106"/>
                <a:gd name="T10" fmla="*/ 227 w 651"/>
                <a:gd name="T11" fmla="*/ 31 h 106"/>
                <a:gd name="T12" fmla="*/ 268 w 651"/>
                <a:gd name="T13" fmla="*/ 40 h 106"/>
                <a:gd name="T14" fmla="*/ 309 w 651"/>
                <a:gd name="T15" fmla="*/ 47 h 106"/>
                <a:gd name="T16" fmla="*/ 347 w 651"/>
                <a:gd name="T17" fmla="*/ 55 h 106"/>
                <a:gd name="T18" fmla="*/ 386 w 651"/>
                <a:gd name="T19" fmla="*/ 63 h 106"/>
                <a:gd name="T20" fmla="*/ 425 w 651"/>
                <a:gd name="T21" fmla="*/ 72 h 106"/>
                <a:gd name="T22" fmla="*/ 464 w 651"/>
                <a:gd name="T23" fmla="*/ 82 h 106"/>
                <a:gd name="T24" fmla="*/ 503 w 651"/>
                <a:gd name="T25" fmla="*/ 89 h 106"/>
                <a:gd name="T26" fmla="*/ 543 w 651"/>
                <a:gd name="T27" fmla="*/ 97 h 106"/>
                <a:gd name="T28" fmla="*/ 582 w 651"/>
                <a:gd name="T29" fmla="*/ 102 h 106"/>
                <a:gd name="T30" fmla="*/ 621 w 651"/>
                <a:gd name="T31" fmla="*/ 106 h 106"/>
                <a:gd name="T32" fmla="*/ 645 w 651"/>
                <a:gd name="T33" fmla="*/ 104 h 106"/>
                <a:gd name="T34" fmla="*/ 651 w 651"/>
                <a:gd name="T35" fmla="*/ 96 h 106"/>
                <a:gd name="T36" fmla="*/ 629 w 651"/>
                <a:gd name="T37" fmla="*/ 87 h 106"/>
                <a:gd name="T38" fmla="*/ 588 w 651"/>
                <a:gd name="T39" fmla="*/ 78 h 106"/>
                <a:gd name="T40" fmla="*/ 545 w 651"/>
                <a:gd name="T41" fmla="*/ 71 h 106"/>
                <a:gd name="T42" fmla="*/ 504 w 651"/>
                <a:gd name="T43" fmla="*/ 64 h 106"/>
                <a:gd name="T44" fmla="*/ 463 w 651"/>
                <a:gd name="T45" fmla="*/ 57 h 106"/>
                <a:gd name="T46" fmla="*/ 422 w 651"/>
                <a:gd name="T47" fmla="*/ 50 h 106"/>
                <a:gd name="T48" fmla="*/ 381 w 651"/>
                <a:gd name="T49" fmla="*/ 41 h 106"/>
                <a:gd name="T50" fmla="*/ 340 w 651"/>
                <a:gd name="T51" fmla="*/ 35 h 106"/>
                <a:gd name="T52" fmla="*/ 299 w 651"/>
                <a:gd name="T53" fmla="*/ 30 h 106"/>
                <a:gd name="T54" fmla="*/ 259 w 651"/>
                <a:gd name="T55" fmla="*/ 25 h 106"/>
                <a:gd name="T56" fmla="*/ 220 w 651"/>
                <a:gd name="T57" fmla="*/ 20 h 106"/>
                <a:gd name="T58" fmla="*/ 179 w 651"/>
                <a:gd name="T59" fmla="*/ 15 h 106"/>
                <a:gd name="T60" fmla="*/ 139 w 651"/>
                <a:gd name="T61" fmla="*/ 10 h 106"/>
                <a:gd name="T62" fmla="*/ 100 w 651"/>
                <a:gd name="T63" fmla="*/ 6 h 106"/>
                <a:gd name="T64" fmla="*/ 60 w 651"/>
                <a:gd name="T65" fmla="*/ 2 h 106"/>
                <a:gd name="T66" fmla="*/ 20 w 651"/>
                <a:gd name="T67" fmla="*/ 0 h 106"/>
                <a:gd name="T68" fmla="*/ 0 w 651"/>
                <a:gd name="T69" fmla="*/ 0 h 106"/>
                <a:gd name="T70" fmla="*/ 0 w 651"/>
                <a:gd name="T71" fmla="*/ 1 h 106"/>
                <a:gd name="T72" fmla="*/ 0 w 651"/>
                <a:gd name="T7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106">
                  <a:moveTo>
                    <a:pt x="0" y="1"/>
                  </a:moveTo>
                  <a:lnTo>
                    <a:pt x="21" y="2"/>
                  </a:lnTo>
                  <a:lnTo>
                    <a:pt x="41" y="3"/>
                  </a:lnTo>
                  <a:lnTo>
                    <a:pt x="62" y="5"/>
                  </a:lnTo>
                  <a:lnTo>
                    <a:pt x="82" y="7"/>
                  </a:lnTo>
                  <a:lnTo>
                    <a:pt x="103" y="10"/>
                  </a:lnTo>
                  <a:lnTo>
                    <a:pt x="124" y="13"/>
                  </a:lnTo>
                  <a:lnTo>
                    <a:pt x="144" y="16"/>
                  </a:lnTo>
                  <a:lnTo>
                    <a:pt x="166" y="20"/>
                  </a:lnTo>
                  <a:lnTo>
                    <a:pt x="185" y="23"/>
                  </a:lnTo>
                  <a:lnTo>
                    <a:pt x="207" y="27"/>
                  </a:lnTo>
                  <a:lnTo>
                    <a:pt x="227" y="31"/>
                  </a:lnTo>
                  <a:lnTo>
                    <a:pt x="248" y="35"/>
                  </a:lnTo>
                  <a:lnTo>
                    <a:pt x="268" y="40"/>
                  </a:lnTo>
                  <a:lnTo>
                    <a:pt x="289" y="43"/>
                  </a:lnTo>
                  <a:lnTo>
                    <a:pt x="309" y="47"/>
                  </a:lnTo>
                  <a:lnTo>
                    <a:pt x="329" y="51"/>
                  </a:lnTo>
                  <a:lnTo>
                    <a:pt x="347" y="55"/>
                  </a:lnTo>
                  <a:lnTo>
                    <a:pt x="367" y="58"/>
                  </a:lnTo>
                  <a:lnTo>
                    <a:pt x="386" y="63"/>
                  </a:lnTo>
                  <a:lnTo>
                    <a:pt x="406" y="68"/>
                  </a:lnTo>
                  <a:lnTo>
                    <a:pt x="425" y="72"/>
                  </a:lnTo>
                  <a:lnTo>
                    <a:pt x="445" y="77"/>
                  </a:lnTo>
                  <a:lnTo>
                    <a:pt x="464" y="82"/>
                  </a:lnTo>
                  <a:lnTo>
                    <a:pt x="483" y="86"/>
                  </a:lnTo>
                  <a:lnTo>
                    <a:pt x="503" y="89"/>
                  </a:lnTo>
                  <a:lnTo>
                    <a:pt x="523" y="93"/>
                  </a:lnTo>
                  <a:lnTo>
                    <a:pt x="543" y="97"/>
                  </a:lnTo>
                  <a:lnTo>
                    <a:pt x="562" y="99"/>
                  </a:lnTo>
                  <a:lnTo>
                    <a:pt x="582" y="102"/>
                  </a:lnTo>
                  <a:lnTo>
                    <a:pt x="601" y="104"/>
                  </a:lnTo>
                  <a:lnTo>
                    <a:pt x="621" y="106"/>
                  </a:lnTo>
                  <a:lnTo>
                    <a:pt x="641" y="106"/>
                  </a:lnTo>
                  <a:lnTo>
                    <a:pt x="645" y="104"/>
                  </a:lnTo>
                  <a:lnTo>
                    <a:pt x="649" y="99"/>
                  </a:lnTo>
                  <a:lnTo>
                    <a:pt x="651" y="96"/>
                  </a:lnTo>
                  <a:lnTo>
                    <a:pt x="649" y="92"/>
                  </a:lnTo>
                  <a:lnTo>
                    <a:pt x="629" y="87"/>
                  </a:lnTo>
                  <a:lnTo>
                    <a:pt x="608" y="82"/>
                  </a:lnTo>
                  <a:lnTo>
                    <a:pt x="588" y="78"/>
                  </a:lnTo>
                  <a:lnTo>
                    <a:pt x="567" y="74"/>
                  </a:lnTo>
                  <a:lnTo>
                    <a:pt x="545" y="71"/>
                  </a:lnTo>
                  <a:lnTo>
                    <a:pt x="526" y="68"/>
                  </a:lnTo>
                  <a:lnTo>
                    <a:pt x="504" y="64"/>
                  </a:lnTo>
                  <a:lnTo>
                    <a:pt x="484" y="61"/>
                  </a:lnTo>
                  <a:lnTo>
                    <a:pt x="463" y="57"/>
                  </a:lnTo>
                  <a:lnTo>
                    <a:pt x="443" y="53"/>
                  </a:lnTo>
                  <a:lnTo>
                    <a:pt x="422" y="50"/>
                  </a:lnTo>
                  <a:lnTo>
                    <a:pt x="402" y="45"/>
                  </a:lnTo>
                  <a:lnTo>
                    <a:pt x="381" y="41"/>
                  </a:lnTo>
                  <a:lnTo>
                    <a:pt x="360" y="38"/>
                  </a:lnTo>
                  <a:lnTo>
                    <a:pt x="340" y="35"/>
                  </a:lnTo>
                  <a:lnTo>
                    <a:pt x="319" y="32"/>
                  </a:lnTo>
                  <a:lnTo>
                    <a:pt x="299" y="30"/>
                  </a:lnTo>
                  <a:lnTo>
                    <a:pt x="279" y="27"/>
                  </a:lnTo>
                  <a:lnTo>
                    <a:pt x="259" y="25"/>
                  </a:lnTo>
                  <a:lnTo>
                    <a:pt x="240" y="22"/>
                  </a:lnTo>
                  <a:lnTo>
                    <a:pt x="220" y="20"/>
                  </a:lnTo>
                  <a:lnTo>
                    <a:pt x="199" y="17"/>
                  </a:lnTo>
                  <a:lnTo>
                    <a:pt x="179" y="15"/>
                  </a:lnTo>
                  <a:lnTo>
                    <a:pt x="159" y="12"/>
                  </a:lnTo>
                  <a:lnTo>
                    <a:pt x="139" y="10"/>
                  </a:lnTo>
                  <a:lnTo>
                    <a:pt x="119" y="7"/>
                  </a:lnTo>
                  <a:lnTo>
                    <a:pt x="100" y="6"/>
                  </a:lnTo>
                  <a:lnTo>
                    <a:pt x="80" y="3"/>
                  </a:lnTo>
                  <a:lnTo>
                    <a:pt x="60" y="2"/>
                  </a:lnTo>
                  <a:lnTo>
                    <a:pt x="40" y="1"/>
                  </a:lnTo>
                  <a:lnTo>
                    <a:pt x="20" y="0"/>
                  </a:lnTo>
                  <a:lnTo>
                    <a:pt x="0" y="0"/>
                  </a:lnTo>
                  <a:lnTo>
                    <a:pt x="0" y="0"/>
                  </a:lnTo>
                  <a:lnTo>
                    <a:pt x="0" y="0"/>
                  </a:lnTo>
                  <a:lnTo>
                    <a:pt x="0" y="1"/>
                  </a:lnTo>
                  <a:lnTo>
                    <a:pt x="0"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8" name="Freeform 171"/>
            <p:cNvSpPr>
              <a:spLocks/>
            </p:cNvSpPr>
            <p:nvPr/>
          </p:nvSpPr>
          <p:spPr bwMode="auto">
            <a:xfrm>
              <a:off x="5001" y="1338"/>
              <a:ext cx="66" cy="12"/>
            </a:xfrm>
            <a:custGeom>
              <a:avLst/>
              <a:gdLst>
                <a:gd name="T0" fmla="*/ 0 w 331"/>
                <a:gd name="T1" fmla="*/ 0 h 59"/>
                <a:gd name="T2" fmla="*/ 17 w 331"/>
                <a:gd name="T3" fmla="*/ 5 h 59"/>
                <a:gd name="T4" fmla="*/ 33 w 331"/>
                <a:gd name="T5" fmla="*/ 10 h 59"/>
                <a:gd name="T6" fmla="*/ 51 w 331"/>
                <a:gd name="T7" fmla="*/ 14 h 59"/>
                <a:gd name="T8" fmla="*/ 68 w 331"/>
                <a:gd name="T9" fmla="*/ 18 h 59"/>
                <a:gd name="T10" fmla="*/ 86 w 331"/>
                <a:gd name="T11" fmla="*/ 20 h 59"/>
                <a:gd name="T12" fmla="*/ 104 w 331"/>
                <a:gd name="T13" fmla="*/ 23 h 59"/>
                <a:gd name="T14" fmla="*/ 122 w 331"/>
                <a:gd name="T15" fmla="*/ 25 h 59"/>
                <a:gd name="T16" fmla="*/ 139 w 331"/>
                <a:gd name="T17" fmla="*/ 28 h 59"/>
                <a:gd name="T18" fmla="*/ 163 w 331"/>
                <a:gd name="T19" fmla="*/ 31 h 59"/>
                <a:gd name="T20" fmla="*/ 185 w 331"/>
                <a:gd name="T21" fmla="*/ 35 h 59"/>
                <a:gd name="T22" fmla="*/ 209 w 331"/>
                <a:gd name="T23" fmla="*/ 39 h 59"/>
                <a:gd name="T24" fmla="*/ 232 w 331"/>
                <a:gd name="T25" fmla="*/ 43 h 59"/>
                <a:gd name="T26" fmla="*/ 254 w 331"/>
                <a:gd name="T27" fmla="*/ 48 h 59"/>
                <a:gd name="T28" fmla="*/ 278 w 331"/>
                <a:gd name="T29" fmla="*/ 51 h 59"/>
                <a:gd name="T30" fmla="*/ 300 w 331"/>
                <a:gd name="T31" fmla="*/ 55 h 59"/>
                <a:gd name="T32" fmla="*/ 324 w 331"/>
                <a:gd name="T33" fmla="*/ 59 h 59"/>
                <a:gd name="T34" fmla="*/ 327 w 331"/>
                <a:gd name="T35" fmla="*/ 58 h 59"/>
                <a:gd name="T36" fmla="*/ 330 w 331"/>
                <a:gd name="T37" fmla="*/ 54 h 59"/>
                <a:gd name="T38" fmla="*/ 331 w 331"/>
                <a:gd name="T39" fmla="*/ 49 h 59"/>
                <a:gd name="T40" fmla="*/ 329 w 331"/>
                <a:gd name="T41" fmla="*/ 46 h 59"/>
                <a:gd name="T42" fmla="*/ 309 w 331"/>
                <a:gd name="T43" fmla="*/ 40 h 59"/>
                <a:gd name="T44" fmla="*/ 289 w 331"/>
                <a:gd name="T45" fmla="*/ 35 h 59"/>
                <a:gd name="T46" fmla="*/ 268 w 331"/>
                <a:gd name="T47" fmla="*/ 31 h 59"/>
                <a:gd name="T48" fmla="*/ 248 w 331"/>
                <a:gd name="T49" fmla="*/ 26 h 59"/>
                <a:gd name="T50" fmla="*/ 228 w 331"/>
                <a:gd name="T51" fmla="*/ 24 h 59"/>
                <a:gd name="T52" fmla="*/ 207 w 331"/>
                <a:gd name="T53" fmla="*/ 20 h 59"/>
                <a:gd name="T54" fmla="*/ 187 w 331"/>
                <a:gd name="T55" fmla="*/ 18 h 59"/>
                <a:gd name="T56" fmla="*/ 166 w 331"/>
                <a:gd name="T57" fmla="*/ 15 h 59"/>
                <a:gd name="T58" fmla="*/ 146 w 331"/>
                <a:gd name="T59" fmla="*/ 14 h 59"/>
                <a:gd name="T60" fmla="*/ 124 w 331"/>
                <a:gd name="T61" fmla="*/ 11 h 59"/>
                <a:gd name="T62" fmla="*/ 103 w 331"/>
                <a:gd name="T63" fmla="*/ 10 h 59"/>
                <a:gd name="T64" fmla="*/ 83 w 331"/>
                <a:gd name="T65" fmla="*/ 9 h 59"/>
                <a:gd name="T66" fmla="*/ 62 w 331"/>
                <a:gd name="T67" fmla="*/ 6 h 59"/>
                <a:gd name="T68" fmla="*/ 41 w 331"/>
                <a:gd name="T69" fmla="*/ 5 h 59"/>
                <a:gd name="T70" fmla="*/ 21 w 331"/>
                <a:gd name="T71" fmla="*/ 3 h 59"/>
                <a:gd name="T72" fmla="*/ 0 w 331"/>
                <a:gd name="T73" fmla="*/ 0 h 59"/>
                <a:gd name="T74" fmla="*/ 0 w 331"/>
                <a:gd name="T75" fmla="*/ 0 h 59"/>
                <a:gd name="T76" fmla="*/ 0 w 331"/>
                <a:gd name="T77" fmla="*/ 0 h 59"/>
                <a:gd name="T78" fmla="*/ 0 w 331"/>
                <a:gd name="T79" fmla="*/ 0 h 59"/>
                <a:gd name="T80" fmla="*/ 0 w 331"/>
                <a:gd name="T81" fmla="*/ 0 h 59"/>
                <a:gd name="T82" fmla="*/ 0 w 331"/>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1" h="59">
                  <a:moveTo>
                    <a:pt x="0" y="0"/>
                  </a:moveTo>
                  <a:lnTo>
                    <a:pt x="17" y="5"/>
                  </a:lnTo>
                  <a:lnTo>
                    <a:pt x="33" y="10"/>
                  </a:lnTo>
                  <a:lnTo>
                    <a:pt x="51" y="14"/>
                  </a:lnTo>
                  <a:lnTo>
                    <a:pt x="68" y="18"/>
                  </a:lnTo>
                  <a:lnTo>
                    <a:pt x="86" y="20"/>
                  </a:lnTo>
                  <a:lnTo>
                    <a:pt x="104" y="23"/>
                  </a:lnTo>
                  <a:lnTo>
                    <a:pt x="122" y="25"/>
                  </a:lnTo>
                  <a:lnTo>
                    <a:pt x="139" y="28"/>
                  </a:lnTo>
                  <a:lnTo>
                    <a:pt x="163" y="31"/>
                  </a:lnTo>
                  <a:lnTo>
                    <a:pt x="185" y="35"/>
                  </a:lnTo>
                  <a:lnTo>
                    <a:pt x="209" y="39"/>
                  </a:lnTo>
                  <a:lnTo>
                    <a:pt x="232" y="43"/>
                  </a:lnTo>
                  <a:lnTo>
                    <a:pt x="254" y="48"/>
                  </a:lnTo>
                  <a:lnTo>
                    <a:pt x="278" y="51"/>
                  </a:lnTo>
                  <a:lnTo>
                    <a:pt x="300" y="55"/>
                  </a:lnTo>
                  <a:lnTo>
                    <a:pt x="324" y="59"/>
                  </a:lnTo>
                  <a:lnTo>
                    <a:pt x="327" y="58"/>
                  </a:lnTo>
                  <a:lnTo>
                    <a:pt x="330" y="54"/>
                  </a:lnTo>
                  <a:lnTo>
                    <a:pt x="331" y="49"/>
                  </a:lnTo>
                  <a:lnTo>
                    <a:pt x="329" y="46"/>
                  </a:lnTo>
                  <a:lnTo>
                    <a:pt x="309" y="40"/>
                  </a:lnTo>
                  <a:lnTo>
                    <a:pt x="289" y="35"/>
                  </a:lnTo>
                  <a:lnTo>
                    <a:pt x="268" y="31"/>
                  </a:lnTo>
                  <a:lnTo>
                    <a:pt x="248" y="26"/>
                  </a:lnTo>
                  <a:lnTo>
                    <a:pt x="228" y="24"/>
                  </a:lnTo>
                  <a:lnTo>
                    <a:pt x="207" y="20"/>
                  </a:lnTo>
                  <a:lnTo>
                    <a:pt x="187" y="18"/>
                  </a:lnTo>
                  <a:lnTo>
                    <a:pt x="166" y="15"/>
                  </a:lnTo>
                  <a:lnTo>
                    <a:pt x="146" y="14"/>
                  </a:lnTo>
                  <a:lnTo>
                    <a:pt x="124" y="11"/>
                  </a:lnTo>
                  <a:lnTo>
                    <a:pt x="103" y="10"/>
                  </a:lnTo>
                  <a:lnTo>
                    <a:pt x="83" y="9"/>
                  </a:lnTo>
                  <a:lnTo>
                    <a:pt x="62" y="6"/>
                  </a:lnTo>
                  <a:lnTo>
                    <a:pt x="41" y="5"/>
                  </a:lnTo>
                  <a:lnTo>
                    <a:pt x="21" y="3"/>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39" name="Freeform 172"/>
            <p:cNvSpPr>
              <a:spLocks/>
            </p:cNvSpPr>
            <p:nvPr/>
          </p:nvSpPr>
          <p:spPr bwMode="auto">
            <a:xfrm flipH="1">
              <a:off x="4547" y="1372"/>
              <a:ext cx="533" cy="154"/>
            </a:xfrm>
            <a:custGeom>
              <a:avLst/>
              <a:gdLst>
                <a:gd name="T0" fmla="*/ 0 w 106"/>
                <a:gd name="T1" fmla="*/ 0 h 102"/>
                <a:gd name="T2" fmla="*/ 17 w 106"/>
                <a:gd name="T3" fmla="*/ 9 h 102"/>
                <a:gd name="T4" fmla="*/ 32 w 106"/>
                <a:gd name="T5" fmla="*/ 19 h 102"/>
                <a:gd name="T6" fmla="*/ 44 w 106"/>
                <a:gd name="T7" fmla="*/ 31 h 102"/>
                <a:gd name="T8" fmla="*/ 56 w 106"/>
                <a:gd name="T9" fmla="*/ 45 h 102"/>
                <a:gd name="T10" fmla="*/ 66 w 106"/>
                <a:gd name="T11" fmla="*/ 59 h 102"/>
                <a:gd name="T12" fmla="*/ 78 w 106"/>
                <a:gd name="T13" fmla="*/ 74 h 102"/>
                <a:gd name="T14" fmla="*/ 89 w 106"/>
                <a:gd name="T15" fmla="*/ 87 h 102"/>
                <a:gd name="T16" fmla="*/ 100 w 106"/>
                <a:gd name="T17" fmla="*/ 101 h 102"/>
                <a:gd name="T18" fmla="*/ 103 w 106"/>
                <a:gd name="T19" fmla="*/ 102 h 102"/>
                <a:gd name="T20" fmla="*/ 105 w 106"/>
                <a:gd name="T21" fmla="*/ 101 h 102"/>
                <a:gd name="T22" fmla="*/ 106 w 106"/>
                <a:gd name="T23" fmla="*/ 98 h 102"/>
                <a:gd name="T24" fmla="*/ 106 w 106"/>
                <a:gd name="T25" fmla="*/ 96 h 102"/>
                <a:gd name="T26" fmla="*/ 98 w 106"/>
                <a:gd name="T27" fmla="*/ 81 h 102"/>
                <a:gd name="T28" fmla="*/ 86 w 106"/>
                <a:gd name="T29" fmla="*/ 66 h 102"/>
                <a:gd name="T30" fmla="*/ 75 w 106"/>
                <a:gd name="T31" fmla="*/ 52 h 102"/>
                <a:gd name="T32" fmla="*/ 61 w 106"/>
                <a:gd name="T33" fmla="*/ 39 h 102"/>
                <a:gd name="T34" fmla="*/ 47 w 106"/>
                <a:gd name="T35" fmla="*/ 26 h 102"/>
                <a:gd name="T36" fmla="*/ 32 w 106"/>
                <a:gd name="T37" fmla="*/ 15 h 102"/>
                <a:gd name="T38" fmla="*/ 17 w 106"/>
                <a:gd name="T39" fmla="*/ 6 h 102"/>
                <a:gd name="T40" fmla="*/ 0 w 106"/>
                <a:gd name="T41" fmla="*/ 0 h 102"/>
                <a:gd name="T42" fmla="*/ 0 w 106"/>
                <a:gd name="T43" fmla="*/ 0 h 102"/>
                <a:gd name="T44" fmla="*/ 0 w 106"/>
                <a:gd name="T45" fmla="*/ 0 h 102"/>
                <a:gd name="T46" fmla="*/ 0 w 106"/>
                <a:gd name="T47" fmla="*/ 0 h 102"/>
                <a:gd name="T48" fmla="*/ 0 w 106"/>
                <a:gd name="T49" fmla="*/ 0 h 102"/>
                <a:gd name="T50" fmla="*/ 0 w 106"/>
                <a:gd name="T5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2">
                  <a:moveTo>
                    <a:pt x="0" y="0"/>
                  </a:moveTo>
                  <a:lnTo>
                    <a:pt x="17" y="9"/>
                  </a:lnTo>
                  <a:lnTo>
                    <a:pt x="32" y="19"/>
                  </a:lnTo>
                  <a:lnTo>
                    <a:pt x="44" y="31"/>
                  </a:lnTo>
                  <a:lnTo>
                    <a:pt x="56" y="45"/>
                  </a:lnTo>
                  <a:lnTo>
                    <a:pt x="66" y="59"/>
                  </a:lnTo>
                  <a:lnTo>
                    <a:pt x="78" y="74"/>
                  </a:lnTo>
                  <a:lnTo>
                    <a:pt x="89" y="87"/>
                  </a:lnTo>
                  <a:lnTo>
                    <a:pt x="100" y="101"/>
                  </a:lnTo>
                  <a:lnTo>
                    <a:pt x="103" y="102"/>
                  </a:lnTo>
                  <a:lnTo>
                    <a:pt x="105" y="101"/>
                  </a:lnTo>
                  <a:lnTo>
                    <a:pt x="106" y="98"/>
                  </a:lnTo>
                  <a:lnTo>
                    <a:pt x="106" y="96"/>
                  </a:lnTo>
                  <a:lnTo>
                    <a:pt x="98" y="81"/>
                  </a:lnTo>
                  <a:lnTo>
                    <a:pt x="86" y="66"/>
                  </a:lnTo>
                  <a:lnTo>
                    <a:pt x="75" y="52"/>
                  </a:lnTo>
                  <a:lnTo>
                    <a:pt x="61" y="39"/>
                  </a:lnTo>
                  <a:lnTo>
                    <a:pt x="47" y="26"/>
                  </a:lnTo>
                  <a:lnTo>
                    <a:pt x="32" y="15"/>
                  </a:lnTo>
                  <a:lnTo>
                    <a:pt x="17" y="6"/>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ru-RU" sz="1400" dirty="0" smtClean="0"/>
                <a:t>Полиция</a:t>
              </a:r>
              <a:endParaRPr lang="ru-RU" sz="1400" dirty="0"/>
            </a:p>
          </p:txBody>
        </p:sp>
        <p:sp>
          <p:nvSpPr>
            <p:cNvPr id="103540" name="Freeform 173"/>
            <p:cNvSpPr>
              <a:spLocks/>
            </p:cNvSpPr>
            <p:nvPr/>
          </p:nvSpPr>
          <p:spPr bwMode="auto">
            <a:xfrm>
              <a:off x="4868" y="1058"/>
              <a:ext cx="48" cy="74"/>
            </a:xfrm>
            <a:custGeom>
              <a:avLst/>
              <a:gdLst>
                <a:gd name="T0" fmla="*/ 241 w 241"/>
                <a:gd name="T1" fmla="*/ 0 h 371"/>
                <a:gd name="T2" fmla="*/ 235 w 241"/>
                <a:gd name="T3" fmla="*/ 26 h 371"/>
                <a:gd name="T4" fmla="*/ 227 w 241"/>
                <a:gd name="T5" fmla="*/ 54 h 371"/>
                <a:gd name="T6" fmla="*/ 216 w 241"/>
                <a:gd name="T7" fmla="*/ 80 h 371"/>
                <a:gd name="T8" fmla="*/ 203 w 241"/>
                <a:gd name="T9" fmla="*/ 107 h 371"/>
                <a:gd name="T10" fmla="*/ 189 w 241"/>
                <a:gd name="T11" fmla="*/ 132 h 371"/>
                <a:gd name="T12" fmla="*/ 174 w 241"/>
                <a:gd name="T13" fmla="*/ 157 h 371"/>
                <a:gd name="T14" fmla="*/ 159 w 241"/>
                <a:gd name="T15" fmla="*/ 181 h 371"/>
                <a:gd name="T16" fmla="*/ 142 w 241"/>
                <a:gd name="T17" fmla="*/ 203 h 371"/>
                <a:gd name="T18" fmla="*/ 127 w 241"/>
                <a:gd name="T19" fmla="*/ 223 h 371"/>
                <a:gd name="T20" fmla="*/ 110 w 241"/>
                <a:gd name="T21" fmla="*/ 242 h 371"/>
                <a:gd name="T22" fmla="*/ 93 w 241"/>
                <a:gd name="T23" fmla="*/ 260 h 371"/>
                <a:gd name="T24" fmla="*/ 75 w 241"/>
                <a:gd name="T25" fmla="*/ 279 h 371"/>
                <a:gd name="T26" fmla="*/ 58 w 241"/>
                <a:gd name="T27" fmla="*/ 296 h 371"/>
                <a:gd name="T28" fmla="*/ 39 w 241"/>
                <a:gd name="T29" fmla="*/ 314 h 371"/>
                <a:gd name="T30" fmla="*/ 22 w 241"/>
                <a:gd name="T31" fmla="*/ 332 h 371"/>
                <a:gd name="T32" fmla="*/ 4 w 241"/>
                <a:gd name="T33" fmla="*/ 351 h 371"/>
                <a:gd name="T34" fmla="*/ 2 w 241"/>
                <a:gd name="T35" fmla="*/ 357 h 371"/>
                <a:gd name="T36" fmla="*/ 0 w 241"/>
                <a:gd name="T37" fmla="*/ 365 h 371"/>
                <a:gd name="T38" fmla="*/ 3 w 241"/>
                <a:gd name="T39" fmla="*/ 371 h 371"/>
                <a:gd name="T40" fmla="*/ 10 w 241"/>
                <a:gd name="T41" fmla="*/ 370 h 371"/>
                <a:gd name="T42" fmla="*/ 34 w 241"/>
                <a:gd name="T43" fmla="*/ 352 h 371"/>
                <a:gd name="T44" fmla="*/ 55 w 241"/>
                <a:gd name="T45" fmla="*/ 334 h 371"/>
                <a:gd name="T46" fmla="*/ 76 w 241"/>
                <a:gd name="T47" fmla="*/ 314 h 371"/>
                <a:gd name="T48" fmla="*/ 95 w 241"/>
                <a:gd name="T49" fmla="*/ 293 h 371"/>
                <a:gd name="T50" fmla="*/ 114 w 241"/>
                <a:gd name="T51" fmla="*/ 270 h 371"/>
                <a:gd name="T52" fmla="*/ 131 w 241"/>
                <a:gd name="T53" fmla="*/ 247 h 371"/>
                <a:gd name="T54" fmla="*/ 147 w 241"/>
                <a:gd name="T55" fmla="*/ 223 h 371"/>
                <a:gd name="T56" fmla="*/ 164 w 241"/>
                <a:gd name="T57" fmla="*/ 199 h 371"/>
                <a:gd name="T58" fmla="*/ 177 w 241"/>
                <a:gd name="T59" fmla="*/ 178 h 371"/>
                <a:gd name="T60" fmla="*/ 190 w 241"/>
                <a:gd name="T61" fmla="*/ 154 h 371"/>
                <a:gd name="T62" fmla="*/ 202 w 241"/>
                <a:gd name="T63" fmla="*/ 129 h 371"/>
                <a:gd name="T64" fmla="*/ 213 w 241"/>
                <a:gd name="T65" fmla="*/ 105 h 371"/>
                <a:gd name="T66" fmla="*/ 223 w 241"/>
                <a:gd name="T67" fmla="*/ 78 h 371"/>
                <a:gd name="T68" fmla="*/ 232 w 241"/>
                <a:gd name="T69" fmla="*/ 51 h 371"/>
                <a:gd name="T70" fmla="*/ 237 w 241"/>
                <a:gd name="T71" fmla="*/ 25 h 371"/>
                <a:gd name="T72" fmla="*/ 241 w 241"/>
                <a:gd name="T73" fmla="*/ 0 h 371"/>
                <a:gd name="T74" fmla="*/ 241 w 241"/>
                <a:gd name="T75" fmla="*/ 0 h 371"/>
                <a:gd name="T76" fmla="*/ 241 w 241"/>
                <a:gd name="T77" fmla="*/ 0 h 371"/>
                <a:gd name="T78" fmla="*/ 241 w 241"/>
                <a:gd name="T79" fmla="*/ 0 h 371"/>
                <a:gd name="T80" fmla="*/ 241 w 241"/>
                <a:gd name="T81" fmla="*/ 0 h 371"/>
                <a:gd name="T82" fmla="*/ 241 w 241"/>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371">
                  <a:moveTo>
                    <a:pt x="241" y="0"/>
                  </a:moveTo>
                  <a:lnTo>
                    <a:pt x="235" y="26"/>
                  </a:lnTo>
                  <a:lnTo>
                    <a:pt x="227" y="54"/>
                  </a:lnTo>
                  <a:lnTo>
                    <a:pt x="216" y="80"/>
                  </a:lnTo>
                  <a:lnTo>
                    <a:pt x="203" y="107"/>
                  </a:lnTo>
                  <a:lnTo>
                    <a:pt x="189" y="132"/>
                  </a:lnTo>
                  <a:lnTo>
                    <a:pt x="174" y="157"/>
                  </a:lnTo>
                  <a:lnTo>
                    <a:pt x="159" y="181"/>
                  </a:lnTo>
                  <a:lnTo>
                    <a:pt x="142" y="203"/>
                  </a:lnTo>
                  <a:lnTo>
                    <a:pt x="127" y="223"/>
                  </a:lnTo>
                  <a:lnTo>
                    <a:pt x="110" y="242"/>
                  </a:lnTo>
                  <a:lnTo>
                    <a:pt x="93" y="260"/>
                  </a:lnTo>
                  <a:lnTo>
                    <a:pt x="75" y="279"/>
                  </a:lnTo>
                  <a:lnTo>
                    <a:pt x="58" y="296"/>
                  </a:lnTo>
                  <a:lnTo>
                    <a:pt x="39" y="314"/>
                  </a:lnTo>
                  <a:lnTo>
                    <a:pt x="22" y="332"/>
                  </a:lnTo>
                  <a:lnTo>
                    <a:pt x="4" y="351"/>
                  </a:lnTo>
                  <a:lnTo>
                    <a:pt x="2" y="357"/>
                  </a:lnTo>
                  <a:lnTo>
                    <a:pt x="0" y="365"/>
                  </a:lnTo>
                  <a:lnTo>
                    <a:pt x="3" y="371"/>
                  </a:lnTo>
                  <a:lnTo>
                    <a:pt x="10" y="370"/>
                  </a:lnTo>
                  <a:lnTo>
                    <a:pt x="34" y="352"/>
                  </a:lnTo>
                  <a:lnTo>
                    <a:pt x="55" y="334"/>
                  </a:lnTo>
                  <a:lnTo>
                    <a:pt x="76" y="314"/>
                  </a:lnTo>
                  <a:lnTo>
                    <a:pt x="95" y="293"/>
                  </a:lnTo>
                  <a:lnTo>
                    <a:pt x="114" y="270"/>
                  </a:lnTo>
                  <a:lnTo>
                    <a:pt x="131" y="247"/>
                  </a:lnTo>
                  <a:lnTo>
                    <a:pt x="147" y="223"/>
                  </a:lnTo>
                  <a:lnTo>
                    <a:pt x="164" y="199"/>
                  </a:lnTo>
                  <a:lnTo>
                    <a:pt x="177" y="178"/>
                  </a:lnTo>
                  <a:lnTo>
                    <a:pt x="190" y="154"/>
                  </a:lnTo>
                  <a:lnTo>
                    <a:pt x="202" y="129"/>
                  </a:lnTo>
                  <a:lnTo>
                    <a:pt x="213" y="105"/>
                  </a:lnTo>
                  <a:lnTo>
                    <a:pt x="223" y="78"/>
                  </a:lnTo>
                  <a:lnTo>
                    <a:pt x="232" y="51"/>
                  </a:lnTo>
                  <a:lnTo>
                    <a:pt x="237" y="25"/>
                  </a:lnTo>
                  <a:lnTo>
                    <a:pt x="241" y="0"/>
                  </a:lnTo>
                  <a:lnTo>
                    <a:pt x="241" y="0"/>
                  </a:lnTo>
                  <a:lnTo>
                    <a:pt x="241" y="0"/>
                  </a:lnTo>
                  <a:lnTo>
                    <a:pt x="241" y="0"/>
                  </a:lnTo>
                  <a:lnTo>
                    <a:pt x="241" y="0"/>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1" name="Freeform 174"/>
            <p:cNvSpPr>
              <a:spLocks/>
            </p:cNvSpPr>
            <p:nvPr/>
          </p:nvSpPr>
          <p:spPr bwMode="auto">
            <a:xfrm>
              <a:off x="4805" y="1204"/>
              <a:ext cx="36" cy="205"/>
            </a:xfrm>
            <a:custGeom>
              <a:avLst/>
              <a:gdLst>
                <a:gd name="T0" fmla="*/ 178 w 178"/>
                <a:gd name="T1" fmla="*/ 0 h 1027"/>
                <a:gd name="T2" fmla="*/ 147 w 178"/>
                <a:gd name="T3" fmla="*/ 59 h 1027"/>
                <a:gd name="T4" fmla="*/ 119 w 178"/>
                <a:gd name="T5" fmla="*/ 118 h 1027"/>
                <a:gd name="T6" fmla="*/ 91 w 178"/>
                <a:gd name="T7" fmla="*/ 178 h 1027"/>
                <a:gd name="T8" fmla="*/ 66 w 178"/>
                <a:gd name="T9" fmla="*/ 239 h 1027"/>
                <a:gd name="T10" fmla="*/ 45 w 178"/>
                <a:gd name="T11" fmla="*/ 301 h 1027"/>
                <a:gd name="T12" fmla="*/ 26 w 178"/>
                <a:gd name="T13" fmla="*/ 364 h 1027"/>
                <a:gd name="T14" fmla="*/ 14 w 178"/>
                <a:gd name="T15" fmla="*/ 428 h 1027"/>
                <a:gd name="T16" fmla="*/ 5 w 178"/>
                <a:gd name="T17" fmla="*/ 494 h 1027"/>
                <a:gd name="T18" fmla="*/ 0 w 178"/>
                <a:gd name="T19" fmla="*/ 569 h 1027"/>
                <a:gd name="T20" fmla="*/ 0 w 178"/>
                <a:gd name="T21" fmla="*/ 643 h 1027"/>
                <a:gd name="T22" fmla="*/ 1 w 178"/>
                <a:gd name="T23" fmla="*/ 717 h 1027"/>
                <a:gd name="T24" fmla="*/ 6 w 178"/>
                <a:gd name="T25" fmla="*/ 792 h 1027"/>
                <a:gd name="T26" fmla="*/ 8 w 178"/>
                <a:gd name="T27" fmla="*/ 823 h 1027"/>
                <a:gd name="T28" fmla="*/ 10 w 178"/>
                <a:gd name="T29" fmla="*/ 854 h 1027"/>
                <a:gd name="T30" fmla="*/ 13 w 178"/>
                <a:gd name="T31" fmla="*/ 887 h 1027"/>
                <a:gd name="T32" fmla="*/ 19 w 178"/>
                <a:gd name="T33" fmla="*/ 918 h 1027"/>
                <a:gd name="T34" fmla="*/ 26 w 178"/>
                <a:gd name="T35" fmla="*/ 949 h 1027"/>
                <a:gd name="T36" fmla="*/ 39 w 178"/>
                <a:gd name="T37" fmla="*/ 976 h 1027"/>
                <a:gd name="T38" fmla="*/ 56 w 178"/>
                <a:gd name="T39" fmla="*/ 1002 h 1027"/>
                <a:gd name="T40" fmla="*/ 79 w 178"/>
                <a:gd name="T41" fmla="*/ 1024 h 1027"/>
                <a:gd name="T42" fmla="*/ 87 w 178"/>
                <a:gd name="T43" fmla="*/ 1027 h 1027"/>
                <a:gd name="T44" fmla="*/ 95 w 178"/>
                <a:gd name="T45" fmla="*/ 1026 h 1027"/>
                <a:gd name="T46" fmla="*/ 102 w 178"/>
                <a:gd name="T47" fmla="*/ 1022 h 1027"/>
                <a:gd name="T48" fmla="*/ 109 w 178"/>
                <a:gd name="T49" fmla="*/ 1016 h 1027"/>
                <a:gd name="T50" fmla="*/ 114 w 178"/>
                <a:gd name="T51" fmla="*/ 1007 h 1027"/>
                <a:gd name="T52" fmla="*/ 119 w 178"/>
                <a:gd name="T53" fmla="*/ 1000 h 1027"/>
                <a:gd name="T54" fmla="*/ 122 w 178"/>
                <a:gd name="T55" fmla="*/ 992 h 1027"/>
                <a:gd name="T56" fmla="*/ 124 w 178"/>
                <a:gd name="T57" fmla="*/ 986 h 1027"/>
                <a:gd name="T58" fmla="*/ 126 w 178"/>
                <a:gd name="T59" fmla="*/ 931 h 1027"/>
                <a:gd name="T60" fmla="*/ 120 w 178"/>
                <a:gd name="T61" fmla="*/ 875 h 1027"/>
                <a:gd name="T62" fmla="*/ 110 w 178"/>
                <a:gd name="T63" fmla="*/ 819 h 1027"/>
                <a:gd name="T64" fmla="*/ 101 w 178"/>
                <a:gd name="T65" fmla="*/ 765 h 1027"/>
                <a:gd name="T66" fmla="*/ 92 w 178"/>
                <a:gd name="T67" fmla="*/ 701 h 1027"/>
                <a:gd name="T68" fmla="*/ 85 w 178"/>
                <a:gd name="T69" fmla="*/ 636 h 1027"/>
                <a:gd name="T70" fmla="*/ 77 w 178"/>
                <a:gd name="T71" fmla="*/ 573 h 1027"/>
                <a:gd name="T72" fmla="*/ 72 w 178"/>
                <a:gd name="T73" fmla="*/ 508 h 1027"/>
                <a:gd name="T74" fmla="*/ 70 w 178"/>
                <a:gd name="T75" fmla="*/ 442 h 1027"/>
                <a:gd name="T76" fmla="*/ 74 w 178"/>
                <a:gd name="T77" fmla="*/ 376 h 1027"/>
                <a:gd name="T78" fmla="*/ 80 w 178"/>
                <a:gd name="T79" fmla="*/ 311 h 1027"/>
                <a:gd name="T80" fmla="*/ 92 w 178"/>
                <a:gd name="T81" fmla="*/ 248 h 1027"/>
                <a:gd name="T82" fmla="*/ 107 w 178"/>
                <a:gd name="T83" fmla="*/ 184 h 1027"/>
                <a:gd name="T84" fmla="*/ 127 w 178"/>
                <a:gd name="T85" fmla="*/ 122 h 1027"/>
                <a:gd name="T86" fmla="*/ 151 w 178"/>
                <a:gd name="T87" fmla="*/ 61 h 1027"/>
                <a:gd name="T88" fmla="*/ 178 w 178"/>
                <a:gd name="T89" fmla="*/ 0 h 1027"/>
                <a:gd name="T90" fmla="*/ 178 w 178"/>
                <a:gd name="T91" fmla="*/ 0 h 1027"/>
                <a:gd name="T92" fmla="*/ 178 w 178"/>
                <a:gd name="T93" fmla="*/ 0 h 1027"/>
                <a:gd name="T94" fmla="*/ 178 w 178"/>
                <a:gd name="T95" fmla="*/ 0 h 1027"/>
                <a:gd name="T96" fmla="*/ 178 w 178"/>
                <a:gd name="T97" fmla="*/ 0 h 1027"/>
                <a:gd name="T98" fmla="*/ 178 w 178"/>
                <a:gd name="T99" fmla="*/ 0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027">
                  <a:moveTo>
                    <a:pt x="178" y="0"/>
                  </a:moveTo>
                  <a:lnTo>
                    <a:pt x="147" y="59"/>
                  </a:lnTo>
                  <a:lnTo>
                    <a:pt x="119" y="118"/>
                  </a:lnTo>
                  <a:lnTo>
                    <a:pt x="91" y="178"/>
                  </a:lnTo>
                  <a:lnTo>
                    <a:pt x="66" y="239"/>
                  </a:lnTo>
                  <a:lnTo>
                    <a:pt x="45" y="301"/>
                  </a:lnTo>
                  <a:lnTo>
                    <a:pt x="26" y="364"/>
                  </a:lnTo>
                  <a:lnTo>
                    <a:pt x="14" y="428"/>
                  </a:lnTo>
                  <a:lnTo>
                    <a:pt x="5" y="494"/>
                  </a:lnTo>
                  <a:lnTo>
                    <a:pt x="0" y="569"/>
                  </a:lnTo>
                  <a:lnTo>
                    <a:pt x="0" y="643"/>
                  </a:lnTo>
                  <a:lnTo>
                    <a:pt x="1" y="717"/>
                  </a:lnTo>
                  <a:lnTo>
                    <a:pt x="6" y="792"/>
                  </a:lnTo>
                  <a:lnTo>
                    <a:pt x="8" y="823"/>
                  </a:lnTo>
                  <a:lnTo>
                    <a:pt x="10" y="854"/>
                  </a:lnTo>
                  <a:lnTo>
                    <a:pt x="13" y="887"/>
                  </a:lnTo>
                  <a:lnTo>
                    <a:pt x="19" y="918"/>
                  </a:lnTo>
                  <a:lnTo>
                    <a:pt x="26" y="949"/>
                  </a:lnTo>
                  <a:lnTo>
                    <a:pt x="39" y="976"/>
                  </a:lnTo>
                  <a:lnTo>
                    <a:pt x="56" y="1002"/>
                  </a:lnTo>
                  <a:lnTo>
                    <a:pt x="79" y="1024"/>
                  </a:lnTo>
                  <a:lnTo>
                    <a:pt x="87" y="1027"/>
                  </a:lnTo>
                  <a:lnTo>
                    <a:pt x="95" y="1026"/>
                  </a:lnTo>
                  <a:lnTo>
                    <a:pt x="102" y="1022"/>
                  </a:lnTo>
                  <a:lnTo>
                    <a:pt x="109" y="1016"/>
                  </a:lnTo>
                  <a:lnTo>
                    <a:pt x="114" y="1007"/>
                  </a:lnTo>
                  <a:lnTo>
                    <a:pt x="119" y="1000"/>
                  </a:lnTo>
                  <a:lnTo>
                    <a:pt x="122" y="992"/>
                  </a:lnTo>
                  <a:lnTo>
                    <a:pt x="124" y="986"/>
                  </a:lnTo>
                  <a:lnTo>
                    <a:pt x="126" y="931"/>
                  </a:lnTo>
                  <a:lnTo>
                    <a:pt x="120" y="875"/>
                  </a:lnTo>
                  <a:lnTo>
                    <a:pt x="110" y="819"/>
                  </a:lnTo>
                  <a:lnTo>
                    <a:pt x="101" y="765"/>
                  </a:lnTo>
                  <a:lnTo>
                    <a:pt x="92" y="701"/>
                  </a:lnTo>
                  <a:lnTo>
                    <a:pt x="85" y="636"/>
                  </a:lnTo>
                  <a:lnTo>
                    <a:pt x="77" y="573"/>
                  </a:lnTo>
                  <a:lnTo>
                    <a:pt x="72" y="508"/>
                  </a:lnTo>
                  <a:lnTo>
                    <a:pt x="70" y="442"/>
                  </a:lnTo>
                  <a:lnTo>
                    <a:pt x="74" y="376"/>
                  </a:lnTo>
                  <a:lnTo>
                    <a:pt x="80" y="311"/>
                  </a:lnTo>
                  <a:lnTo>
                    <a:pt x="92" y="248"/>
                  </a:lnTo>
                  <a:lnTo>
                    <a:pt x="107" y="184"/>
                  </a:lnTo>
                  <a:lnTo>
                    <a:pt x="127" y="122"/>
                  </a:lnTo>
                  <a:lnTo>
                    <a:pt x="151" y="61"/>
                  </a:lnTo>
                  <a:lnTo>
                    <a:pt x="178" y="0"/>
                  </a:lnTo>
                  <a:lnTo>
                    <a:pt x="178" y="0"/>
                  </a:lnTo>
                  <a:lnTo>
                    <a:pt x="178" y="0"/>
                  </a:lnTo>
                  <a:lnTo>
                    <a:pt x="178" y="0"/>
                  </a:lnTo>
                  <a:lnTo>
                    <a:pt x="178" y="0"/>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2" name="Freeform 175"/>
            <p:cNvSpPr>
              <a:spLocks/>
            </p:cNvSpPr>
            <p:nvPr/>
          </p:nvSpPr>
          <p:spPr bwMode="auto">
            <a:xfrm>
              <a:off x="4837" y="963"/>
              <a:ext cx="34" cy="6"/>
            </a:xfrm>
            <a:custGeom>
              <a:avLst/>
              <a:gdLst>
                <a:gd name="T0" fmla="*/ 168 w 169"/>
                <a:gd name="T1" fmla="*/ 0 h 30"/>
                <a:gd name="T2" fmla="*/ 158 w 169"/>
                <a:gd name="T3" fmla="*/ 5 h 30"/>
                <a:gd name="T4" fmla="*/ 147 w 169"/>
                <a:gd name="T5" fmla="*/ 8 h 30"/>
                <a:gd name="T6" fmla="*/ 136 w 169"/>
                <a:gd name="T7" fmla="*/ 8 h 30"/>
                <a:gd name="T8" fmla="*/ 123 w 169"/>
                <a:gd name="T9" fmla="*/ 8 h 30"/>
                <a:gd name="T10" fmla="*/ 112 w 169"/>
                <a:gd name="T11" fmla="*/ 6 h 30"/>
                <a:gd name="T12" fmla="*/ 99 w 169"/>
                <a:gd name="T13" fmla="*/ 5 h 30"/>
                <a:gd name="T14" fmla="*/ 88 w 169"/>
                <a:gd name="T15" fmla="*/ 4 h 30"/>
                <a:gd name="T16" fmla="*/ 77 w 169"/>
                <a:gd name="T17" fmla="*/ 3 h 30"/>
                <a:gd name="T18" fmla="*/ 67 w 169"/>
                <a:gd name="T19" fmla="*/ 1 h 30"/>
                <a:gd name="T20" fmla="*/ 57 w 169"/>
                <a:gd name="T21" fmla="*/ 1 h 30"/>
                <a:gd name="T22" fmla="*/ 47 w 169"/>
                <a:gd name="T23" fmla="*/ 3 h 30"/>
                <a:gd name="T24" fmla="*/ 38 w 169"/>
                <a:gd name="T25" fmla="*/ 4 h 30"/>
                <a:gd name="T26" fmla="*/ 30 w 169"/>
                <a:gd name="T27" fmla="*/ 6 h 30"/>
                <a:gd name="T28" fmla="*/ 21 w 169"/>
                <a:gd name="T29" fmla="*/ 9 h 30"/>
                <a:gd name="T30" fmla="*/ 12 w 169"/>
                <a:gd name="T31" fmla="*/ 13 h 30"/>
                <a:gd name="T32" fmla="*/ 2 w 169"/>
                <a:gd name="T33" fmla="*/ 16 h 30"/>
                <a:gd name="T34" fmla="*/ 1 w 169"/>
                <a:gd name="T35" fmla="*/ 18 h 30"/>
                <a:gd name="T36" fmla="*/ 0 w 169"/>
                <a:gd name="T37" fmla="*/ 19 h 30"/>
                <a:gd name="T38" fmla="*/ 0 w 169"/>
                <a:gd name="T39" fmla="*/ 21 h 30"/>
                <a:gd name="T40" fmla="*/ 1 w 169"/>
                <a:gd name="T41" fmla="*/ 21 h 30"/>
                <a:gd name="T42" fmla="*/ 13 w 169"/>
                <a:gd name="T43" fmla="*/ 21 h 30"/>
                <a:gd name="T44" fmla="*/ 26 w 169"/>
                <a:gd name="T45" fmla="*/ 21 h 30"/>
                <a:gd name="T46" fmla="*/ 38 w 169"/>
                <a:gd name="T47" fmla="*/ 22 h 30"/>
                <a:gd name="T48" fmla="*/ 51 w 169"/>
                <a:gd name="T49" fmla="*/ 25 h 30"/>
                <a:gd name="T50" fmla="*/ 63 w 169"/>
                <a:gd name="T51" fmla="*/ 27 h 30"/>
                <a:gd name="T52" fmla="*/ 76 w 169"/>
                <a:gd name="T53" fmla="*/ 29 h 30"/>
                <a:gd name="T54" fmla="*/ 88 w 169"/>
                <a:gd name="T55" fmla="*/ 30 h 30"/>
                <a:gd name="T56" fmla="*/ 101 w 169"/>
                <a:gd name="T57" fmla="*/ 30 h 30"/>
                <a:gd name="T58" fmla="*/ 109 w 169"/>
                <a:gd name="T59" fmla="*/ 29 h 30"/>
                <a:gd name="T60" fmla="*/ 118 w 169"/>
                <a:gd name="T61" fmla="*/ 27 h 30"/>
                <a:gd name="T62" fmla="*/ 127 w 169"/>
                <a:gd name="T63" fmla="*/ 24 h 30"/>
                <a:gd name="T64" fmla="*/ 137 w 169"/>
                <a:gd name="T65" fmla="*/ 21 h 30"/>
                <a:gd name="T66" fmla="*/ 144 w 169"/>
                <a:gd name="T67" fmla="*/ 16 h 30"/>
                <a:gd name="T68" fmla="*/ 153 w 169"/>
                <a:gd name="T69" fmla="*/ 13 h 30"/>
                <a:gd name="T70" fmla="*/ 160 w 169"/>
                <a:gd name="T71" fmla="*/ 6 h 30"/>
                <a:gd name="T72" fmla="*/ 168 w 169"/>
                <a:gd name="T73" fmla="*/ 1 h 30"/>
                <a:gd name="T74" fmla="*/ 169 w 169"/>
                <a:gd name="T75" fmla="*/ 0 h 30"/>
                <a:gd name="T76" fmla="*/ 169 w 169"/>
                <a:gd name="T77" fmla="*/ 0 h 30"/>
                <a:gd name="T78" fmla="*/ 169 w 169"/>
                <a:gd name="T79" fmla="*/ 0 h 30"/>
                <a:gd name="T80" fmla="*/ 168 w 169"/>
                <a:gd name="T81" fmla="*/ 0 h 30"/>
                <a:gd name="T82" fmla="*/ 168 w 169"/>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30">
                  <a:moveTo>
                    <a:pt x="168" y="0"/>
                  </a:moveTo>
                  <a:lnTo>
                    <a:pt x="158" y="5"/>
                  </a:lnTo>
                  <a:lnTo>
                    <a:pt x="147" y="8"/>
                  </a:lnTo>
                  <a:lnTo>
                    <a:pt x="136" y="8"/>
                  </a:lnTo>
                  <a:lnTo>
                    <a:pt x="123" y="8"/>
                  </a:lnTo>
                  <a:lnTo>
                    <a:pt x="112" y="6"/>
                  </a:lnTo>
                  <a:lnTo>
                    <a:pt x="99" y="5"/>
                  </a:lnTo>
                  <a:lnTo>
                    <a:pt x="88" y="4"/>
                  </a:lnTo>
                  <a:lnTo>
                    <a:pt x="77" y="3"/>
                  </a:lnTo>
                  <a:lnTo>
                    <a:pt x="67" y="1"/>
                  </a:lnTo>
                  <a:lnTo>
                    <a:pt x="57" y="1"/>
                  </a:lnTo>
                  <a:lnTo>
                    <a:pt x="47" y="3"/>
                  </a:lnTo>
                  <a:lnTo>
                    <a:pt x="38" y="4"/>
                  </a:lnTo>
                  <a:lnTo>
                    <a:pt x="30" y="6"/>
                  </a:lnTo>
                  <a:lnTo>
                    <a:pt x="21" y="9"/>
                  </a:lnTo>
                  <a:lnTo>
                    <a:pt x="12" y="13"/>
                  </a:lnTo>
                  <a:lnTo>
                    <a:pt x="2" y="16"/>
                  </a:lnTo>
                  <a:lnTo>
                    <a:pt x="1" y="18"/>
                  </a:lnTo>
                  <a:lnTo>
                    <a:pt x="0" y="19"/>
                  </a:lnTo>
                  <a:lnTo>
                    <a:pt x="0" y="21"/>
                  </a:lnTo>
                  <a:lnTo>
                    <a:pt x="1" y="21"/>
                  </a:lnTo>
                  <a:lnTo>
                    <a:pt x="13" y="21"/>
                  </a:lnTo>
                  <a:lnTo>
                    <a:pt x="26" y="21"/>
                  </a:lnTo>
                  <a:lnTo>
                    <a:pt x="38" y="22"/>
                  </a:lnTo>
                  <a:lnTo>
                    <a:pt x="51" y="25"/>
                  </a:lnTo>
                  <a:lnTo>
                    <a:pt x="63" y="27"/>
                  </a:lnTo>
                  <a:lnTo>
                    <a:pt x="76" y="29"/>
                  </a:lnTo>
                  <a:lnTo>
                    <a:pt x="88" y="30"/>
                  </a:lnTo>
                  <a:lnTo>
                    <a:pt x="101" y="30"/>
                  </a:lnTo>
                  <a:lnTo>
                    <a:pt x="109" y="29"/>
                  </a:lnTo>
                  <a:lnTo>
                    <a:pt x="118" y="27"/>
                  </a:lnTo>
                  <a:lnTo>
                    <a:pt x="127" y="24"/>
                  </a:lnTo>
                  <a:lnTo>
                    <a:pt x="137" y="21"/>
                  </a:lnTo>
                  <a:lnTo>
                    <a:pt x="144" y="16"/>
                  </a:lnTo>
                  <a:lnTo>
                    <a:pt x="153" y="13"/>
                  </a:lnTo>
                  <a:lnTo>
                    <a:pt x="160" y="6"/>
                  </a:lnTo>
                  <a:lnTo>
                    <a:pt x="168" y="1"/>
                  </a:lnTo>
                  <a:lnTo>
                    <a:pt x="169" y="0"/>
                  </a:lnTo>
                  <a:lnTo>
                    <a:pt x="169" y="0"/>
                  </a:lnTo>
                  <a:lnTo>
                    <a:pt x="169" y="0"/>
                  </a:lnTo>
                  <a:lnTo>
                    <a:pt x="168" y="0"/>
                  </a:lnTo>
                  <a:lnTo>
                    <a:pt x="1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3" name="Freeform 176"/>
            <p:cNvSpPr>
              <a:spLocks/>
            </p:cNvSpPr>
            <p:nvPr/>
          </p:nvSpPr>
          <p:spPr bwMode="auto">
            <a:xfrm>
              <a:off x="4804" y="954"/>
              <a:ext cx="9" cy="15"/>
            </a:xfrm>
            <a:custGeom>
              <a:avLst/>
              <a:gdLst>
                <a:gd name="T0" fmla="*/ 41 w 47"/>
                <a:gd name="T1" fmla="*/ 71 h 71"/>
                <a:gd name="T2" fmla="*/ 44 w 47"/>
                <a:gd name="T3" fmla="*/ 61 h 71"/>
                <a:gd name="T4" fmla="*/ 47 w 47"/>
                <a:gd name="T5" fmla="*/ 50 h 71"/>
                <a:gd name="T6" fmla="*/ 47 w 47"/>
                <a:gd name="T7" fmla="*/ 40 h 71"/>
                <a:gd name="T8" fmla="*/ 44 w 47"/>
                <a:gd name="T9" fmla="*/ 30 h 71"/>
                <a:gd name="T10" fmla="*/ 39 w 47"/>
                <a:gd name="T11" fmla="*/ 20 h 71"/>
                <a:gd name="T12" fmla="*/ 32 w 47"/>
                <a:gd name="T13" fmla="*/ 9 h 71"/>
                <a:gd name="T14" fmla="*/ 23 w 47"/>
                <a:gd name="T15" fmla="*/ 1 h 71"/>
                <a:gd name="T16" fmla="*/ 12 w 47"/>
                <a:gd name="T17" fmla="*/ 0 h 71"/>
                <a:gd name="T18" fmla="*/ 7 w 47"/>
                <a:gd name="T19" fmla="*/ 3 h 71"/>
                <a:gd name="T20" fmla="*/ 3 w 47"/>
                <a:gd name="T21" fmla="*/ 5 h 71"/>
                <a:gd name="T22" fmla="*/ 1 w 47"/>
                <a:gd name="T23" fmla="*/ 10 h 71"/>
                <a:gd name="T24" fmla="*/ 0 w 47"/>
                <a:gd name="T25" fmla="*/ 15 h 71"/>
                <a:gd name="T26" fmla="*/ 1 w 47"/>
                <a:gd name="T27" fmla="*/ 20 h 71"/>
                <a:gd name="T28" fmla="*/ 3 w 47"/>
                <a:gd name="T29" fmla="*/ 24 h 71"/>
                <a:gd name="T30" fmla="*/ 6 w 47"/>
                <a:gd name="T31" fmla="*/ 28 h 71"/>
                <a:gd name="T32" fmla="*/ 11 w 47"/>
                <a:gd name="T33" fmla="*/ 30 h 71"/>
                <a:gd name="T34" fmla="*/ 16 w 47"/>
                <a:gd name="T35" fmla="*/ 34 h 71"/>
                <a:gd name="T36" fmla="*/ 21 w 47"/>
                <a:gd name="T37" fmla="*/ 38 h 71"/>
                <a:gd name="T38" fmla="*/ 26 w 47"/>
                <a:gd name="T39" fmla="*/ 41 h 71"/>
                <a:gd name="T40" fmla="*/ 31 w 47"/>
                <a:gd name="T41" fmla="*/ 45 h 71"/>
                <a:gd name="T42" fmla="*/ 36 w 47"/>
                <a:gd name="T43" fmla="*/ 51 h 71"/>
                <a:gd name="T44" fmla="*/ 39 w 47"/>
                <a:gd name="T45" fmla="*/ 58 h 71"/>
                <a:gd name="T46" fmla="*/ 41 w 47"/>
                <a:gd name="T47" fmla="*/ 64 h 71"/>
                <a:gd name="T48" fmla="*/ 41 w 47"/>
                <a:gd name="T49" fmla="*/ 71 h 71"/>
                <a:gd name="T50" fmla="*/ 41 w 47"/>
                <a:gd name="T51" fmla="*/ 71 h 71"/>
                <a:gd name="T52" fmla="*/ 41 w 47"/>
                <a:gd name="T53" fmla="*/ 71 h 71"/>
                <a:gd name="T54" fmla="*/ 41 w 47"/>
                <a:gd name="T55" fmla="*/ 71 h 71"/>
                <a:gd name="T56" fmla="*/ 41 w 47"/>
                <a:gd name="T57" fmla="*/ 71 h 71"/>
                <a:gd name="T58" fmla="*/ 41 w 47"/>
                <a:gd name="T5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71">
                  <a:moveTo>
                    <a:pt x="41" y="71"/>
                  </a:moveTo>
                  <a:lnTo>
                    <a:pt x="44" y="61"/>
                  </a:lnTo>
                  <a:lnTo>
                    <a:pt x="47" y="50"/>
                  </a:lnTo>
                  <a:lnTo>
                    <a:pt x="47" y="40"/>
                  </a:lnTo>
                  <a:lnTo>
                    <a:pt x="44" y="30"/>
                  </a:lnTo>
                  <a:lnTo>
                    <a:pt x="39" y="20"/>
                  </a:lnTo>
                  <a:lnTo>
                    <a:pt x="32" y="9"/>
                  </a:lnTo>
                  <a:lnTo>
                    <a:pt x="23" y="1"/>
                  </a:lnTo>
                  <a:lnTo>
                    <a:pt x="12" y="0"/>
                  </a:lnTo>
                  <a:lnTo>
                    <a:pt x="7" y="3"/>
                  </a:lnTo>
                  <a:lnTo>
                    <a:pt x="3" y="5"/>
                  </a:lnTo>
                  <a:lnTo>
                    <a:pt x="1" y="10"/>
                  </a:lnTo>
                  <a:lnTo>
                    <a:pt x="0" y="15"/>
                  </a:lnTo>
                  <a:lnTo>
                    <a:pt x="1" y="20"/>
                  </a:lnTo>
                  <a:lnTo>
                    <a:pt x="3" y="24"/>
                  </a:lnTo>
                  <a:lnTo>
                    <a:pt x="6" y="28"/>
                  </a:lnTo>
                  <a:lnTo>
                    <a:pt x="11" y="30"/>
                  </a:lnTo>
                  <a:lnTo>
                    <a:pt x="16" y="34"/>
                  </a:lnTo>
                  <a:lnTo>
                    <a:pt x="21" y="38"/>
                  </a:lnTo>
                  <a:lnTo>
                    <a:pt x="26" y="41"/>
                  </a:lnTo>
                  <a:lnTo>
                    <a:pt x="31" y="45"/>
                  </a:lnTo>
                  <a:lnTo>
                    <a:pt x="36" y="51"/>
                  </a:lnTo>
                  <a:lnTo>
                    <a:pt x="39" y="58"/>
                  </a:lnTo>
                  <a:lnTo>
                    <a:pt x="41" y="64"/>
                  </a:lnTo>
                  <a:lnTo>
                    <a:pt x="41" y="71"/>
                  </a:lnTo>
                  <a:lnTo>
                    <a:pt x="41" y="71"/>
                  </a:lnTo>
                  <a:lnTo>
                    <a:pt x="41" y="71"/>
                  </a:lnTo>
                  <a:lnTo>
                    <a:pt x="41" y="71"/>
                  </a:lnTo>
                  <a:lnTo>
                    <a:pt x="41" y="71"/>
                  </a:lnTo>
                  <a:lnTo>
                    <a:pt x="4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4" name="Freeform 177"/>
            <p:cNvSpPr>
              <a:spLocks/>
            </p:cNvSpPr>
            <p:nvPr/>
          </p:nvSpPr>
          <p:spPr bwMode="auto">
            <a:xfrm>
              <a:off x="4905" y="1002"/>
              <a:ext cx="44" cy="74"/>
            </a:xfrm>
            <a:custGeom>
              <a:avLst/>
              <a:gdLst>
                <a:gd name="T0" fmla="*/ 18 w 220"/>
                <a:gd name="T1" fmla="*/ 0 h 373"/>
                <a:gd name="T2" fmla="*/ 10 w 220"/>
                <a:gd name="T3" fmla="*/ 28 h 373"/>
                <a:gd name="T4" fmla="*/ 5 w 220"/>
                <a:gd name="T5" fmla="*/ 58 h 373"/>
                <a:gd name="T6" fmla="*/ 2 w 220"/>
                <a:gd name="T7" fmla="*/ 88 h 373"/>
                <a:gd name="T8" fmla="*/ 0 w 220"/>
                <a:gd name="T9" fmla="*/ 118 h 373"/>
                <a:gd name="T10" fmla="*/ 0 w 220"/>
                <a:gd name="T11" fmla="*/ 151 h 373"/>
                <a:gd name="T12" fmla="*/ 4 w 220"/>
                <a:gd name="T13" fmla="*/ 185 h 373"/>
                <a:gd name="T14" fmla="*/ 12 w 220"/>
                <a:gd name="T15" fmla="*/ 217 h 373"/>
                <a:gd name="T16" fmla="*/ 24 w 220"/>
                <a:gd name="T17" fmla="*/ 249 h 373"/>
                <a:gd name="T18" fmla="*/ 38 w 220"/>
                <a:gd name="T19" fmla="*/ 272 h 373"/>
                <a:gd name="T20" fmla="*/ 55 w 220"/>
                <a:gd name="T21" fmla="*/ 296 h 373"/>
                <a:gd name="T22" fmla="*/ 75 w 220"/>
                <a:gd name="T23" fmla="*/ 317 h 373"/>
                <a:gd name="T24" fmla="*/ 99 w 220"/>
                <a:gd name="T25" fmla="*/ 337 h 373"/>
                <a:gd name="T26" fmla="*/ 122 w 220"/>
                <a:gd name="T27" fmla="*/ 353 h 373"/>
                <a:gd name="T28" fmla="*/ 149 w 220"/>
                <a:gd name="T29" fmla="*/ 366 h 373"/>
                <a:gd name="T30" fmla="*/ 177 w 220"/>
                <a:gd name="T31" fmla="*/ 372 h 373"/>
                <a:gd name="T32" fmla="*/ 206 w 220"/>
                <a:gd name="T33" fmla="*/ 373 h 373"/>
                <a:gd name="T34" fmla="*/ 212 w 220"/>
                <a:gd name="T35" fmla="*/ 371 h 373"/>
                <a:gd name="T36" fmla="*/ 218 w 220"/>
                <a:gd name="T37" fmla="*/ 364 h 373"/>
                <a:gd name="T38" fmla="*/ 220 w 220"/>
                <a:gd name="T39" fmla="*/ 357 h 373"/>
                <a:gd name="T40" fmla="*/ 216 w 220"/>
                <a:gd name="T41" fmla="*/ 352 h 373"/>
                <a:gd name="T42" fmla="*/ 192 w 220"/>
                <a:gd name="T43" fmla="*/ 340 h 373"/>
                <a:gd name="T44" fmla="*/ 168 w 220"/>
                <a:gd name="T45" fmla="*/ 327 h 373"/>
                <a:gd name="T46" fmla="*/ 146 w 220"/>
                <a:gd name="T47" fmla="*/ 315 h 373"/>
                <a:gd name="T48" fmla="*/ 125 w 220"/>
                <a:gd name="T49" fmla="*/ 301 h 373"/>
                <a:gd name="T50" fmla="*/ 105 w 220"/>
                <a:gd name="T51" fmla="*/ 286 h 373"/>
                <a:gd name="T52" fmla="*/ 85 w 220"/>
                <a:gd name="T53" fmla="*/ 270 h 373"/>
                <a:gd name="T54" fmla="*/ 68 w 220"/>
                <a:gd name="T55" fmla="*/ 250 h 373"/>
                <a:gd name="T56" fmla="*/ 50 w 220"/>
                <a:gd name="T57" fmla="*/ 229 h 373"/>
                <a:gd name="T58" fmla="*/ 35 w 220"/>
                <a:gd name="T59" fmla="*/ 204 h 373"/>
                <a:gd name="T60" fmla="*/ 24 w 220"/>
                <a:gd name="T61" fmla="*/ 176 h 373"/>
                <a:gd name="T62" fmla="*/ 15 w 220"/>
                <a:gd name="T63" fmla="*/ 148 h 373"/>
                <a:gd name="T64" fmla="*/ 10 w 220"/>
                <a:gd name="T65" fmla="*/ 118 h 373"/>
                <a:gd name="T66" fmla="*/ 8 w 220"/>
                <a:gd name="T67" fmla="*/ 87 h 373"/>
                <a:gd name="T68" fmla="*/ 8 w 220"/>
                <a:gd name="T69" fmla="*/ 56 h 373"/>
                <a:gd name="T70" fmla="*/ 12 w 220"/>
                <a:gd name="T71" fmla="*/ 27 h 373"/>
                <a:gd name="T72" fmla="*/ 18 w 220"/>
                <a:gd name="T73" fmla="*/ 0 h 373"/>
                <a:gd name="T74" fmla="*/ 18 w 220"/>
                <a:gd name="T75" fmla="*/ 0 h 373"/>
                <a:gd name="T76" fmla="*/ 18 w 220"/>
                <a:gd name="T77" fmla="*/ 0 h 373"/>
                <a:gd name="T78" fmla="*/ 18 w 220"/>
                <a:gd name="T79" fmla="*/ 0 h 373"/>
                <a:gd name="T80" fmla="*/ 18 w 220"/>
                <a:gd name="T81" fmla="*/ 0 h 373"/>
                <a:gd name="T82" fmla="*/ 18 w 220"/>
                <a:gd name="T83"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373">
                  <a:moveTo>
                    <a:pt x="18" y="0"/>
                  </a:moveTo>
                  <a:lnTo>
                    <a:pt x="10" y="28"/>
                  </a:lnTo>
                  <a:lnTo>
                    <a:pt x="5" y="58"/>
                  </a:lnTo>
                  <a:lnTo>
                    <a:pt x="2" y="88"/>
                  </a:lnTo>
                  <a:lnTo>
                    <a:pt x="0" y="118"/>
                  </a:lnTo>
                  <a:lnTo>
                    <a:pt x="0" y="151"/>
                  </a:lnTo>
                  <a:lnTo>
                    <a:pt x="4" y="185"/>
                  </a:lnTo>
                  <a:lnTo>
                    <a:pt x="12" y="217"/>
                  </a:lnTo>
                  <a:lnTo>
                    <a:pt x="24" y="249"/>
                  </a:lnTo>
                  <a:lnTo>
                    <a:pt x="38" y="272"/>
                  </a:lnTo>
                  <a:lnTo>
                    <a:pt x="55" y="296"/>
                  </a:lnTo>
                  <a:lnTo>
                    <a:pt x="75" y="317"/>
                  </a:lnTo>
                  <a:lnTo>
                    <a:pt x="99" y="337"/>
                  </a:lnTo>
                  <a:lnTo>
                    <a:pt x="122" y="353"/>
                  </a:lnTo>
                  <a:lnTo>
                    <a:pt x="149" y="366"/>
                  </a:lnTo>
                  <a:lnTo>
                    <a:pt x="177" y="372"/>
                  </a:lnTo>
                  <a:lnTo>
                    <a:pt x="206" y="373"/>
                  </a:lnTo>
                  <a:lnTo>
                    <a:pt x="212" y="371"/>
                  </a:lnTo>
                  <a:lnTo>
                    <a:pt x="218" y="364"/>
                  </a:lnTo>
                  <a:lnTo>
                    <a:pt x="220" y="357"/>
                  </a:lnTo>
                  <a:lnTo>
                    <a:pt x="216" y="352"/>
                  </a:lnTo>
                  <a:lnTo>
                    <a:pt x="192" y="340"/>
                  </a:lnTo>
                  <a:lnTo>
                    <a:pt x="168" y="327"/>
                  </a:lnTo>
                  <a:lnTo>
                    <a:pt x="146" y="315"/>
                  </a:lnTo>
                  <a:lnTo>
                    <a:pt x="125" y="301"/>
                  </a:lnTo>
                  <a:lnTo>
                    <a:pt x="105" y="286"/>
                  </a:lnTo>
                  <a:lnTo>
                    <a:pt x="85" y="270"/>
                  </a:lnTo>
                  <a:lnTo>
                    <a:pt x="68" y="250"/>
                  </a:lnTo>
                  <a:lnTo>
                    <a:pt x="50" y="229"/>
                  </a:lnTo>
                  <a:lnTo>
                    <a:pt x="35" y="204"/>
                  </a:lnTo>
                  <a:lnTo>
                    <a:pt x="24" y="176"/>
                  </a:lnTo>
                  <a:lnTo>
                    <a:pt x="15" y="148"/>
                  </a:lnTo>
                  <a:lnTo>
                    <a:pt x="10" y="118"/>
                  </a:lnTo>
                  <a:lnTo>
                    <a:pt x="8" y="87"/>
                  </a:lnTo>
                  <a:lnTo>
                    <a:pt x="8" y="56"/>
                  </a:lnTo>
                  <a:lnTo>
                    <a:pt x="12" y="27"/>
                  </a:lnTo>
                  <a:lnTo>
                    <a:pt x="18" y="0"/>
                  </a:lnTo>
                  <a:lnTo>
                    <a:pt x="18" y="0"/>
                  </a:lnTo>
                  <a:lnTo>
                    <a:pt x="18" y="0"/>
                  </a:lnTo>
                  <a:lnTo>
                    <a:pt x="18" y="0"/>
                  </a:lnTo>
                  <a:lnTo>
                    <a:pt x="18"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5" name="Freeform 178"/>
            <p:cNvSpPr>
              <a:spLocks/>
            </p:cNvSpPr>
            <p:nvPr/>
          </p:nvSpPr>
          <p:spPr bwMode="auto">
            <a:xfrm>
              <a:off x="4738" y="1133"/>
              <a:ext cx="45" cy="150"/>
            </a:xfrm>
            <a:custGeom>
              <a:avLst/>
              <a:gdLst>
                <a:gd name="T0" fmla="*/ 201 w 224"/>
                <a:gd name="T1" fmla="*/ 42 h 752"/>
                <a:gd name="T2" fmla="*/ 177 w 224"/>
                <a:gd name="T3" fmla="*/ 131 h 752"/>
                <a:gd name="T4" fmla="*/ 172 w 224"/>
                <a:gd name="T5" fmla="*/ 225 h 752"/>
                <a:gd name="T6" fmla="*/ 173 w 224"/>
                <a:gd name="T7" fmla="*/ 320 h 752"/>
                <a:gd name="T8" fmla="*/ 169 w 224"/>
                <a:gd name="T9" fmla="*/ 393 h 752"/>
                <a:gd name="T10" fmla="*/ 162 w 224"/>
                <a:gd name="T11" fmla="*/ 446 h 752"/>
                <a:gd name="T12" fmla="*/ 151 w 224"/>
                <a:gd name="T13" fmla="*/ 497 h 752"/>
                <a:gd name="T14" fmla="*/ 133 w 224"/>
                <a:gd name="T15" fmla="*/ 547 h 752"/>
                <a:gd name="T16" fmla="*/ 116 w 224"/>
                <a:gd name="T17" fmla="*/ 585 h 752"/>
                <a:gd name="T18" fmla="*/ 100 w 224"/>
                <a:gd name="T19" fmla="*/ 614 h 752"/>
                <a:gd name="T20" fmla="*/ 82 w 224"/>
                <a:gd name="T21" fmla="*/ 640 h 752"/>
                <a:gd name="T22" fmla="*/ 62 w 224"/>
                <a:gd name="T23" fmla="*/ 665 h 752"/>
                <a:gd name="T24" fmla="*/ 46 w 224"/>
                <a:gd name="T25" fmla="*/ 685 h 752"/>
                <a:gd name="T26" fmla="*/ 31 w 224"/>
                <a:gd name="T27" fmla="*/ 699 h 752"/>
                <a:gd name="T28" fmla="*/ 17 w 224"/>
                <a:gd name="T29" fmla="*/ 712 h 752"/>
                <a:gd name="T30" fmla="*/ 5 w 224"/>
                <a:gd name="T31" fmla="*/ 730 h 752"/>
                <a:gd name="T32" fmla="*/ 0 w 224"/>
                <a:gd name="T33" fmla="*/ 745 h 752"/>
                <a:gd name="T34" fmla="*/ 7 w 224"/>
                <a:gd name="T35" fmla="*/ 752 h 752"/>
                <a:gd name="T36" fmla="*/ 32 w 224"/>
                <a:gd name="T37" fmla="*/ 745 h 752"/>
                <a:gd name="T38" fmla="*/ 65 w 224"/>
                <a:gd name="T39" fmla="*/ 722 h 752"/>
                <a:gd name="T40" fmla="*/ 91 w 224"/>
                <a:gd name="T41" fmla="*/ 690 h 752"/>
                <a:gd name="T42" fmla="*/ 112 w 224"/>
                <a:gd name="T43" fmla="*/ 656 h 752"/>
                <a:gd name="T44" fmla="*/ 133 w 224"/>
                <a:gd name="T45" fmla="*/ 616 h 752"/>
                <a:gd name="T46" fmla="*/ 154 w 224"/>
                <a:gd name="T47" fmla="*/ 572 h 752"/>
                <a:gd name="T48" fmla="*/ 171 w 224"/>
                <a:gd name="T49" fmla="*/ 525 h 752"/>
                <a:gd name="T50" fmla="*/ 183 w 224"/>
                <a:gd name="T51" fmla="*/ 478 h 752"/>
                <a:gd name="T52" fmla="*/ 192 w 224"/>
                <a:gd name="T53" fmla="*/ 401 h 752"/>
                <a:gd name="T54" fmla="*/ 193 w 224"/>
                <a:gd name="T55" fmla="*/ 296 h 752"/>
                <a:gd name="T56" fmla="*/ 187 w 224"/>
                <a:gd name="T57" fmla="*/ 212 h 752"/>
                <a:gd name="T58" fmla="*/ 184 w 224"/>
                <a:gd name="T59" fmla="*/ 149 h 752"/>
                <a:gd name="T60" fmla="*/ 189 w 224"/>
                <a:gd name="T61" fmla="*/ 88 h 752"/>
                <a:gd name="T62" fmla="*/ 208 w 224"/>
                <a:gd name="T63" fmla="*/ 29 h 752"/>
                <a:gd name="T64" fmla="*/ 224 w 224"/>
                <a:gd name="T65" fmla="*/ 0 h 752"/>
                <a:gd name="T66" fmla="*/ 224 w 224"/>
                <a:gd name="T67" fmla="*/ 0 h 752"/>
                <a:gd name="T68" fmla="*/ 224 w 224"/>
                <a:gd name="T69"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752">
                  <a:moveTo>
                    <a:pt x="224" y="0"/>
                  </a:moveTo>
                  <a:lnTo>
                    <a:pt x="201" y="42"/>
                  </a:lnTo>
                  <a:lnTo>
                    <a:pt x="186" y="86"/>
                  </a:lnTo>
                  <a:lnTo>
                    <a:pt x="177" y="131"/>
                  </a:lnTo>
                  <a:lnTo>
                    <a:pt x="173" y="178"/>
                  </a:lnTo>
                  <a:lnTo>
                    <a:pt x="172" y="225"/>
                  </a:lnTo>
                  <a:lnTo>
                    <a:pt x="173" y="273"/>
                  </a:lnTo>
                  <a:lnTo>
                    <a:pt x="173" y="320"/>
                  </a:lnTo>
                  <a:lnTo>
                    <a:pt x="172" y="367"/>
                  </a:lnTo>
                  <a:lnTo>
                    <a:pt x="169" y="393"/>
                  </a:lnTo>
                  <a:lnTo>
                    <a:pt x="167" y="420"/>
                  </a:lnTo>
                  <a:lnTo>
                    <a:pt x="162" y="446"/>
                  </a:lnTo>
                  <a:lnTo>
                    <a:pt x="157" y="471"/>
                  </a:lnTo>
                  <a:lnTo>
                    <a:pt x="151" y="497"/>
                  </a:lnTo>
                  <a:lnTo>
                    <a:pt x="142" y="522"/>
                  </a:lnTo>
                  <a:lnTo>
                    <a:pt x="133" y="547"/>
                  </a:lnTo>
                  <a:lnTo>
                    <a:pt x="122" y="572"/>
                  </a:lnTo>
                  <a:lnTo>
                    <a:pt x="116" y="585"/>
                  </a:lnTo>
                  <a:lnTo>
                    <a:pt x="108" y="600"/>
                  </a:lnTo>
                  <a:lnTo>
                    <a:pt x="100" y="614"/>
                  </a:lnTo>
                  <a:lnTo>
                    <a:pt x="91" y="626"/>
                  </a:lnTo>
                  <a:lnTo>
                    <a:pt x="82" y="640"/>
                  </a:lnTo>
                  <a:lnTo>
                    <a:pt x="72" y="652"/>
                  </a:lnTo>
                  <a:lnTo>
                    <a:pt x="62" y="665"/>
                  </a:lnTo>
                  <a:lnTo>
                    <a:pt x="52" y="677"/>
                  </a:lnTo>
                  <a:lnTo>
                    <a:pt x="46" y="685"/>
                  </a:lnTo>
                  <a:lnTo>
                    <a:pt x="39" y="691"/>
                  </a:lnTo>
                  <a:lnTo>
                    <a:pt x="31" y="699"/>
                  </a:lnTo>
                  <a:lnTo>
                    <a:pt x="24" y="706"/>
                  </a:lnTo>
                  <a:lnTo>
                    <a:pt x="17" y="712"/>
                  </a:lnTo>
                  <a:lnTo>
                    <a:pt x="11" y="721"/>
                  </a:lnTo>
                  <a:lnTo>
                    <a:pt x="5" y="730"/>
                  </a:lnTo>
                  <a:lnTo>
                    <a:pt x="1" y="738"/>
                  </a:lnTo>
                  <a:lnTo>
                    <a:pt x="0" y="745"/>
                  </a:lnTo>
                  <a:lnTo>
                    <a:pt x="2" y="750"/>
                  </a:lnTo>
                  <a:lnTo>
                    <a:pt x="7" y="752"/>
                  </a:lnTo>
                  <a:lnTo>
                    <a:pt x="15" y="752"/>
                  </a:lnTo>
                  <a:lnTo>
                    <a:pt x="32" y="745"/>
                  </a:lnTo>
                  <a:lnTo>
                    <a:pt x="50" y="735"/>
                  </a:lnTo>
                  <a:lnTo>
                    <a:pt x="65" y="722"/>
                  </a:lnTo>
                  <a:lnTo>
                    <a:pt x="78" y="706"/>
                  </a:lnTo>
                  <a:lnTo>
                    <a:pt x="91" y="690"/>
                  </a:lnTo>
                  <a:lnTo>
                    <a:pt x="102" y="672"/>
                  </a:lnTo>
                  <a:lnTo>
                    <a:pt x="112" y="656"/>
                  </a:lnTo>
                  <a:lnTo>
                    <a:pt x="122" y="639"/>
                  </a:lnTo>
                  <a:lnTo>
                    <a:pt x="133" y="616"/>
                  </a:lnTo>
                  <a:lnTo>
                    <a:pt x="144" y="594"/>
                  </a:lnTo>
                  <a:lnTo>
                    <a:pt x="154" y="572"/>
                  </a:lnTo>
                  <a:lnTo>
                    <a:pt x="163" y="549"/>
                  </a:lnTo>
                  <a:lnTo>
                    <a:pt x="171" y="525"/>
                  </a:lnTo>
                  <a:lnTo>
                    <a:pt x="177" y="502"/>
                  </a:lnTo>
                  <a:lnTo>
                    <a:pt x="183" y="478"/>
                  </a:lnTo>
                  <a:lnTo>
                    <a:pt x="187" y="453"/>
                  </a:lnTo>
                  <a:lnTo>
                    <a:pt x="192" y="401"/>
                  </a:lnTo>
                  <a:lnTo>
                    <a:pt x="194" y="349"/>
                  </a:lnTo>
                  <a:lnTo>
                    <a:pt x="193" y="296"/>
                  </a:lnTo>
                  <a:lnTo>
                    <a:pt x="189" y="244"/>
                  </a:lnTo>
                  <a:lnTo>
                    <a:pt x="187" y="212"/>
                  </a:lnTo>
                  <a:lnTo>
                    <a:pt x="186" y="181"/>
                  </a:lnTo>
                  <a:lnTo>
                    <a:pt x="184" y="149"/>
                  </a:lnTo>
                  <a:lnTo>
                    <a:pt x="186" y="118"/>
                  </a:lnTo>
                  <a:lnTo>
                    <a:pt x="189" y="88"/>
                  </a:lnTo>
                  <a:lnTo>
                    <a:pt x="197" y="59"/>
                  </a:lnTo>
                  <a:lnTo>
                    <a:pt x="208" y="29"/>
                  </a:lnTo>
                  <a:lnTo>
                    <a:pt x="224" y="0"/>
                  </a:lnTo>
                  <a:lnTo>
                    <a:pt x="224" y="0"/>
                  </a:lnTo>
                  <a:lnTo>
                    <a:pt x="224" y="0"/>
                  </a:lnTo>
                  <a:lnTo>
                    <a:pt x="224" y="0"/>
                  </a:lnTo>
                  <a:lnTo>
                    <a:pt x="224" y="0"/>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6" name="Freeform 179"/>
            <p:cNvSpPr>
              <a:spLocks/>
            </p:cNvSpPr>
            <p:nvPr/>
          </p:nvSpPr>
          <p:spPr bwMode="auto">
            <a:xfrm>
              <a:off x="4926" y="1255"/>
              <a:ext cx="6" cy="32"/>
            </a:xfrm>
            <a:custGeom>
              <a:avLst/>
              <a:gdLst>
                <a:gd name="T0" fmla="*/ 5 w 30"/>
                <a:gd name="T1" fmla="*/ 0 h 159"/>
                <a:gd name="T2" fmla="*/ 1 w 30"/>
                <a:gd name="T3" fmla="*/ 40 h 159"/>
                <a:gd name="T4" fmla="*/ 0 w 30"/>
                <a:gd name="T5" fmla="*/ 81 h 159"/>
                <a:gd name="T6" fmla="*/ 5 w 30"/>
                <a:gd name="T7" fmla="*/ 121 h 159"/>
                <a:gd name="T8" fmla="*/ 18 w 30"/>
                <a:gd name="T9" fmla="*/ 158 h 159"/>
                <a:gd name="T10" fmla="*/ 22 w 30"/>
                <a:gd name="T11" fmla="*/ 159 h 159"/>
                <a:gd name="T12" fmla="*/ 26 w 30"/>
                <a:gd name="T13" fmla="*/ 157 h 159"/>
                <a:gd name="T14" fmla="*/ 30 w 30"/>
                <a:gd name="T15" fmla="*/ 153 h 159"/>
                <a:gd name="T16" fmla="*/ 30 w 30"/>
                <a:gd name="T17" fmla="*/ 148 h 159"/>
                <a:gd name="T18" fmla="*/ 18 w 30"/>
                <a:gd name="T19" fmla="*/ 112 h 159"/>
                <a:gd name="T20" fmla="*/ 12 w 30"/>
                <a:gd name="T21" fmla="*/ 75 h 159"/>
                <a:gd name="T22" fmla="*/ 7 w 30"/>
                <a:gd name="T23" fmla="*/ 37 h 159"/>
                <a:gd name="T24" fmla="*/ 5 w 30"/>
                <a:gd name="T25" fmla="*/ 0 h 159"/>
                <a:gd name="T26" fmla="*/ 5 w 30"/>
                <a:gd name="T27" fmla="*/ 0 h 159"/>
                <a:gd name="T28" fmla="*/ 5 w 30"/>
                <a:gd name="T29" fmla="*/ 0 h 159"/>
                <a:gd name="T30" fmla="*/ 5 w 30"/>
                <a:gd name="T31" fmla="*/ 0 h 159"/>
                <a:gd name="T32" fmla="*/ 5 w 30"/>
                <a:gd name="T33" fmla="*/ 0 h 159"/>
                <a:gd name="T34" fmla="*/ 5 w 30"/>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59">
                  <a:moveTo>
                    <a:pt x="5" y="0"/>
                  </a:moveTo>
                  <a:lnTo>
                    <a:pt x="1" y="40"/>
                  </a:lnTo>
                  <a:lnTo>
                    <a:pt x="0" y="81"/>
                  </a:lnTo>
                  <a:lnTo>
                    <a:pt x="5" y="121"/>
                  </a:lnTo>
                  <a:lnTo>
                    <a:pt x="18" y="158"/>
                  </a:lnTo>
                  <a:lnTo>
                    <a:pt x="22" y="159"/>
                  </a:lnTo>
                  <a:lnTo>
                    <a:pt x="26" y="157"/>
                  </a:lnTo>
                  <a:lnTo>
                    <a:pt x="30" y="153"/>
                  </a:lnTo>
                  <a:lnTo>
                    <a:pt x="30" y="148"/>
                  </a:lnTo>
                  <a:lnTo>
                    <a:pt x="18" y="112"/>
                  </a:lnTo>
                  <a:lnTo>
                    <a:pt x="12" y="75"/>
                  </a:lnTo>
                  <a:lnTo>
                    <a:pt x="7" y="37"/>
                  </a:lnTo>
                  <a:lnTo>
                    <a:pt x="5" y="0"/>
                  </a:lnTo>
                  <a:lnTo>
                    <a:pt x="5" y="0"/>
                  </a:lnTo>
                  <a:lnTo>
                    <a:pt x="5" y="0"/>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7" name="Freeform 180"/>
            <p:cNvSpPr>
              <a:spLocks/>
            </p:cNvSpPr>
            <p:nvPr/>
          </p:nvSpPr>
          <p:spPr bwMode="auto">
            <a:xfrm>
              <a:off x="4856" y="1276"/>
              <a:ext cx="42" cy="11"/>
            </a:xfrm>
            <a:custGeom>
              <a:avLst/>
              <a:gdLst>
                <a:gd name="T0" fmla="*/ 211 w 211"/>
                <a:gd name="T1" fmla="*/ 55 h 55"/>
                <a:gd name="T2" fmla="*/ 199 w 211"/>
                <a:gd name="T3" fmla="*/ 48 h 55"/>
                <a:gd name="T4" fmla="*/ 188 w 211"/>
                <a:gd name="T5" fmla="*/ 42 h 55"/>
                <a:gd name="T6" fmla="*/ 177 w 211"/>
                <a:gd name="T7" fmla="*/ 35 h 55"/>
                <a:gd name="T8" fmla="*/ 165 w 211"/>
                <a:gd name="T9" fmla="*/ 30 h 55"/>
                <a:gd name="T10" fmla="*/ 153 w 211"/>
                <a:gd name="T11" fmla="*/ 27 h 55"/>
                <a:gd name="T12" fmla="*/ 141 w 211"/>
                <a:gd name="T13" fmla="*/ 23 h 55"/>
                <a:gd name="T14" fmla="*/ 127 w 211"/>
                <a:gd name="T15" fmla="*/ 19 h 55"/>
                <a:gd name="T16" fmla="*/ 115 w 211"/>
                <a:gd name="T17" fmla="*/ 17 h 55"/>
                <a:gd name="T18" fmla="*/ 101 w 211"/>
                <a:gd name="T19" fmla="*/ 14 h 55"/>
                <a:gd name="T20" fmla="*/ 89 w 211"/>
                <a:gd name="T21" fmla="*/ 12 h 55"/>
                <a:gd name="T22" fmla="*/ 75 w 211"/>
                <a:gd name="T23" fmla="*/ 9 h 55"/>
                <a:gd name="T24" fmla="*/ 62 w 211"/>
                <a:gd name="T25" fmla="*/ 8 h 55"/>
                <a:gd name="T26" fmla="*/ 49 w 211"/>
                <a:gd name="T27" fmla="*/ 5 h 55"/>
                <a:gd name="T28" fmla="*/ 36 w 211"/>
                <a:gd name="T29" fmla="*/ 4 h 55"/>
                <a:gd name="T30" fmla="*/ 23 w 211"/>
                <a:gd name="T31" fmla="*/ 3 h 55"/>
                <a:gd name="T32" fmla="*/ 10 w 211"/>
                <a:gd name="T33" fmla="*/ 0 h 55"/>
                <a:gd name="T34" fmla="*/ 6 w 211"/>
                <a:gd name="T35" fmla="*/ 2 h 55"/>
                <a:gd name="T36" fmla="*/ 3 w 211"/>
                <a:gd name="T37" fmla="*/ 5 h 55"/>
                <a:gd name="T38" fmla="*/ 0 w 211"/>
                <a:gd name="T39" fmla="*/ 9 h 55"/>
                <a:gd name="T40" fmla="*/ 3 w 211"/>
                <a:gd name="T41" fmla="*/ 12 h 55"/>
                <a:gd name="T42" fmla="*/ 15 w 211"/>
                <a:gd name="T43" fmla="*/ 15 h 55"/>
                <a:gd name="T44" fmla="*/ 29 w 211"/>
                <a:gd name="T45" fmla="*/ 19 h 55"/>
                <a:gd name="T46" fmla="*/ 41 w 211"/>
                <a:gd name="T47" fmla="*/ 22 h 55"/>
                <a:gd name="T48" fmla="*/ 55 w 211"/>
                <a:gd name="T49" fmla="*/ 24 h 55"/>
                <a:gd name="T50" fmla="*/ 67 w 211"/>
                <a:gd name="T51" fmla="*/ 25 h 55"/>
                <a:gd name="T52" fmla="*/ 81 w 211"/>
                <a:gd name="T53" fmla="*/ 27 h 55"/>
                <a:gd name="T54" fmla="*/ 95 w 211"/>
                <a:gd name="T55" fmla="*/ 28 h 55"/>
                <a:gd name="T56" fmla="*/ 107 w 211"/>
                <a:gd name="T57" fmla="*/ 28 h 55"/>
                <a:gd name="T58" fmla="*/ 121 w 211"/>
                <a:gd name="T59" fmla="*/ 29 h 55"/>
                <a:gd name="T60" fmla="*/ 135 w 211"/>
                <a:gd name="T61" fmla="*/ 32 h 55"/>
                <a:gd name="T62" fmla="*/ 147 w 211"/>
                <a:gd name="T63" fmla="*/ 33 h 55"/>
                <a:gd name="T64" fmla="*/ 161 w 211"/>
                <a:gd name="T65" fmla="*/ 35 h 55"/>
                <a:gd name="T66" fmla="*/ 173 w 211"/>
                <a:gd name="T67" fmla="*/ 39 h 55"/>
                <a:gd name="T68" fmla="*/ 186 w 211"/>
                <a:gd name="T69" fmla="*/ 43 h 55"/>
                <a:gd name="T70" fmla="*/ 198 w 211"/>
                <a:gd name="T71" fmla="*/ 49 h 55"/>
                <a:gd name="T72" fmla="*/ 211 w 211"/>
                <a:gd name="T73" fmla="*/ 55 h 55"/>
                <a:gd name="T74" fmla="*/ 211 w 211"/>
                <a:gd name="T75" fmla="*/ 55 h 55"/>
                <a:gd name="T76" fmla="*/ 211 w 211"/>
                <a:gd name="T77" fmla="*/ 55 h 55"/>
                <a:gd name="T78" fmla="*/ 211 w 211"/>
                <a:gd name="T79" fmla="*/ 55 h 55"/>
                <a:gd name="T80" fmla="*/ 211 w 211"/>
                <a:gd name="T81" fmla="*/ 55 h 55"/>
                <a:gd name="T82" fmla="*/ 211 w 211"/>
                <a:gd name="T8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55">
                  <a:moveTo>
                    <a:pt x="211" y="55"/>
                  </a:moveTo>
                  <a:lnTo>
                    <a:pt x="199" y="48"/>
                  </a:lnTo>
                  <a:lnTo>
                    <a:pt x="188" y="42"/>
                  </a:lnTo>
                  <a:lnTo>
                    <a:pt x="177" y="35"/>
                  </a:lnTo>
                  <a:lnTo>
                    <a:pt x="165" y="30"/>
                  </a:lnTo>
                  <a:lnTo>
                    <a:pt x="153" y="27"/>
                  </a:lnTo>
                  <a:lnTo>
                    <a:pt x="141" y="23"/>
                  </a:lnTo>
                  <a:lnTo>
                    <a:pt x="127" y="19"/>
                  </a:lnTo>
                  <a:lnTo>
                    <a:pt x="115" y="17"/>
                  </a:lnTo>
                  <a:lnTo>
                    <a:pt x="101" y="14"/>
                  </a:lnTo>
                  <a:lnTo>
                    <a:pt x="89" y="12"/>
                  </a:lnTo>
                  <a:lnTo>
                    <a:pt x="75" y="9"/>
                  </a:lnTo>
                  <a:lnTo>
                    <a:pt x="62" y="8"/>
                  </a:lnTo>
                  <a:lnTo>
                    <a:pt x="49" y="5"/>
                  </a:lnTo>
                  <a:lnTo>
                    <a:pt x="36" y="4"/>
                  </a:lnTo>
                  <a:lnTo>
                    <a:pt x="23" y="3"/>
                  </a:lnTo>
                  <a:lnTo>
                    <a:pt x="10" y="0"/>
                  </a:lnTo>
                  <a:lnTo>
                    <a:pt x="6" y="2"/>
                  </a:lnTo>
                  <a:lnTo>
                    <a:pt x="3" y="5"/>
                  </a:lnTo>
                  <a:lnTo>
                    <a:pt x="0" y="9"/>
                  </a:lnTo>
                  <a:lnTo>
                    <a:pt x="3" y="12"/>
                  </a:lnTo>
                  <a:lnTo>
                    <a:pt x="15" y="15"/>
                  </a:lnTo>
                  <a:lnTo>
                    <a:pt x="29" y="19"/>
                  </a:lnTo>
                  <a:lnTo>
                    <a:pt x="41" y="22"/>
                  </a:lnTo>
                  <a:lnTo>
                    <a:pt x="55" y="24"/>
                  </a:lnTo>
                  <a:lnTo>
                    <a:pt x="67" y="25"/>
                  </a:lnTo>
                  <a:lnTo>
                    <a:pt x="81" y="27"/>
                  </a:lnTo>
                  <a:lnTo>
                    <a:pt x="95" y="28"/>
                  </a:lnTo>
                  <a:lnTo>
                    <a:pt x="107" y="28"/>
                  </a:lnTo>
                  <a:lnTo>
                    <a:pt x="121" y="29"/>
                  </a:lnTo>
                  <a:lnTo>
                    <a:pt x="135" y="32"/>
                  </a:lnTo>
                  <a:lnTo>
                    <a:pt x="147" y="33"/>
                  </a:lnTo>
                  <a:lnTo>
                    <a:pt x="161" y="35"/>
                  </a:lnTo>
                  <a:lnTo>
                    <a:pt x="173" y="39"/>
                  </a:lnTo>
                  <a:lnTo>
                    <a:pt x="186" y="43"/>
                  </a:lnTo>
                  <a:lnTo>
                    <a:pt x="198" y="49"/>
                  </a:lnTo>
                  <a:lnTo>
                    <a:pt x="211" y="55"/>
                  </a:lnTo>
                  <a:lnTo>
                    <a:pt x="211" y="55"/>
                  </a:lnTo>
                  <a:lnTo>
                    <a:pt x="211" y="55"/>
                  </a:lnTo>
                  <a:lnTo>
                    <a:pt x="211" y="55"/>
                  </a:lnTo>
                  <a:lnTo>
                    <a:pt x="211" y="55"/>
                  </a:lnTo>
                  <a:lnTo>
                    <a:pt x="21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8" name="Freeform 181"/>
            <p:cNvSpPr>
              <a:spLocks/>
            </p:cNvSpPr>
            <p:nvPr/>
          </p:nvSpPr>
          <p:spPr bwMode="auto">
            <a:xfrm>
              <a:off x="4851" y="1181"/>
              <a:ext cx="19" cy="102"/>
            </a:xfrm>
            <a:custGeom>
              <a:avLst/>
              <a:gdLst>
                <a:gd name="T0" fmla="*/ 95 w 95"/>
                <a:gd name="T1" fmla="*/ 0 h 511"/>
                <a:gd name="T2" fmla="*/ 77 w 95"/>
                <a:gd name="T3" fmla="*/ 32 h 511"/>
                <a:gd name="T4" fmla="*/ 63 w 95"/>
                <a:gd name="T5" fmla="*/ 64 h 511"/>
                <a:gd name="T6" fmla="*/ 50 w 95"/>
                <a:gd name="T7" fmla="*/ 95 h 511"/>
                <a:gd name="T8" fmla="*/ 38 w 95"/>
                <a:gd name="T9" fmla="*/ 127 h 511"/>
                <a:gd name="T10" fmla="*/ 28 w 95"/>
                <a:gd name="T11" fmla="*/ 158 h 511"/>
                <a:gd name="T12" fmla="*/ 19 w 95"/>
                <a:gd name="T13" fmla="*/ 192 h 511"/>
                <a:gd name="T14" fmla="*/ 11 w 95"/>
                <a:gd name="T15" fmla="*/ 225 h 511"/>
                <a:gd name="T16" fmla="*/ 5 w 95"/>
                <a:gd name="T17" fmla="*/ 262 h 511"/>
                <a:gd name="T18" fmla="*/ 1 w 95"/>
                <a:gd name="T19" fmla="*/ 301 h 511"/>
                <a:gd name="T20" fmla="*/ 0 w 95"/>
                <a:gd name="T21" fmla="*/ 341 h 511"/>
                <a:gd name="T22" fmla="*/ 1 w 95"/>
                <a:gd name="T23" fmla="*/ 381 h 511"/>
                <a:gd name="T24" fmla="*/ 1 w 95"/>
                <a:gd name="T25" fmla="*/ 421 h 511"/>
                <a:gd name="T26" fmla="*/ 3 w 95"/>
                <a:gd name="T27" fmla="*/ 446 h 511"/>
                <a:gd name="T28" fmla="*/ 8 w 95"/>
                <a:gd name="T29" fmla="*/ 469 h 511"/>
                <a:gd name="T30" fmla="*/ 19 w 95"/>
                <a:gd name="T31" fmla="*/ 492 h 511"/>
                <a:gd name="T32" fmla="*/ 36 w 95"/>
                <a:gd name="T33" fmla="*/ 509 h 511"/>
                <a:gd name="T34" fmla="*/ 43 w 95"/>
                <a:gd name="T35" fmla="*/ 511 h 511"/>
                <a:gd name="T36" fmla="*/ 49 w 95"/>
                <a:gd name="T37" fmla="*/ 506 h 511"/>
                <a:gd name="T38" fmla="*/ 53 w 95"/>
                <a:gd name="T39" fmla="*/ 498 h 511"/>
                <a:gd name="T40" fmla="*/ 54 w 95"/>
                <a:gd name="T41" fmla="*/ 492 h 511"/>
                <a:gd name="T42" fmla="*/ 50 w 95"/>
                <a:gd name="T43" fmla="*/ 466 h 511"/>
                <a:gd name="T44" fmla="*/ 45 w 95"/>
                <a:gd name="T45" fmla="*/ 441 h 511"/>
                <a:gd name="T46" fmla="*/ 40 w 95"/>
                <a:gd name="T47" fmla="*/ 415 h 511"/>
                <a:gd name="T48" fmla="*/ 35 w 95"/>
                <a:gd name="T49" fmla="*/ 390 h 511"/>
                <a:gd name="T50" fmla="*/ 30 w 95"/>
                <a:gd name="T51" fmla="*/ 355 h 511"/>
                <a:gd name="T52" fmla="*/ 28 w 95"/>
                <a:gd name="T53" fmla="*/ 321 h 511"/>
                <a:gd name="T54" fmla="*/ 26 w 95"/>
                <a:gd name="T55" fmla="*/ 288 h 511"/>
                <a:gd name="T56" fmla="*/ 26 w 95"/>
                <a:gd name="T57" fmla="*/ 253 h 511"/>
                <a:gd name="T58" fmla="*/ 29 w 95"/>
                <a:gd name="T59" fmla="*/ 218 h 511"/>
                <a:gd name="T60" fmla="*/ 34 w 95"/>
                <a:gd name="T61" fmla="*/ 186 h 511"/>
                <a:gd name="T62" fmla="*/ 40 w 95"/>
                <a:gd name="T63" fmla="*/ 153 h 511"/>
                <a:gd name="T64" fmla="*/ 48 w 95"/>
                <a:gd name="T65" fmla="*/ 122 h 511"/>
                <a:gd name="T66" fmla="*/ 58 w 95"/>
                <a:gd name="T67" fmla="*/ 92 h 511"/>
                <a:gd name="T68" fmla="*/ 68 w 95"/>
                <a:gd name="T69" fmla="*/ 61 h 511"/>
                <a:gd name="T70" fmla="*/ 81 w 95"/>
                <a:gd name="T71" fmla="*/ 31 h 511"/>
                <a:gd name="T72" fmla="*/ 95 w 95"/>
                <a:gd name="T73" fmla="*/ 0 h 511"/>
                <a:gd name="T74" fmla="*/ 95 w 95"/>
                <a:gd name="T75" fmla="*/ 0 h 511"/>
                <a:gd name="T76" fmla="*/ 95 w 95"/>
                <a:gd name="T77" fmla="*/ 0 h 511"/>
                <a:gd name="T78" fmla="*/ 95 w 95"/>
                <a:gd name="T79" fmla="*/ 0 h 511"/>
                <a:gd name="T80" fmla="*/ 95 w 95"/>
                <a:gd name="T81" fmla="*/ 0 h 511"/>
                <a:gd name="T82" fmla="*/ 95 w 95"/>
                <a:gd name="T83"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511">
                  <a:moveTo>
                    <a:pt x="95" y="0"/>
                  </a:moveTo>
                  <a:lnTo>
                    <a:pt x="77" y="32"/>
                  </a:lnTo>
                  <a:lnTo>
                    <a:pt x="63" y="64"/>
                  </a:lnTo>
                  <a:lnTo>
                    <a:pt x="50" y="95"/>
                  </a:lnTo>
                  <a:lnTo>
                    <a:pt x="38" y="127"/>
                  </a:lnTo>
                  <a:lnTo>
                    <a:pt x="28" y="158"/>
                  </a:lnTo>
                  <a:lnTo>
                    <a:pt x="19" y="192"/>
                  </a:lnTo>
                  <a:lnTo>
                    <a:pt x="11" y="225"/>
                  </a:lnTo>
                  <a:lnTo>
                    <a:pt x="5" y="262"/>
                  </a:lnTo>
                  <a:lnTo>
                    <a:pt x="1" y="301"/>
                  </a:lnTo>
                  <a:lnTo>
                    <a:pt x="0" y="341"/>
                  </a:lnTo>
                  <a:lnTo>
                    <a:pt x="1" y="381"/>
                  </a:lnTo>
                  <a:lnTo>
                    <a:pt x="1" y="421"/>
                  </a:lnTo>
                  <a:lnTo>
                    <a:pt x="3" y="446"/>
                  </a:lnTo>
                  <a:lnTo>
                    <a:pt x="8" y="469"/>
                  </a:lnTo>
                  <a:lnTo>
                    <a:pt x="19" y="492"/>
                  </a:lnTo>
                  <a:lnTo>
                    <a:pt x="36" y="509"/>
                  </a:lnTo>
                  <a:lnTo>
                    <a:pt x="43" y="511"/>
                  </a:lnTo>
                  <a:lnTo>
                    <a:pt x="49" y="506"/>
                  </a:lnTo>
                  <a:lnTo>
                    <a:pt x="53" y="498"/>
                  </a:lnTo>
                  <a:lnTo>
                    <a:pt x="54" y="492"/>
                  </a:lnTo>
                  <a:lnTo>
                    <a:pt x="50" y="466"/>
                  </a:lnTo>
                  <a:lnTo>
                    <a:pt x="45" y="441"/>
                  </a:lnTo>
                  <a:lnTo>
                    <a:pt x="40" y="415"/>
                  </a:lnTo>
                  <a:lnTo>
                    <a:pt x="35" y="390"/>
                  </a:lnTo>
                  <a:lnTo>
                    <a:pt x="30" y="355"/>
                  </a:lnTo>
                  <a:lnTo>
                    <a:pt x="28" y="321"/>
                  </a:lnTo>
                  <a:lnTo>
                    <a:pt x="26" y="288"/>
                  </a:lnTo>
                  <a:lnTo>
                    <a:pt x="26" y="253"/>
                  </a:lnTo>
                  <a:lnTo>
                    <a:pt x="29" y="218"/>
                  </a:lnTo>
                  <a:lnTo>
                    <a:pt x="34" y="186"/>
                  </a:lnTo>
                  <a:lnTo>
                    <a:pt x="40" y="153"/>
                  </a:lnTo>
                  <a:lnTo>
                    <a:pt x="48" y="122"/>
                  </a:lnTo>
                  <a:lnTo>
                    <a:pt x="58" y="92"/>
                  </a:lnTo>
                  <a:lnTo>
                    <a:pt x="68" y="61"/>
                  </a:lnTo>
                  <a:lnTo>
                    <a:pt x="81" y="31"/>
                  </a:lnTo>
                  <a:lnTo>
                    <a:pt x="95" y="0"/>
                  </a:lnTo>
                  <a:lnTo>
                    <a:pt x="95" y="0"/>
                  </a:lnTo>
                  <a:lnTo>
                    <a:pt x="95" y="0"/>
                  </a:lnTo>
                  <a:lnTo>
                    <a:pt x="95" y="0"/>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49" name="Freeform 182"/>
            <p:cNvSpPr>
              <a:spLocks/>
            </p:cNvSpPr>
            <p:nvPr/>
          </p:nvSpPr>
          <p:spPr bwMode="auto">
            <a:xfrm>
              <a:off x="4779" y="1175"/>
              <a:ext cx="16" cy="97"/>
            </a:xfrm>
            <a:custGeom>
              <a:avLst/>
              <a:gdLst>
                <a:gd name="T0" fmla="*/ 79 w 79"/>
                <a:gd name="T1" fmla="*/ 1 h 487"/>
                <a:gd name="T2" fmla="*/ 71 w 79"/>
                <a:gd name="T3" fmla="*/ 12 h 487"/>
                <a:gd name="T4" fmla="*/ 65 w 79"/>
                <a:gd name="T5" fmla="*/ 25 h 487"/>
                <a:gd name="T6" fmla="*/ 60 w 79"/>
                <a:gd name="T7" fmla="*/ 36 h 487"/>
                <a:gd name="T8" fmla="*/ 55 w 79"/>
                <a:gd name="T9" fmla="*/ 49 h 487"/>
                <a:gd name="T10" fmla="*/ 50 w 79"/>
                <a:gd name="T11" fmla="*/ 61 h 487"/>
                <a:gd name="T12" fmla="*/ 46 w 79"/>
                <a:gd name="T13" fmla="*/ 73 h 487"/>
                <a:gd name="T14" fmla="*/ 41 w 79"/>
                <a:gd name="T15" fmla="*/ 86 h 487"/>
                <a:gd name="T16" fmla="*/ 36 w 79"/>
                <a:gd name="T17" fmla="*/ 98 h 487"/>
                <a:gd name="T18" fmla="*/ 25 w 79"/>
                <a:gd name="T19" fmla="*/ 124 h 487"/>
                <a:gd name="T20" fmla="*/ 15 w 79"/>
                <a:gd name="T21" fmla="*/ 152 h 487"/>
                <a:gd name="T22" fmla="*/ 8 w 79"/>
                <a:gd name="T23" fmla="*/ 180 h 487"/>
                <a:gd name="T24" fmla="*/ 3 w 79"/>
                <a:gd name="T25" fmla="*/ 208 h 487"/>
                <a:gd name="T26" fmla="*/ 0 w 79"/>
                <a:gd name="T27" fmla="*/ 243 h 487"/>
                <a:gd name="T28" fmla="*/ 0 w 79"/>
                <a:gd name="T29" fmla="*/ 279 h 487"/>
                <a:gd name="T30" fmla="*/ 2 w 79"/>
                <a:gd name="T31" fmla="*/ 315 h 487"/>
                <a:gd name="T32" fmla="*/ 7 w 79"/>
                <a:gd name="T33" fmla="*/ 350 h 487"/>
                <a:gd name="T34" fmla="*/ 11 w 79"/>
                <a:gd name="T35" fmla="*/ 385 h 487"/>
                <a:gd name="T36" fmla="*/ 20 w 79"/>
                <a:gd name="T37" fmla="*/ 420 h 487"/>
                <a:gd name="T38" fmla="*/ 31 w 79"/>
                <a:gd name="T39" fmla="*/ 452 h 487"/>
                <a:gd name="T40" fmla="*/ 46 w 79"/>
                <a:gd name="T41" fmla="*/ 484 h 487"/>
                <a:gd name="T42" fmla="*/ 50 w 79"/>
                <a:gd name="T43" fmla="*/ 487 h 487"/>
                <a:gd name="T44" fmla="*/ 55 w 79"/>
                <a:gd name="T45" fmla="*/ 486 h 487"/>
                <a:gd name="T46" fmla="*/ 59 w 79"/>
                <a:gd name="T47" fmla="*/ 481 h 487"/>
                <a:gd name="T48" fmla="*/ 60 w 79"/>
                <a:gd name="T49" fmla="*/ 476 h 487"/>
                <a:gd name="T50" fmla="*/ 51 w 79"/>
                <a:gd name="T51" fmla="*/ 416 h 487"/>
                <a:gd name="T52" fmla="*/ 41 w 79"/>
                <a:gd name="T53" fmla="*/ 355 h 487"/>
                <a:gd name="T54" fmla="*/ 33 w 79"/>
                <a:gd name="T55" fmla="*/ 295 h 487"/>
                <a:gd name="T56" fmla="*/ 26 w 79"/>
                <a:gd name="T57" fmla="*/ 234 h 487"/>
                <a:gd name="T58" fmla="*/ 26 w 79"/>
                <a:gd name="T59" fmla="*/ 203 h 487"/>
                <a:gd name="T60" fmla="*/ 30 w 79"/>
                <a:gd name="T61" fmla="*/ 172 h 487"/>
                <a:gd name="T62" fmla="*/ 35 w 79"/>
                <a:gd name="T63" fmla="*/ 142 h 487"/>
                <a:gd name="T64" fmla="*/ 43 w 79"/>
                <a:gd name="T65" fmla="*/ 112 h 487"/>
                <a:gd name="T66" fmla="*/ 50 w 79"/>
                <a:gd name="T67" fmla="*/ 85 h 487"/>
                <a:gd name="T68" fmla="*/ 58 w 79"/>
                <a:gd name="T69" fmla="*/ 55 h 487"/>
                <a:gd name="T70" fmla="*/ 68 w 79"/>
                <a:gd name="T71" fmla="*/ 27 h 487"/>
                <a:gd name="T72" fmla="*/ 79 w 79"/>
                <a:gd name="T73" fmla="*/ 1 h 487"/>
                <a:gd name="T74" fmla="*/ 79 w 79"/>
                <a:gd name="T75" fmla="*/ 0 h 487"/>
                <a:gd name="T76" fmla="*/ 79 w 79"/>
                <a:gd name="T77" fmla="*/ 0 h 487"/>
                <a:gd name="T78" fmla="*/ 79 w 79"/>
                <a:gd name="T79" fmla="*/ 0 h 487"/>
                <a:gd name="T80" fmla="*/ 79 w 79"/>
                <a:gd name="T81" fmla="*/ 1 h 487"/>
                <a:gd name="T82" fmla="*/ 79 w 79"/>
                <a:gd name="T83" fmla="*/ 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487">
                  <a:moveTo>
                    <a:pt x="79" y="1"/>
                  </a:moveTo>
                  <a:lnTo>
                    <a:pt x="71" y="12"/>
                  </a:lnTo>
                  <a:lnTo>
                    <a:pt x="65" y="25"/>
                  </a:lnTo>
                  <a:lnTo>
                    <a:pt x="60" y="36"/>
                  </a:lnTo>
                  <a:lnTo>
                    <a:pt x="55" y="49"/>
                  </a:lnTo>
                  <a:lnTo>
                    <a:pt x="50" y="61"/>
                  </a:lnTo>
                  <a:lnTo>
                    <a:pt x="46" y="73"/>
                  </a:lnTo>
                  <a:lnTo>
                    <a:pt x="41" y="86"/>
                  </a:lnTo>
                  <a:lnTo>
                    <a:pt x="36" y="98"/>
                  </a:lnTo>
                  <a:lnTo>
                    <a:pt x="25" y="124"/>
                  </a:lnTo>
                  <a:lnTo>
                    <a:pt x="15" y="152"/>
                  </a:lnTo>
                  <a:lnTo>
                    <a:pt x="8" y="180"/>
                  </a:lnTo>
                  <a:lnTo>
                    <a:pt x="3" y="208"/>
                  </a:lnTo>
                  <a:lnTo>
                    <a:pt x="0" y="243"/>
                  </a:lnTo>
                  <a:lnTo>
                    <a:pt x="0" y="279"/>
                  </a:lnTo>
                  <a:lnTo>
                    <a:pt x="2" y="315"/>
                  </a:lnTo>
                  <a:lnTo>
                    <a:pt x="7" y="350"/>
                  </a:lnTo>
                  <a:lnTo>
                    <a:pt x="11" y="385"/>
                  </a:lnTo>
                  <a:lnTo>
                    <a:pt x="20" y="420"/>
                  </a:lnTo>
                  <a:lnTo>
                    <a:pt x="31" y="452"/>
                  </a:lnTo>
                  <a:lnTo>
                    <a:pt x="46" y="484"/>
                  </a:lnTo>
                  <a:lnTo>
                    <a:pt x="50" y="487"/>
                  </a:lnTo>
                  <a:lnTo>
                    <a:pt x="55" y="486"/>
                  </a:lnTo>
                  <a:lnTo>
                    <a:pt x="59" y="481"/>
                  </a:lnTo>
                  <a:lnTo>
                    <a:pt x="60" y="476"/>
                  </a:lnTo>
                  <a:lnTo>
                    <a:pt x="51" y="416"/>
                  </a:lnTo>
                  <a:lnTo>
                    <a:pt x="41" y="355"/>
                  </a:lnTo>
                  <a:lnTo>
                    <a:pt x="33" y="295"/>
                  </a:lnTo>
                  <a:lnTo>
                    <a:pt x="26" y="234"/>
                  </a:lnTo>
                  <a:lnTo>
                    <a:pt x="26" y="203"/>
                  </a:lnTo>
                  <a:lnTo>
                    <a:pt x="30" y="172"/>
                  </a:lnTo>
                  <a:lnTo>
                    <a:pt x="35" y="142"/>
                  </a:lnTo>
                  <a:lnTo>
                    <a:pt x="43" y="112"/>
                  </a:lnTo>
                  <a:lnTo>
                    <a:pt x="50" y="85"/>
                  </a:lnTo>
                  <a:lnTo>
                    <a:pt x="58" y="55"/>
                  </a:lnTo>
                  <a:lnTo>
                    <a:pt x="68" y="27"/>
                  </a:lnTo>
                  <a:lnTo>
                    <a:pt x="79" y="1"/>
                  </a:lnTo>
                  <a:lnTo>
                    <a:pt x="79" y="0"/>
                  </a:lnTo>
                  <a:lnTo>
                    <a:pt x="79" y="0"/>
                  </a:lnTo>
                  <a:lnTo>
                    <a:pt x="79" y="0"/>
                  </a:lnTo>
                  <a:lnTo>
                    <a:pt x="79" y="1"/>
                  </a:lnTo>
                  <a:lnTo>
                    <a:pt x="7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0" name="Freeform 183"/>
            <p:cNvSpPr>
              <a:spLocks/>
            </p:cNvSpPr>
            <p:nvPr/>
          </p:nvSpPr>
          <p:spPr bwMode="auto">
            <a:xfrm>
              <a:off x="4756" y="1259"/>
              <a:ext cx="34" cy="9"/>
            </a:xfrm>
            <a:custGeom>
              <a:avLst/>
              <a:gdLst>
                <a:gd name="T0" fmla="*/ 170 w 170"/>
                <a:gd name="T1" fmla="*/ 45 h 45"/>
                <a:gd name="T2" fmla="*/ 162 w 170"/>
                <a:gd name="T3" fmla="*/ 43 h 45"/>
                <a:gd name="T4" fmla="*/ 155 w 170"/>
                <a:gd name="T5" fmla="*/ 39 h 45"/>
                <a:gd name="T6" fmla="*/ 147 w 170"/>
                <a:gd name="T7" fmla="*/ 34 h 45"/>
                <a:gd name="T8" fmla="*/ 139 w 170"/>
                <a:gd name="T9" fmla="*/ 29 h 45"/>
                <a:gd name="T10" fmla="*/ 130 w 170"/>
                <a:gd name="T11" fmla="*/ 25 h 45"/>
                <a:gd name="T12" fmla="*/ 121 w 170"/>
                <a:gd name="T13" fmla="*/ 21 h 45"/>
                <a:gd name="T14" fmla="*/ 114 w 170"/>
                <a:gd name="T15" fmla="*/ 19 h 45"/>
                <a:gd name="T16" fmla="*/ 106 w 170"/>
                <a:gd name="T17" fmla="*/ 18 h 45"/>
                <a:gd name="T18" fmla="*/ 94 w 170"/>
                <a:gd name="T19" fmla="*/ 18 h 45"/>
                <a:gd name="T20" fmla="*/ 80 w 170"/>
                <a:gd name="T21" fmla="*/ 16 h 45"/>
                <a:gd name="T22" fmla="*/ 68 w 170"/>
                <a:gd name="T23" fmla="*/ 15 h 45"/>
                <a:gd name="T24" fmla="*/ 55 w 170"/>
                <a:gd name="T25" fmla="*/ 14 h 45"/>
                <a:gd name="T26" fmla="*/ 43 w 170"/>
                <a:gd name="T27" fmla="*/ 11 h 45"/>
                <a:gd name="T28" fmla="*/ 30 w 170"/>
                <a:gd name="T29" fmla="*/ 9 h 45"/>
                <a:gd name="T30" fmla="*/ 18 w 170"/>
                <a:gd name="T31" fmla="*/ 5 h 45"/>
                <a:gd name="T32" fmla="*/ 5 w 170"/>
                <a:gd name="T33" fmla="*/ 0 h 45"/>
                <a:gd name="T34" fmla="*/ 3 w 170"/>
                <a:gd name="T35" fmla="*/ 0 h 45"/>
                <a:gd name="T36" fmla="*/ 2 w 170"/>
                <a:gd name="T37" fmla="*/ 2 h 45"/>
                <a:gd name="T38" fmla="*/ 0 w 170"/>
                <a:gd name="T39" fmla="*/ 3 h 45"/>
                <a:gd name="T40" fmla="*/ 0 w 170"/>
                <a:gd name="T41" fmla="*/ 4 h 45"/>
                <a:gd name="T42" fmla="*/ 9 w 170"/>
                <a:gd name="T43" fmla="*/ 9 h 45"/>
                <a:gd name="T44" fmla="*/ 18 w 170"/>
                <a:gd name="T45" fmla="*/ 13 h 45"/>
                <a:gd name="T46" fmla="*/ 27 w 170"/>
                <a:gd name="T47" fmla="*/ 16 h 45"/>
                <a:gd name="T48" fmla="*/ 35 w 170"/>
                <a:gd name="T49" fmla="*/ 19 h 45"/>
                <a:gd name="T50" fmla="*/ 45 w 170"/>
                <a:gd name="T51" fmla="*/ 20 h 45"/>
                <a:gd name="T52" fmla="*/ 54 w 170"/>
                <a:gd name="T53" fmla="*/ 23 h 45"/>
                <a:gd name="T54" fmla="*/ 64 w 170"/>
                <a:gd name="T55" fmla="*/ 23 h 45"/>
                <a:gd name="T56" fmla="*/ 73 w 170"/>
                <a:gd name="T57" fmla="*/ 24 h 45"/>
                <a:gd name="T58" fmla="*/ 80 w 170"/>
                <a:gd name="T59" fmla="*/ 24 h 45"/>
                <a:gd name="T60" fmla="*/ 88 w 170"/>
                <a:gd name="T61" fmla="*/ 25 h 45"/>
                <a:gd name="T62" fmla="*/ 94 w 170"/>
                <a:gd name="T63" fmla="*/ 25 h 45"/>
                <a:gd name="T64" fmla="*/ 101 w 170"/>
                <a:gd name="T65" fmla="*/ 26 h 45"/>
                <a:gd name="T66" fmla="*/ 108 w 170"/>
                <a:gd name="T67" fmla="*/ 26 h 45"/>
                <a:gd name="T68" fmla="*/ 115 w 170"/>
                <a:gd name="T69" fmla="*/ 29 h 45"/>
                <a:gd name="T70" fmla="*/ 121 w 170"/>
                <a:gd name="T71" fmla="*/ 30 h 45"/>
                <a:gd name="T72" fmla="*/ 129 w 170"/>
                <a:gd name="T73" fmla="*/ 33 h 45"/>
                <a:gd name="T74" fmla="*/ 134 w 170"/>
                <a:gd name="T75" fmla="*/ 34 h 45"/>
                <a:gd name="T76" fmla="*/ 139 w 170"/>
                <a:gd name="T77" fmla="*/ 36 h 45"/>
                <a:gd name="T78" fmla="*/ 144 w 170"/>
                <a:gd name="T79" fmla="*/ 38 h 45"/>
                <a:gd name="T80" fmla="*/ 149 w 170"/>
                <a:gd name="T81" fmla="*/ 40 h 45"/>
                <a:gd name="T82" fmla="*/ 154 w 170"/>
                <a:gd name="T83" fmla="*/ 41 h 45"/>
                <a:gd name="T84" fmla="*/ 159 w 170"/>
                <a:gd name="T85" fmla="*/ 43 h 45"/>
                <a:gd name="T86" fmla="*/ 164 w 170"/>
                <a:gd name="T87" fmla="*/ 44 h 45"/>
                <a:gd name="T88" fmla="*/ 169 w 170"/>
                <a:gd name="T89" fmla="*/ 45 h 45"/>
                <a:gd name="T90" fmla="*/ 170 w 170"/>
                <a:gd name="T91" fmla="*/ 45 h 45"/>
                <a:gd name="T92" fmla="*/ 170 w 170"/>
                <a:gd name="T93" fmla="*/ 45 h 45"/>
                <a:gd name="T94" fmla="*/ 170 w 170"/>
                <a:gd name="T95" fmla="*/ 45 h 45"/>
                <a:gd name="T96" fmla="*/ 170 w 170"/>
                <a:gd name="T97" fmla="*/ 45 h 45"/>
                <a:gd name="T98" fmla="*/ 170 w 170"/>
                <a:gd name="T9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45">
                  <a:moveTo>
                    <a:pt x="170" y="45"/>
                  </a:moveTo>
                  <a:lnTo>
                    <a:pt x="162" y="43"/>
                  </a:lnTo>
                  <a:lnTo>
                    <a:pt x="155" y="39"/>
                  </a:lnTo>
                  <a:lnTo>
                    <a:pt x="147" y="34"/>
                  </a:lnTo>
                  <a:lnTo>
                    <a:pt x="139" y="29"/>
                  </a:lnTo>
                  <a:lnTo>
                    <a:pt x="130" y="25"/>
                  </a:lnTo>
                  <a:lnTo>
                    <a:pt x="121" y="21"/>
                  </a:lnTo>
                  <a:lnTo>
                    <a:pt x="114" y="19"/>
                  </a:lnTo>
                  <a:lnTo>
                    <a:pt x="106" y="18"/>
                  </a:lnTo>
                  <a:lnTo>
                    <a:pt x="94" y="18"/>
                  </a:lnTo>
                  <a:lnTo>
                    <a:pt x="80" y="16"/>
                  </a:lnTo>
                  <a:lnTo>
                    <a:pt x="68" y="15"/>
                  </a:lnTo>
                  <a:lnTo>
                    <a:pt x="55" y="14"/>
                  </a:lnTo>
                  <a:lnTo>
                    <a:pt x="43" y="11"/>
                  </a:lnTo>
                  <a:lnTo>
                    <a:pt x="30" y="9"/>
                  </a:lnTo>
                  <a:lnTo>
                    <a:pt x="18" y="5"/>
                  </a:lnTo>
                  <a:lnTo>
                    <a:pt x="5" y="0"/>
                  </a:lnTo>
                  <a:lnTo>
                    <a:pt x="3" y="0"/>
                  </a:lnTo>
                  <a:lnTo>
                    <a:pt x="2" y="2"/>
                  </a:lnTo>
                  <a:lnTo>
                    <a:pt x="0" y="3"/>
                  </a:lnTo>
                  <a:lnTo>
                    <a:pt x="0" y="4"/>
                  </a:lnTo>
                  <a:lnTo>
                    <a:pt x="9" y="9"/>
                  </a:lnTo>
                  <a:lnTo>
                    <a:pt x="18" y="13"/>
                  </a:lnTo>
                  <a:lnTo>
                    <a:pt x="27" y="16"/>
                  </a:lnTo>
                  <a:lnTo>
                    <a:pt x="35" y="19"/>
                  </a:lnTo>
                  <a:lnTo>
                    <a:pt x="45" y="20"/>
                  </a:lnTo>
                  <a:lnTo>
                    <a:pt x="54" y="23"/>
                  </a:lnTo>
                  <a:lnTo>
                    <a:pt x="64" y="23"/>
                  </a:lnTo>
                  <a:lnTo>
                    <a:pt x="73" y="24"/>
                  </a:lnTo>
                  <a:lnTo>
                    <a:pt x="80" y="24"/>
                  </a:lnTo>
                  <a:lnTo>
                    <a:pt x="88" y="25"/>
                  </a:lnTo>
                  <a:lnTo>
                    <a:pt x="94" y="25"/>
                  </a:lnTo>
                  <a:lnTo>
                    <a:pt x="101" y="26"/>
                  </a:lnTo>
                  <a:lnTo>
                    <a:pt x="108" y="26"/>
                  </a:lnTo>
                  <a:lnTo>
                    <a:pt x="115" y="29"/>
                  </a:lnTo>
                  <a:lnTo>
                    <a:pt x="121" y="30"/>
                  </a:lnTo>
                  <a:lnTo>
                    <a:pt x="129" y="33"/>
                  </a:lnTo>
                  <a:lnTo>
                    <a:pt x="134" y="34"/>
                  </a:lnTo>
                  <a:lnTo>
                    <a:pt x="139" y="36"/>
                  </a:lnTo>
                  <a:lnTo>
                    <a:pt x="144" y="38"/>
                  </a:lnTo>
                  <a:lnTo>
                    <a:pt x="149" y="40"/>
                  </a:lnTo>
                  <a:lnTo>
                    <a:pt x="154" y="41"/>
                  </a:lnTo>
                  <a:lnTo>
                    <a:pt x="159" y="43"/>
                  </a:lnTo>
                  <a:lnTo>
                    <a:pt x="164" y="44"/>
                  </a:lnTo>
                  <a:lnTo>
                    <a:pt x="169" y="45"/>
                  </a:lnTo>
                  <a:lnTo>
                    <a:pt x="170" y="45"/>
                  </a:lnTo>
                  <a:lnTo>
                    <a:pt x="170" y="45"/>
                  </a:lnTo>
                  <a:lnTo>
                    <a:pt x="170" y="45"/>
                  </a:lnTo>
                  <a:lnTo>
                    <a:pt x="170" y="45"/>
                  </a:lnTo>
                  <a:lnTo>
                    <a:pt x="17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1" name="Freeform 184"/>
            <p:cNvSpPr>
              <a:spLocks/>
            </p:cNvSpPr>
            <p:nvPr/>
          </p:nvSpPr>
          <p:spPr bwMode="auto">
            <a:xfrm>
              <a:off x="4772" y="1172"/>
              <a:ext cx="25" cy="5"/>
            </a:xfrm>
            <a:custGeom>
              <a:avLst/>
              <a:gdLst>
                <a:gd name="T0" fmla="*/ 125 w 125"/>
                <a:gd name="T1" fmla="*/ 23 h 25"/>
                <a:gd name="T2" fmla="*/ 112 w 125"/>
                <a:gd name="T3" fmla="*/ 16 h 25"/>
                <a:gd name="T4" fmla="*/ 97 w 125"/>
                <a:gd name="T5" fmla="*/ 10 h 25"/>
                <a:gd name="T6" fmla="*/ 82 w 125"/>
                <a:gd name="T7" fmla="*/ 5 h 25"/>
                <a:gd name="T8" fmla="*/ 68 w 125"/>
                <a:gd name="T9" fmla="*/ 2 h 25"/>
                <a:gd name="T10" fmla="*/ 52 w 125"/>
                <a:gd name="T11" fmla="*/ 1 h 25"/>
                <a:gd name="T12" fmla="*/ 37 w 125"/>
                <a:gd name="T13" fmla="*/ 0 h 25"/>
                <a:gd name="T14" fmla="*/ 22 w 125"/>
                <a:gd name="T15" fmla="*/ 0 h 25"/>
                <a:gd name="T16" fmla="*/ 6 w 125"/>
                <a:gd name="T17" fmla="*/ 1 h 25"/>
                <a:gd name="T18" fmla="*/ 3 w 125"/>
                <a:gd name="T19" fmla="*/ 2 h 25"/>
                <a:gd name="T20" fmla="*/ 0 w 125"/>
                <a:gd name="T21" fmla="*/ 5 h 25"/>
                <a:gd name="T22" fmla="*/ 0 w 125"/>
                <a:gd name="T23" fmla="*/ 8 h 25"/>
                <a:gd name="T24" fmla="*/ 1 w 125"/>
                <a:gd name="T25" fmla="*/ 10 h 25"/>
                <a:gd name="T26" fmla="*/ 16 w 125"/>
                <a:gd name="T27" fmla="*/ 11 h 25"/>
                <a:gd name="T28" fmla="*/ 32 w 125"/>
                <a:gd name="T29" fmla="*/ 11 h 25"/>
                <a:gd name="T30" fmla="*/ 47 w 125"/>
                <a:gd name="T31" fmla="*/ 12 h 25"/>
                <a:gd name="T32" fmla="*/ 63 w 125"/>
                <a:gd name="T33" fmla="*/ 13 h 25"/>
                <a:gd name="T34" fmla="*/ 78 w 125"/>
                <a:gd name="T35" fmla="*/ 15 h 25"/>
                <a:gd name="T36" fmla="*/ 94 w 125"/>
                <a:gd name="T37" fmla="*/ 17 h 25"/>
                <a:gd name="T38" fmla="*/ 109 w 125"/>
                <a:gd name="T39" fmla="*/ 21 h 25"/>
                <a:gd name="T40" fmla="*/ 124 w 125"/>
                <a:gd name="T41" fmla="*/ 25 h 25"/>
                <a:gd name="T42" fmla="*/ 124 w 125"/>
                <a:gd name="T43" fmla="*/ 25 h 25"/>
                <a:gd name="T44" fmla="*/ 125 w 125"/>
                <a:gd name="T45" fmla="*/ 23 h 25"/>
                <a:gd name="T46" fmla="*/ 125 w 125"/>
                <a:gd name="T47" fmla="*/ 23 h 25"/>
                <a:gd name="T48" fmla="*/ 125 w 125"/>
                <a:gd name="T49" fmla="*/ 23 h 25"/>
                <a:gd name="T50" fmla="*/ 125 w 125"/>
                <a:gd name="T5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25">
                  <a:moveTo>
                    <a:pt x="125" y="23"/>
                  </a:moveTo>
                  <a:lnTo>
                    <a:pt x="112" y="16"/>
                  </a:lnTo>
                  <a:lnTo>
                    <a:pt x="97" y="10"/>
                  </a:lnTo>
                  <a:lnTo>
                    <a:pt x="82" y="5"/>
                  </a:lnTo>
                  <a:lnTo>
                    <a:pt x="68" y="2"/>
                  </a:lnTo>
                  <a:lnTo>
                    <a:pt x="52" y="1"/>
                  </a:lnTo>
                  <a:lnTo>
                    <a:pt x="37" y="0"/>
                  </a:lnTo>
                  <a:lnTo>
                    <a:pt x="22" y="0"/>
                  </a:lnTo>
                  <a:lnTo>
                    <a:pt x="6" y="1"/>
                  </a:lnTo>
                  <a:lnTo>
                    <a:pt x="3" y="2"/>
                  </a:lnTo>
                  <a:lnTo>
                    <a:pt x="0" y="5"/>
                  </a:lnTo>
                  <a:lnTo>
                    <a:pt x="0" y="8"/>
                  </a:lnTo>
                  <a:lnTo>
                    <a:pt x="1" y="10"/>
                  </a:lnTo>
                  <a:lnTo>
                    <a:pt x="16" y="11"/>
                  </a:lnTo>
                  <a:lnTo>
                    <a:pt x="32" y="11"/>
                  </a:lnTo>
                  <a:lnTo>
                    <a:pt x="47" y="12"/>
                  </a:lnTo>
                  <a:lnTo>
                    <a:pt x="63" y="13"/>
                  </a:lnTo>
                  <a:lnTo>
                    <a:pt x="78" y="15"/>
                  </a:lnTo>
                  <a:lnTo>
                    <a:pt x="94" y="17"/>
                  </a:lnTo>
                  <a:lnTo>
                    <a:pt x="109" y="21"/>
                  </a:lnTo>
                  <a:lnTo>
                    <a:pt x="124" y="25"/>
                  </a:lnTo>
                  <a:lnTo>
                    <a:pt x="124" y="25"/>
                  </a:lnTo>
                  <a:lnTo>
                    <a:pt x="125" y="23"/>
                  </a:lnTo>
                  <a:lnTo>
                    <a:pt x="125" y="23"/>
                  </a:lnTo>
                  <a:lnTo>
                    <a:pt x="125" y="23"/>
                  </a:lnTo>
                  <a:lnTo>
                    <a:pt x="12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2" name="Freeform 185"/>
            <p:cNvSpPr>
              <a:spLocks/>
            </p:cNvSpPr>
            <p:nvPr/>
          </p:nvSpPr>
          <p:spPr bwMode="auto">
            <a:xfrm>
              <a:off x="4917" y="1131"/>
              <a:ext cx="22" cy="14"/>
            </a:xfrm>
            <a:custGeom>
              <a:avLst/>
              <a:gdLst>
                <a:gd name="T0" fmla="*/ 0 w 110"/>
                <a:gd name="T1" fmla="*/ 0 h 71"/>
                <a:gd name="T2" fmla="*/ 1 w 110"/>
                <a:gd name="T3" fmla="*/ 11 h 71"/>
                <a:gd name="T4" fmla="*/ 3 w 110"/>
                <a:gd name="T5" fmla="*/ 22 h 71"/>
                <a:gd name="T6" fmla="*/ 7 w 110"/>
                <a:gd name="T7" fmla="*/ 32 h 71"/>
                <a:gd name="T8" fmla="*/ 13 w 110"/>
                <a:gd name="T9" fmla="*/ 41 h 71"/>
                <a:gd name="T10" fmla="*/ 20 w 110"/>
                <a:gd name="T11" fmla="*/ 48 h 71"/>
                <a:gd name="T12" fmla="*/ 28 w 110"/>
                <a:gd name="T13" fmla="*/ 56 h 71"/>
                <a:gd name="T14" fmla="*/ 38 w 110"/>
                <a:gd name="T15" fmla="*/ 61 h 71"/>
                <a:gd name="T16" fmla="*/ 49 w 110"/>
                <a:gd name="T17" fmla="*/ 66 h 71"/>
                <a:gd name="T18" fmla="*/ 57 w 110"/>
                <a:gd name="T19" fmla="*/ 68 h 71"/>
                <a:gd name="T20" fmla="*/ 64 w 110"/>
                <a:gd name="T21" fmla="*/ 71 h 71"/>
                <a:gd name="T22" fmla="*/ 73 w 110"/>
                <a:gd name="T23" fmla="*/ 71 h 71"/>
                <a:gd name="T24" fmla="*/ 82 w 110"/>
                <a:gd name="T25" fmla="*/ 71 h 71"/>
                <a:gd name="T26" fmla="*/ 91 w 110"/>
                <a:gd name="T27" fmla="*/ 69 h 71"/>
                <a:gd name="T28" fmla="*/ 99 w 110"/>
                <a:gd name="T29" fmla="*/ 67 h 71"/>
                <a:gd name="T30" fmla="*/ 105 w 110"/>
                <a:gd name="T31" fmla="*/ 62 h 71"/>
                <a:gd name="T32" fmla="*/ 110 w 110"/>
                <a:gd name="T33" fmla="*/ 56 h 71"/>
                <a:gd name="T34" fmla="*/ 110 w 110"/>
                <a:gd name="T35" fmla="*/ 53 h 71"/>
                <a:gd name="T36" fmla="*/ 110 w 110"/>
                <a:gd name="T37" fmla="*/ 52 h 71"/>
                <a:gd name="T38" fmla="*/ 109 w 110"/>
                <a:gd name="T39" fmla="*/ 51 h 71"/>
                <a:gd name="T40" fmla="*/ 108 w 110"/>
                <a:gd name="T41" fmla="*/ 52 h 71"/>
                <a:gd name="T42" fmla="*/ 92 w 110"/>
                <a:gd name="T43" fmla="*/ 61 h 71"/>
                <a:gd name="T44" fmla="*/ 73 w 110"/>
                <a:gd name="T45" fmla="*/ 63 h 71"/>
                <a:gd name="T46" fmla="*/ 56 w 110"/>
                <a:gd name="T47" fmla="*/ 62 h 71"/>
                <a:gd name="T48" fmla="*/ 39 w 110"/>
                <a:gd name="T49" fmla="*/ 56 h 71"/>
                <a:gd name="T50" fmla="*/ 24 w 110"/>
                <a:gd name="T51" fmla="*/ 46 h 71"/>
                <a:gd name="T52" fmla="*/ 12 w 110"/>
                <a:gd name="T53" fmla="*/ 32 h 71"/>
                <a:gd name="T54" fmla="*/ 3 w 110"/>
                <a:gd name="T55" fmla="*/ 17 h 71"/>
                <a:gd name="T56" fmla="*/ 0 w 110"/>
                <a:gd name="T57" fmla="*/ 0 h 71"/>
                <a:gd name="T58" fmla="*/ 0 w 110"/>
                <a:gd name="T59" fmla="*/ 0 h 71"/>
                <a:gd name="T60" fmla="*/ 0 w 110"/>
                <a:gd name="T61" fmla="*/ 0 h 71"/>
                <a:gd name="T62" fmla="*/ 0 w 110"/>
                <a:gd name="T63" fmla="*/ 0 h 71"/>
                <a:gd name="T64" fmla="*/ 0 w 110"/>
                <a:gd name="T65" fmla="*/ 0 h 71"/>
                <a:gd name="T66" fmla="*/ 0 w 110"/>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71">
                  <a:moveTo>
                    <a:pt x="0" y="0"/>
                  </a:moveTo>
                  <a:lnTo>
                    <a:pt x="1" y="11"/>
                  </a:lnTo>
                  <a:lnTo>
                    <a:pt x="3" y="22"/>
                  </a:lnTo>
                  <a:lnTo>
                    <a:pt x="7" y="32"/>
                  </a:lnTo>
                  <a:lnTo>
                    <a:pt x="13" y="41"/>
                  </a:lnTo>
                  <a:lnTo>
                    <a:pt x="20" y="48"/>
                  </a:lnTo>
                  <a:lnTo>
                    <a:pt x="28" y="56"/>
                  </a:lnTo>
                  <a:lnTo>
                    <a:pt x="38" y="61"/>
                  </a:lnTo>
                  <a:lnTo>
                    <a:pt x="49" y="66"/>
                  </a:lnTo>
                  <a:lnTo>
                    <a:pt x="57" y="68"/>
                  </a:lnTo>
                  <a:lnTo>
                    <a:pt x="64" y="71"/>
                  </a:lnTo>
                  <a:lnTo>
                    <a:pt x="73" y="71"/>
                  </a:lnTo>
                  <a:lnTo>
                    <a:pt x="82" y="71"/>
                  </a:lnTo>
                  <a:lnTo>
                    <a:pt x="91" y="69"/>
                  </a:lnTo>
                  <a:lnTo>
                    <a:pt x="99" y="67"/>
                  </a:lnTo>
                  <a:lnTo>
                    <a:pt x="105" y="62"/>
                  </a:lnTo>
                  <a:lnTo>
                    <a:pt x="110" y="56"/>
                  </a:lnTo>
                  <a:lnTo>
                    <a:pt x="110" y="53"/>
                  </a:lnTo>
                  <a:lnTo>
                    <a:pt x="110" y="52"/>
                  </a:lnTo>
                  <a:lnTo>
                    <a:pt x="109" y="51"/>
                  </a:lnTo>
                  <a:lnTo>
                    <a:pt x="108" y="52"/>
                  </a:lnTo>
                  <a:lnTo>
                    <a:pt x="92" y="61"/>
                  </a:lnTo>
                  <a:lnTo>
                    <a:pt x="73" y="63"/>
                  </a:lnTo>
                  <a:lnTo>
                    <a:pt x="56" y="62"/>
                  </a:lnTo>
                  <a:lnTo>
                    <a:pt x="39" y="56"/>
                  </a:lnTo>
                  <a:lnTo>
                    <a:pt x="24" y="46"/>
                  </a:lnTo>
                  <a:lnTo>
                    <a:pt x="12" y="32"/>
                  </a:lnTo>
                  <a:lnTo>
                    <a:pt x="3" y="17"/>
                  </a:lnTo>
                  <a:lnTo>
                    <a:pt x="0" y="0"/>
                  </a:lnTo>
                  <a:lnTo>
                    <a:pt x="0"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3" name="Freeform 186"/>
            <p:cNvSpPr>
              <a:spLocks/>
            </p:cNvSpPr>
            <p:nvPr/>
          </p:nvSpPr>
          <p:spPr bwMode="auto">
            <a:xfrm>
              <a:off x="4897" y="1132"/>
              <a:ext cx="21" cy="12"/>
            </a:xfrm>
            <a:custGeom>
              <a:avLst/>
              <a:gdLst>
                <a:gd name="T0" fmla="*/ 109 w 109"/>
                <a:gd name="T1" fmla="*/ 0 h 62"/>
                <a:gd name="T2" fmla="*/ 105 w 109"/>
                <a:gd name="T3" fmla="*/ 5 h 62"/>
                <a:gd name="T4" fmla="*/ 101 w 109"/>
                <a:gd name="T5" fmla="*/ 10 h 62"/>
                <a:gd name="T6" fmla="*/ 98 w 109"/>
                <a:gd name="T7" fmla="*/ 16 h 62"/>
                <a:gd name="T8" fmla="*/ 93 w 109"/>
                <a:gd name="T9" fmla="*/ 21 h 62"/>
                <a:gd name="T10" fmla="*/ 88 w 109"/>
                <a:gd name="T11" fmla="*/ 26 h 62"/>
                <a:gd name="T12" fmla="*/ 83 w 109"/>
                <a:gd name="T13" fmla="*/ 29 h 62"/>
                <a:gd name="T14" fmla="*/ 76 w 109"/>
                <a:gd name="T15" fmla="*/ 33 h 62"/>
                <a:gd name="T16" fmla="*/ 71 w 109"/>
                <a:gd name="T17" fmla="*/ 36 h 62"/>
                <a:gd name="T18" fmla="*/ 63 w 109"/>
                <a:gd name="T19" fmla="*/ 38 h 62"/>
                <a:gd name="T20" fmla="*/ 55 w 109"/>
                <a:gd name="T21" fmla="*/ 38 h 62"/>
                <a:gd name="T22" fmla="*/ 48 w 109"/>
                <a:gd name="T23" fmla="*/ 38 h 62"/>
                <a:gd name="T24" fmla="*/ 39 w 109"/>
                <a:gd name="T25" fmla="*/ 36 h 62"/>
                <a:gd name="T26" fmla="*/ 32 w 109"/>
                <a:gd name="T27" fmla="*/ 33 h 62"/>
                <a:gd name="T28" fmla="*/ 24 w 109"/>
                <a:gd name="T29" fmla="*/ 29 h 62"/>
                <a:gd name="T30" fmla="*/ 18 w 109"/>
                <a:gd name="T31" fmla="*/ 26 h 62"/>
                <a:gd name="T32" fmla="*/ 10 w 109"/>
                <a:gd name="T33" fmla="*/ 22 h 62"/>
                <a:gd name="T34" fmla="*/ 5 w 109"/>
                <a:gd name="T35" fmla="*/ 22 h 62"/>
                <a:gd name="T36" fmla="*/ 2 w 109"/>
                <a:gd name="T37" fmla="*/ 26 h 62"/>
                <a:gd name="T38" fmla="*/ 0 w 109"/>
                <a:gd name="T39" fmla="*/ 33 h 62"/>
                <a:gd name="T40" fmla="*/ 0 w 109"/>
                <a:gd name="T41" fmla="*/ 38 h 62"/>
                <a:gd name="T42" fmla="*/ 5 w 109"/>
                <a:gd name="T43" fmla="*/ 47 h 62"/>
                <a:gd name="T44" fmla="*/ 12 w 109"/>
                <a:gd name="T45" fmla="*/ 53 h 62"/>
                <a:gd name="T46" fmla="*/ 19 w 109"/>
                <a:gd name="T47" fmla="*/ 58 h 62"/>
                <a:gd name="T48" fmla="*/ 28 w 109"/>
                <a:gd name="T49" fmla="*/ 61 h 62"/>
                <a:gd name="T50" fmla="*/ 38 w 109"/>
                <a:gd name="T51" fmla="*/ 62 h 62"/>
                <a:gd name="T52" fmla="*/ 47 w 109"/>
                <a:gd name="T53" fmla="*/ 61 h 62"/>
                <a:gd name="T54" fmla="*/ 56 w 109"/>
                <a:gd name="T55" fmla="*/ 58 h 62"/>
                <a:gd name="T56" fmla="*/ 65 w 109"/>
                <a:gd name="T57" fmla="*/ 54 h 62"/>
                <a:gd name="T58" fmla="*/ 73 w 109"/>
                <a:gd name="T59" fmla="*/ 49 h 62"/>
                <a:gd name="T60" fmla="*/ 79 w 109"/>
                <a:gd name="T61" fmla="*/ 44 h 62"/>
                <a:gd name="T62" fmla="*/ 85 w 109"/>
                <a:gd name="T63" fmla="*/ 38 h 62"/>
                <a:gd name="T64" fmla="*/ 91 w 109"/>
                <a:gd name="T65" fmla="*/ 31 h 62"/>
                <a:gd name="T66" fmla="*/ 96 w 109"/>
                <a:gd name="T67" fmla="*/ 23 h 62"/>
                <a:gd name="T68" fmla="*/ 101 w 109"/>
                <a:gd name="T69" fmla="*/ 16 h 62"/>
                <a:gd name="T70" fmla="*/ 105 w 109"/>
                <a:gd name="T71" fmla="*/ 8 h 62"/>
                <a:gd name="T72" fmla="*/ 109 w 109"/>
                <a:gd name="T73" fmla="*/ 1 h 62"/>
                <a:gd name="T74" fmla="*/ 109 w 109"/>
                <a:gd name="T75" fmla="*/ 0 h 62"/>
                <a:gd name="T76" fmla="*/ 109 w 109"/>
                <a:gd name="T77" fmla="*/ 0 h 62"/>
                <a:gd name="T78" fmla="*/ 109 w 109"/>
                <a:gd name="T79" fmla="*/ 0 h 62"/>
                <a:gd name="T80" fmla="*/ 109 w 109"/>
                <a:gd name="T81" fmla="*/ 0 h 62"/>
                <a:gd name="T82" fmla="*/ 109 w 10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62">
                  <a:moveTo>
                    <a:pt x="109" y="0"/>
                  </a:moveTo>
                  <a:lnTo>
                    <a:pt x="105" y="5"/>
                  </a:lnTo>
                  <a:lnTo>
                    <a:pt x="101" y="10"/>
                  </a:lnTo>
                  <a:lnTo>
                    <a:pt x="98" y="16"/>
                  </a:lnTo>
                  <a:lnTo>
                    <a:pt x="93" y="21"/>
                  </a:lnTo>
                  <a:lnTo>
                    <a:pt x="88" y="26"/>
                  </a:lnTo>
                  <a:lnTo>
                    <a:pt x="83" y="29"/>
                  </a:lnTo>
                  <a:lnTo>
                    <a:pt x="76" y="33"/>
                  </a:lnTo>
                  <a:lnTo>
                    <a:pt x="71" y="36"/>
                  </a:lnTo>
                  <a:lnTo>
                    <a:pt x="63" y="38"/>
                  </a:lnTo>
                  <a:lnTo>
                    <a:pt x="55" y="38"/>
                  </a:lnTo>
                  <a:lnTo>
                    <a:pt x="48" y="38"/>
                  </a:lnTo>
                  <a:lnTo>
                    <a:pt x="39" y="36"/>
                  </a:lnTo>
                  <a:lnTo>
                    <a:pt x="32" y="33"/>
                  </a:lnTo>
                  <a:lnTo>
                    <a:pt x="24" y="29"/>
                  </a:lnTo>
                  <a:lnTo>
                    <a:pt x="18" y="26"/>
                  </a:lnTo>
                  <a:lnTo>
                    <a:pt x="10" y="22"/>
                  </a:lnTo>
                  <a:lnTo>
                    <a:pt x="5" y="22"/>
                  </a:lnTo>
                  <a:lnTo>
                    <a:pt x="2" y="26"/>
                  </a:lnTo>
                  <a:lnTo>
                    <a:pt x="0" y="33"/>
                  </a:lnTo>
                  <a:lnTo>
                    <a:pt x="0" y="38"/>
                  </a:lnTo>
                  <a:lnTo>
                    <a:pt x="5" y="47"/>
                  </a:lnTo>
                  <a:lnTo>
                    <a:pt x="12" y="53"/>
                  </a:lnTo>
                  <a:lnTo>
                    <a:pt x="19" y="58"/>
                  </a:lnTo>
                  <a:lnTo>
                    <a:pt x="28" y="61"/>
                  </a:lnTo>
                  <a:lnTo>
                    <a:pt x="38" y="62"/>
                  </a:lnTo>
                  <a:lnTo>
                    <a:pt x="47" y="61"/>
                  </a:lnTo>
                  <a:lnTo>
                    <a:pt x="56" y="58"/>
                  </a:lnTo>
                  <a:lnTo>
                    <a:pt x="65" y="54"/>
                  </a:lnTo>
                  <a:lnTo>
                    <a:pt x="73" y="49"/>
                  </a:lnTo>
                  <a:lnTo>
                    <a:pt x="79" y="44"/>
                  </a:lnTo>
                  <a:lnTo>
                    <a:pt x="85" y="38"/>
                  </a:lnTo>
                  <a:lnTo>
                    <a:pt x="91" y="31"/>
                  </a:lnTo>
                  <a:lnTo>
                    <a:pt x="96" y="23"/>
                  </a:lnTo>
                  <a:lnTo>
                    <a:pt x="101" y="16"/>
                  </a:lnTo>
                  <a:lnTo>
                    <a:pt x="105" y="8"/>
                  </a:lnTo>
                  <a:lnTo>
                    <a:pt x="109" y="1"/>
                  </a:lnTo>
                  <a:lnTo>
                    <a:pt x="109" y="0"/>
                  </a:lnTo>
                  <a:lnTo>
                    <a:pt x="109" y="0"/>
                  </a:lnTo>
                  <a:lnTo>
                    <a:pt x="109" y="0"/>
                  </a:lnTo>
                  <a:lnTo>
                    <a:pt x="109" y="0"/>
                  </a:lnTo>
                  <a:lnTo>
                    <a:pt x="1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4" name="Freeform 187"/>
            <p:cNvSpPr>
              <a:spLocks/>
            </p:cNvSpPr>
            <p:nvPr/>
          </p:nvSpPr>
          <p:spPr bwMode="auto">
            <a:xfrm>
              <a:off x="4884" y="1132"/>
              <a:ext cx="50" cy="60"/>
            </a:xfrm>
            <a:custGeom>
              <a:avLst/>
              <a:gdLst>
                <a:gd name="T0" fmla="*/ 61 w 250"/>
                <a:gd name="T1" fmla="*/ 23 h 301"/>
                <a:gd name="T2" fmla="*/ 47 w 250"/>
                <a:gd name="T3" fmla="*/ 67 h 301"/>
                <a:gd name="T4" fmla="*/ 27 w 250"/>
                <a:gd name="T5" fmla="*/ 110 h 301"/>
                <a:gd name="T6" fmla="*/ 8 w 250"/>
                <a:gd name="T7" fmla="*/ 154 h 301"/>
                <a:gd name="T8" fmla="*/ 0 w 250"/>
                <a:gd name="T9" fmla="*/ 193 h 301"/>
                <a:gd name="T10" fmla="*/ 1 w 250"/>
                <a:gd name="T11" fmla="*/ 226 h 301"/>
                <a:gd name="T12" fmla="*/ 11 w 250"/>
                <a:gd name="T13" fmla="*/ 247 h 301"/>
                <a:gd name="T14" fmla="*/ 20 w 250"/>
                <a:gd name="T15" fmla="*/ 262 h 301"/>
                <a:gd name="T16" fmla="*/ 31 w 250"/>
                <a:gd name="T17" fmla="*/ 280 h 301"/>
                <a:gd name="T18" fmla="*/ 42 w 250"/>
                <a:gd name="T19" fmla="*/ 291 h 301"/>
                <a:gd name="T20" fmla="*/ 64 w 250"/>
                <a:gd name="T21" fmla="*/ 298 h 301"/>
                <a:gd name="T22" fmla="*/ 93 w 250"/>
                <a:gd name="T23" fmla="*/ 300 h 301"/>
                <a:gd name="T24" fmla="*/ 119 w 250"/>
                <a:gd name="T25" fmla="*/ 293 h 301"/>
                <a:gd name="T26" fmla="*/ 145 w 250"/>
                <a:gd name="T27" fmla="*/ 280 h 301"/>
                <a:gd name="T28" fmla="*/ 167 w 250"/>
                <a:gd name="T29" fmla="*/ 266 h 301"/>
                <a:gd name="T30" fmla="*/ 182 w 250"/>
                <a:gd name="T31" fmla="*/ 256 h 301"/>
                <a:gd name="T32" fmla="*/ 195 w 250"/>
                <a:gd name="T33" fmla="*/ 244 h 301"/>
                <a:gd name="T34" fmla="*/ 209 w 250"/>
                <a:gd name="T35" fmla="*/ 231 h 301"/>
                <a:gd name="T36" fmla="*/ 226 w 250"/>
                <a:gd name="T37" fmla="*/ 206 h 301"/>
                <a:gd name="T38" fmla="*/ 241 w 250"/>
                <a:gd name="T39" fmla="*/ 168 h 301"/>
                <a:gd name="T40" fmla="*/ 250 w 250"/>
                <a:gd name="T41" fmla="*/ 144 h 301"/>
                <a:gd name="T42" fmla="*/ 243 w 250"/>
                <a:gd name="T43" fmla="*/ 144 h 301"/>
                <a:gd name="T44" fmla="*/ 229 w 250"/>
                <a:gd name="T45" fmla="*/ 160 h 301"/>
                <a:gd name="T46" fmla="*/ 215 w 250"/>
                <a:gd name="T47" fmla="*/ 191 h 301"/>
                <a:gd name="T48" fmla="*/ 199 w 250"/>
                <a:gd name="T49" fmla="*/ 216 h 301"/>
                <a:gd name="T50" fmla="*/ 183 w 250"/>
                <a:gd name="T51" fmla="*/ 231 h 301"/>
                <a:gd name="T52" fmla="*/ 165 w 250"/>
                <a:gd name="T53" fmla="*/ 245 h 301"/>
                <a:gd name="T54" fmla="*/ 145 w 250"/>
                <a:gd name="T55" fmla="*/ 257 h 301"/>
                <a:gd name="T56" fmla="*/ 118 w 250"/>
                <a:gd name="T57" fmla="*/ 271 h 301"/>
                <a:gd name="T58" fmla="*/ 88 w 250"/>
                <a:gd name="T59" fmla="*/ 273 h 301"/>
                <a:gd name="T60" fmla="*/ 64 w 250"/>
                <a:gd name="T61" fmla="*/ 261 h 301"/>
                <a:gd name="T62" fmla="*/ 42 w 250"/>
                <a:gd name="T63" fmla="*/ 240 h 301"/>
                <a:gd name="T64" fmla="*/ 21 w 250"/>
                <a:gd name="T65" fmla="*/ 196 h 301"/>
                <a:gd name="T66" fmla="*/ 28 w 250"/>
                <a:gd name="T67" fmla="*/ 128 h 301"/>
                <a:gd name="T68" fmla="*/ 48 w 250"/>
                <a:gd name="T69" fmla="*/ 73 h 301"/>
                <a:gd name="T70" fmla="*/ 63 w 250"/>
                <a:gd name="T71" fmla="*/ 27 h 301"/>
                <a:gd name="T72" fmla="*/ 64 w 250"/>
                <a:gd name="T73" fmla="*/ 0 h 301"/>
                <a:gd name="T74" fmla="*/ 64 w 250"/>
                <a:gd name="T75" fmla="*/ 0 h 301"/>
                <a:gd name="T76" fmla="*/ 64 w 250"/>
                <a:gd name="T77" fmla="*/ 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 h="301">
                  <a:moveTo>
                    <a:pt x="64" y="1"/>
                  </a:moveTo>
                  <a:lnTo>
                    <a:pt x="61" y="23"/>
                  </a:lnTo>
                  <a:lnTo>
                    <a:pt x="54" y="44"/>
                  </a:lnTo>
                  <a:lnTo>
                    <a:pt x="47" y="67"/>
                  </a:lnTo>
                  <a:lnTo>
                    <a:pt x="37" y="88"/>
                  </a:lnTo>
                  <a:lnTo>
                    <a:pt x="27" y="110"/>
                  </a:lnTo>
                  <a:lnTo>
                    <a:pt x="17" y="132"/>
                  </a:lnTo>
                  <a:lnTo>
                    <a:pt x="8" y="154"/>
                  </a:lnTo>
                  <a:lnTo>
                    <a:pt x="2" y="176"/>
                  </a:lnTo>
                  <a:lnTo>
                    <a:pt x="0" y="193"/>
                  </a:lnTo>
                  <a:lnTo>
                    <a:pt x="0" y="210"/>
                  </a:lnTo>
                  <a:lnTo>
                    <a:pt x="1" y="226"/>
                  </a:lnTo>
                  <a:lnTo>
                    <a:pt x="7" y="241"/>
                  </a:lnTo>
                  <a:lnTo>
                    <a:pt x="11" y="247"/>
                  </a:lnTo>
                  <a:lnTo>
                    <a:pt x="15" y="255"/>
                  </a:lnTo>
                  <a:lnTo>
                    <a:pt x="20" y="262"/>
                  </a:lnTo>
                  <a:lnTo>
                    <a:pt x="25" y="271"/>
                  </a:lnTo>
                  <a:lnTo>
                    <a:pt x="31" y="280"/>
                  </a:lnTo>
                  <a:lnTo>
                    <a:pt x="36" y="286"/>
                  </a:lnTo>
                  <a:lnTo>
                    <a:pt x="42" y="291"/>
                  </a:lnTo>
                  <a:lnTo>
                    <a:pt x="48" y="295"/>
                  </a:lnTo>
                  <a:lnTo>
                    <a:pt x="64" y="298"/>
                  </a:lnTo>
                  <a:lnTo>
                    <a:pt x="79" y="301"/>
                  </a:lnTo>
                  <a:lnTo>
                    <a:pt x="93" y="300"/>
                  </a:lnTo>
                  <a:lnTo>
                    <a:pt x="107" y="297"/>
                  </a:lnTo>
                  <a:lnTo>
                    <a:pt x="119" y="293"/>
                  </a:lnTo>
                  <a:lnTo>
                    <a:pt x="133" y="287"/>
                  </a:lnTo>
                  <a:lnTo>
                    <a:pt x="145" y="280"/>
                  </a:lnTo>
                  <a:lnTo>
                    <a:pt x="159" y="271"/>
                  </a:lnTo>
                  <a:lnTo>
                    <a:pt x="167" y="266"/>
                  </a:lnTo>
                  <a:lnTo>
                    <a:pt x="174" y="261"/>
                  </a:lnTo>
                  <a:lnTo>
                    <a:pt x="182" y="256"/>
                  </a:lnTo>
                  <a:lnTo>
                    <a:pt x="189" y="250"/>
                  </a:lnTo>
                  <a:lnTo>
                    <a:pt x="195" y="244"/>
                  </a:lnTo>
                  <a:lnTo>
                    <a:pt x="203" y="237"/>
                  </a:lnTo>
                  <a:lnTo>
                    <a:pt x="209" y="231"/>
                  </a:lnTo>
                  <a:lnTo>
                    <a:pt x="214" y="225"/>
                  </a:lnTo>
                  <a:lnTo>
                    <a:pt x="226" y="206"/>
                  </a:lnTo>
                  <a:lnTo>
                    <a:pt x="235" y="188"/>
                  </a:lnTo>
                  <a:lnTo>
                    <a:pt x="241" y="168"/>
                  </a:lnTo>
                  <a:lnTo>
                    <a:pt x="250" y="148"/>
                  </a:lnTo>
                  <a:lnTo>
                    <a:pt x="250" y="144"/>
                  </a:lnTo>
                  <a:lnTo>
                    <a:pt x="248" y="143"/>
                  </a:lnTo>
                  <a:lnTo>
                    <a:pt x="243" y="144"/>
                  </a:lnTo>
                  <a:lnTo>
                    <a:pt x="240" y="145"/>
                  </a:lnTo>
                  <a:lnTo>
                    <a:pt x="229" y="160"/>
                  </a:lnTo>
                  <a:lnTo>
                    <a:pt x="221" y="175"/>
                  </a:lnTo>
                  <a:lnTo>
                    <a:pt x="215" y="191"/>
                  </a:lnTo>
                  <a:lnTo>
                    <a:pt x="206" y="207"/>
                  </a:lnTo>
                  <a:lnTo>
                    <a:pt x="199" y="216"/>
                  </a:lnTo>
                  <a:lnTo>
                    <a:pt x="191" y="224"/>
                  </a:lnTo>
                  <a:lnTo>
                    <a:pt x="183" y="231"/>
                  </a:lnTo>
                  <a:lnTo>
                    <a:pt x="174" y="239"/>
                  </a:lnTo>
                  <a:lnTo>
                    <a:pt x="165" y="245"/>
                  </a:lnTo>
                  <a:lnTo>
                    <a:pt x="155" y="252"/>
                  </a:lnTo>
                  <a:lnTo>
                    <a:pt x="145" y="257"/>
                  </a:lnTo>
                  <a:lnTo>
                    <a:pt x="135" y="264"/>
                  </a:lnTo>
                  <a:lnTo>
                    <a:pt x="118" y="271"/>
                  </a:lnTo>
                  <a:lnTo>
                    <a:pt x="103" y="275"/>
                  </a:lnTo>
                  <a:lnTo>
                    <a:pt x="88" y="273"/>
                  </a:lnTo>
                  <a:lnTo>
                    <a:pt x="76" y="268"/>
                  </a:lnTo>
                  <a:lnTo>
                    <a:pt x="64" y="261"/>
                  </a:lnTo>
                  <a:lnTo>
                    <a:pt x="53" y="251"/>
                  </a:lnTo>
                  <a:lnTo>
                    <a:pt x="42" y="240"/>
                  </a:lnTo>
                  <a:lnTo>
                    <a:pt x="32" y="226"/>
                  </a:lnTo>
                  <a:lnTo>
                    <a:pt x="21" y="196"/>
                  </a:lnTo>
                  <a:lnTo>
                    <a:pt x="21" y="161"/>
                  </a:lnTo>
                  <a:lnTo>
                    <a:pt x="28" y="128"/>
                  </a:lnTo>
                  <a:lnTo>
                    <a:pt x="38" y="98"/>
                  </a:lnTo>
                  <a:lnTo>
                    <a:pt x="48" y="73"/>
                  </a:lnTo>
                  <a:lnTo>
                    <a:pt x="57" y="51"/>
                  </a:lnTo>
                  <a:lnTo>
                    <a:pt x="63" y="27"/>
                  </a:lnTo>
                  <a:lnTo>
                    <a:pt x="64" y="0"/>
                  </a:lnTo>
                  <a:lnTo>
                    <a:pt x="64" y="0"/>
                  </a:lnTo>
                  <a:lnTo>
                    <a:pt x="64" y="0"/>
                  </a:lnTo>
                  <a:lnTo>
                    <a:pt x="64" y="0"/>
                  </a:lnTo>
                  <a:lnTo>
                    <a:pt x="64" y="1"/>
                  </a:lnTo>
                  <a:lnTo>
                    <a:pt x="6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5" name="Freeform 188"/>
            <p:cNvSpPr>
              <a:spLocks/>
            </p:cNvSpPr>
            <p:nvPr/>
          </p:nvSpPr>
          <p:spPr bwMode="auto">
            <a:xfrm>
              <a:off x="4894" y="1149"/>
              <a:ext cx="19" cy="29"/>
            </a:xfrm>
            <a:custGeom>
              <a:avLst/>
              <a:gdLst>
                <a:gd name="T0" fmla="*/ 97 w 97"/>
                <a:gd name="T1" fmla="*/ 0 h 147"/>
                <a:gd name="T2" fmla="*/ 81 w 97"/>
                <a:gd name="T3" fmla="*/ 5 h 147"/>
                <a:gd name="T4" fmla="*/ 66 w 97"/>
                <a:gd name="T5" fmla="*/ 10 h 147"/>
                <a:gd name="T6" fmla="*/ 51 w 97"/>
                <a:gd name="T7" fmla="*/ 17 h 147"/>
                <a:gd name="T8" fmla="*/ 38 w 97"/>
                <a:gd name="T9" fmla="*/ 26 h 147"/>
                <a:gd name="T10" fmla="*/ 27 w 97"/>
                <a:gd name="T11" fmla="*/ 36 h 147"/>
                <a:gd name="T12" fmla="*/ 17 w 97"/>
                <a:gd name="T13" fmla="*/ 47 h 147"/>
                <a:gd name="T14" fmla="*/ 8 w 97"/>
                <a:gd name="T15" fmla="*/ 61 h 147"/>
                <a:gd name="T16" fmla="*/ 2 w 97"/>
                <a:gd name="T17" fmla="*/ 77 h 147"/>
                <a:gd name="T18" fmla="*/ 0 w 97"/>
                <a:gd name="T19" fmla="*/ 92 h 147"/>
                <a:gd name="T20" fmla="*/ 0 w 97"/>
                <a:gd name="T21" fmla="*/ 109 h 147"/>
                <a:gd name="T22" fmla="*/ 5 w 97"/>
                <a:gd name="T23" fmla="*/ 125 h 147"/>
                <a:gd name="T24" fmla="*/ 13 w 97"/>
                <a:gd name="T25" fmla="*/ 138 h 147"/>
                <a:gd name="T26" fmla="*/ 20 w 97"/>
                <a:gd name="T27" fmla="*/ 142 h 147"/>
                <a:gd name="T28" fmla="*/ 25 w 97"/>
                <a:gd name="T29" fmla="*/ 145 h 147"/>
                <a:gd name="T30" fmla="*/ 31 w 97"/>
                <a:gd name="T31" fmla="*/ 147 h 147"/>
                <a:gd name="T32" fmla="*/ 36 w 97"/>
                <a:gd name="T33" fmla="*/ 145 h 147"/>
                <a:gd name="T34" fmla="*/ 41 w 97"/>
                <a:gd name="T35" fmla="*/ 144 h 147"/>
                <a:gd name="T36" fmla="*/ 47 w 97"/>
                <a:gd name="T37" fmla="*/ 142 h 147"/>
                <a:gd name="T38" fmla="*/ 51 w 97"/>
                <a:gd name="T39" fmla="*/ 137 h 147"/>
                <a:gd name="T40" fmla="*/ 56 w 97"/>
                <a:gd name="T41" fmla="*/ 132 h 147"/>
                <a:gd name="T42" fmla="*/ 57 w 97"/>
                <a:gd name="T43" fmla="*/ 128 h 147"/>
                <a:gd name="T44" fmla="*/ 57 w 97"/>
                <a:gd name="T45" fmla="*/ 123 h 147"/>
                <a:gd name="T46" fmla="*/ 55 w 97"/>
                <a:gd name="T47" fmla="*/ 122 h 147"/>
                <a:gd name="T48" fmla="*/ 51 w 97"/>
                <a:gd name="T49" fmla="*/ 123 h 147"/>
                <a:gd name="T50" fmla="*/ 37 w 97"/>
                <a:gd name="T51" fmla="*/ 127 h 147"/>
                <a:gd name="T52" fmla="*/ 28 w 97"/>
                <a:gd name="T53" fmla="*/ 119 h 147"/>
                <a:gd name="T54" fmla="*/ 22 w 97"/>
                <a:gd name="T55" fmla="*/ 107 h 147"/>
                <a:gd name="T56" fmla="*/ 18 w 97"/>
                <a:gd name="T57" fmla="*/ 96 h 147"/>
                <a:gd name="T58" fmla="*/ 17 w 97"/>
                <a:gd name="T59" fmla="*/ 84 h 147"/>
                <a:gd name="T60" fmla="*/ 20 w 97"/>
                <a:gd name="T61" fmla="*/ 72 h 147"/>
                <a:gd name="T62" fmla="*/ 23 w 97"/>
                <a:gd name="T63" fmla="*/ 61 h 147"/>
                <a:gd name="T64" fmla="*/ 28 w 97"/>
                <a:gd name="T65" fmla="*/ 50 h 147"/>
                <a:gd name="T66" fmla="*/ 33 w 97"/>
                <a:gd name="T67" fmla="*/ 41 h 147"/>
                <a:gd name="T68" fmla="*/ 41 w 97"/>
                <a:gd name="T69" fmla="*/ 32 h 147"/>
                <a:gd name="T70" fmla="*/ 50 w 97"/>
                <a:gd name="T71" fmla="*/ 26 h 147"/>
                <a:gd name="T72" fmla="*/ 58 w 97"/>
                <a:gd name="T73" fmla="*/ 18 h 147"/>
                <a:gd name="T74" fmla="*/ 67 w 97"/>
                <a:gd name="T75" fmla="*/ 13 h 147"/>
                <a:gd name="T76" fmla="*/ 77 w 97"/>
                <a:gd name="T77" fmla="*/ 8 h 147"/>
                <a:gd name="T78" fmla="*/ 87 w 97"/>
                <a:gd name="T79" fmla="*/ 3 h 147"/>
                <a:gd name="T80" fmla="*/ 97 w 97"/>
                <a:gd name="T81" fmla="*/ 0 h 147"/>
                <a:gd name="T82" fmla="*/ 97 w 97"/>
                <a:gd name="T83" fmla="*/ 0 h 147"/>
                <a:gd name="T84" fmla="*/ 97 w 97"/>
                <a:gd name="T85" fmla="*/ 0 h 147"/>
                <a:gd name="T86" fmla="*/ 97 w 97"/>
                <a:gd name="T87" fmla="*/ 0 h 147"/>
                <a:gd name="T88" fmla="*/ 97 w 97"/>
                <a:gd name="T89" fmla="*/ 0 h 147"/>
                <a:gd name="T90" fmla="*/ 97 w 97"/>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147">
                  <a:moveTo>
                    <a:pt x="97" y="0"/>
                  </a:moveTo>
                  <a:lnTo>
                    <a:pt x="81" y="5"/>
                  </a:lnTo>
                  <a:lnTo>
                    <a:pt x="66" y="10"/>
                  </a:lnTo>
                  <a:lnTo>
                    <a:pt x="51" y="17"/>
                  </a:lnTo>
                  <a:lnTo>
                    <a:pt x="38" y="26"/>
                  </a:lnTo>
                  <a:lnTo>
                    <a:pt x="27" y="36"/>
                  </a:lnTo>
                  <a:lnTo>
                    <a:pt x="17" y="47"/>
                  </a:lnTo>
                  <a:lnTo>
                    <a:pt x="8" y="61"/>
                  </a:lnTo>
                  <a:lnTo>
                    <a:pt x="2" y="77"/>
                  </a:lnTo>
                  <a:lnTo>
                    <a:pt x="0" y="92"/>
                  </a:lnTo>
                  <a:lnTo>
                    <a:pt x="0" y="109"/>
                  </a:lnTo>
                  <a:lnTo>
                    <a:pt x="5" y="125"/>
                  </a:lnTo>
                  <a:lnTo>
                    <a:pt x="13" y="138"/>
                  </a:lnTo>
                  <a:lnTo>
                    <a:pt x="20" y="142"/>
                  </a:lnTo>
                  <a:lnTo>
                    <a:pt x="25" y="145"/>
                  </a:lnTo>
                  <a:lnTo>
                    <a:pt x="31" y="147"/>
                  </a:lnTo>
                  <a:lnTo>
                    <a:pt x="36" y="145"/>
                  </a:lnTo>
                  <a:lnTo>
                    <a:pt x="41" y="144"/>
                  </a:lnTo>
                  <a:lnTo>
                    <a:pt x="47" y="142"/>
                  </a:lnTo>
                  <a:lnTo>
                    <a:pt x="51" y="137"/>
                  </a:lnTo>
                  <a:lnTo>
                    <a:pt x="56" y="132"/>
                  </a:lnTo>
                  <a:lnTo>
                    <a:pt x="57" y="128"/>
                  </a:lnTo>
                  <a:lnTo>
                    <a:pt x="57" y="123"/>
                  </a:lnTo>
                  <a:lnTo>
                    <a:pt x="55" y="122"/>
                  </a:lnTo>
                  <a:lnTo>
                    <a:pt x="51" y="123"/>
                  </a:lnTo>
                  <a:lnTo>
                    <a:pt x="37" y="127"/>
                  </a:lnTo>
                  <a:lnTo>
                    <a:pt x="28" y="119"/>
                  </a:lnTo>
                  <a:lnTo>
                    <a:pt x="22" y="107"/>
                  </a:lnTo>
                  <a:lnTo>
                    <a:pt x="18" y="96"/>
                  </a:lnTo>
                  <a:lnTo>
                    <a:pt x="17" y="84"/>
                  </a:lnTo>
                  <a:lnTo>
                    <a:pt x="20" y="72"/>
                  </a:lnTo>
                  <a:lnTo>
                    <a:pt x="23" y="61"/>
                  </a:lnTo>
                  <a:lnTo>
                    <a:pt x="28" y="50"/>
                  </a:lnTo>
                  <a:lnTo>
                    <a:pt x="33" y="41"/>
                  </a:lnTo>
                  <a:lnTo>
                    <a:pt x="41" y="32"/>
                  </a:lnTo>
                  <a:lnTo>
                    <a:pt x="50" y="26"/>
                  </a:lnTo>
                  <a:lnTo>
                    <a:pt x="58" y="18"/>
                  </a:lnTo>
                  <a:lnTo>
                    <a:pt x="67" y="13"/>
                  </a:lnTo>
                  <a:lnTo>
                    <a:pt x="77" y="8"/>
                  </a:lnTo>
                  <a:lnTo>
                    <a:pt x="87" y="3"/>
                  </a:lnTo>
                  <a:lnTo>
                    <a:pt x="97" y="0"/>
                  </a:lnTo>
                  <a:lnTo>
                    <a:pt x="97" y="0"/>
                  </a:lnTo>
                  <a:lnTo>
                    <a:pt x="97" y="0"/>
                  </a:lnTo>
                  <a:lnTo>
                    <a:pt x="97" y="0"/>
                  </a:lnTo>
                  <a:lnTo>
                    <a:pt x="97" y="0"/>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6" name="Freeform 189"/>
            <p:cNvSpPr>
              <a:spLocks/>
            </p:cNvSpPr>
            <p:nvPr/>
          </p:nvSpPr>
          <p:spPr bwMode="auto">
            <a:xfrm>
              <a:off x="4859" y="1212"/>
              <a:ext cx="32" cy="29"/>
            </a:xfrm>
            <a:custGeom>
              <a:avLst/>
              <a:gdLst>
                <a:gd name="T0" fmla="*/ 159 w 159"/>
                <a:gd name="T1" fmla="*/ 144 h 146"/>
                <a:gd name="T2" fmla="*/ 154 w 159"/>
                <a:gd name="T3" fmla="*/ 131 h 146"/>
                <a:gd name="T4" fmla="*/ 147 w 159"/>
                <a:gd name="T5" fmla="*/ 118 h 146"/>
                <a:gd name="T6" fmla="*/ 140 w 159"/>
                <a:gd name="T7" fmla="*/ 106 h 146"/>
                <a:gd name="T8" fmla="*/ 132 w 159"/>
                <a:gd name="T9" fmla="*/ 95 h 146"/>
                <a:gd name="T10" fmla="*/ 123 w 159"/>
                <a:gd name="T11" fmla="*/ 85 h 146"/>
                <a:gd name="T12" fmla="*/ 114 w 159"/>
                <a:gd name="T13" fmla="*/ 73 h 146"/>
                <a:gd name="T14" fmla="*/ 104 w 159"/>
                <a:gd name="T15" fmla="*/ 63 h 146"/>
                <a:gd name="T16" fmla="*/ 94 w 159"/>
                <a:gd name="T17" fmla="*/ 52 h 146"/>
                <a:gd name="T18" fmla="*/ 86 w 159"/>
                <a:gd name="T19" fmla="*/ 44 h 146"/>
                <a:gd name="T20" fmla="*/ 77 w 159"/>
                <a:gd name="T21" fmla="*/ 36 h 146"/>
                <a:gd name="T22" fmla="*/ 66 w 159"/>
                <a:gd name="T23" fmla="*/ 27 h 146"/>
                <a:gd name="T24" fmla="*/ 56 w 159"/>
                <a:gd name="T25" fmla="*/ 20 h 146"/>
                <a:gd name="T26" fmla="*/ 44 w 159"/>
                <a:gd name="T27" fmla="*/ 14 h 146"/>
                <a:gd name="T28" fmla="*/ 32 w 159"/>
                <a:gd name="T29" fmla="*/ 7 h 146"/>
                <a:gd name="T30" fmla="*/ 21 w 159"/>
                <a:gd name="T31" fmla="*/ 2 h 146"/>
                <a:gd name="T32" fmla="*/ 10 w 159"/>
                <a:gd name="T33" fmla="*/ 0 h 146"/>
                <a:gd name="T34" fmla="*/ 5 w 159"/>
                <a:gd name="T35" fmla="*/ 1 h 146"/>
                <a:gd name="T36" fmla="*/ 1 w 159"/>
                <a:gd name="T37" fmla="*/ 6 h 146"/>
                <a:gd name="T38" fmla="*/ 0 w 159"/>
                <a:gd name="T39" fmla="*/ 12 h 146"/>
                <a:gd name="T40" fmla="*/ 0 w 159"/>
                <a:gd name="T41" fmla="*/ 17 h 146"/>
                <a:gd name="T42" fmla="*/ 3 w 159"/>
                <a:gd name="T43" fmla="*/ 24 h 146"/>
                <a:gd name="T44" fmla="*/ 8 w 159"/>
                <a:gd name="T45" fmla="*/ 27 h 146"/>
                <a:gd name="T46" fmla="*/ 15 w 159"/>
                <a:gd name="T47" fmla="*/ 31 h 146"/>
                <a:gd name="T48" fmla="*/ 22 w 159"/>
                <a:gd name="T49" fmla="*/ 34 h 146"/>
                <a:gd name="T50" fmla="*/ 28 w 159"/>
                <a:gd name="T51" fmla="*/ 36 h 146"/>
                <a:gd name="T52" fmla="*/ 34 w 159"/>
                <a:gd name="T53" fmla="*/ 39 h 146"/>
                <a:gd name="T54" fmla="*/ 39 w 159"/>
                <a:gd name="T55" fmla="*/ 41 h 146"/>
                <a:gd name="T56" fmla="*/ 46 w 159"/>
                <a:gd name="T57" fmla="*/ 44 h 146"/>
                <a:gd name="T58" fmla="*/ 51 w 159"/>
                <a:gd name="T59" fmla="*/ 46 h 146"/>
                <a:gd name="T60" fmla="*/ 57 w 159"/>
                <a:gd name="T61" fmla="*/ 50 h 146"/>
                <a:gd name="T62" fmla="*/ 62 w 159"/>
                <a:gd name="T63" fmla="*/ 52 h 146"/>
                <a:gd name="T64" fmla="*/ 68 w 159"/>
                <a:gd name="T65" fmla="*/ 56 h 146"/>
                <a:gd name="T66" fmla="*/ 82 w 159"/>
                <a:gd name="T67" fmla="*/ 63 h 146"/>
                <a:gd name="T68" fmla="*/ 96 w 159"/>
                <a:gd name="T69" fmla="*/ 73 h 146"/>
                <a:gd name="T70" fmla="*/ 108 w 159"/>
                <a:gd name="T71" fmla="*/ 83 h 146"/>
                <a:gd name="T72" fmla="*/ 120 w 159"/>
                <a:gd name="T73" fmla="*/ 93 h 146"/>
                <a:gd name="T74" fmla="*/ 132 w 159"/>
                <a:gd name="T75" fmla="*/ 106 h 146"/>
                <a:gd name="T76" fmla="*/ 142 w 159"/>
                <a:gd name="T77" fmla="*/ 118 h 146"/>
                <a:gd name="T78" fmla="*/ 152 w 159"/>
                <a:gd name="T79" fmla="*/ 132 h 146"/>
                <a:gd name="T80" fmla="*/ 159 w 159"/>
                <a:gd name="T81" fmla="*/ 146 h 146"/>
                <a:gd name="T82" fmla="*/ 159 w 159"/>
                <a:gd name="T83" fmla="*/ 146 h 146"/>
                <a:gd name="T84" fmla="*/ 159 w 159"/>
                <a:gd name="T85" fmla="*/ 144 h 146"/>
                <a:gd name="T86" fmla="*/ 159 w 159"/>
                <a:gd name="T87" fmla="*/ 144 h 146"/>
                <a:gd name="T88" fmla="*/ 159 w 159"/>
                <a:gd name="T89" fmla="*/ 144 h 146"/>
                <a:gd name="T90" fmla="*/ 159 w 159"/>
                <a:gd name="T9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146">
                  <a:moveTo>
                    <a:pt x="159" y="144"/>
                  </a:moveTo>
                  <a:lnTo>
                    <a:pt x="154" y="131"/>
                  </a:lnTo>
                  <a:lnTo>
                    <a:pt x="147" y="118"/>
                  </a:lnTo>
                  <a:lnTo>
                    <a:pt x="140" y="106"/>
                  </a:lnTo>
                  <a:lnTo>
                    <a:pt x="132" y="95"/>
                  </a:lnTo>
                  <a:lnTo>
                    <a:pt x="123" y="85"/>
                  </a:lnTo>
                  <a:lnTo>
                    <a:pt x="114" y="73"/>
                  </a:lnTo>
                  <a:lnTo>
                    <a:pt x="104" y="63"/>
                  </a:lnTo>
                  <a:lnTo>
                    <a:pt x="94" y="52"/>
                  </a:lnTo>
                  <a:lnTo>
                    <a:pt x="86" y="44"/>
                  </a:lnTo>
                  <a:lnTo>
                    <a:pt x="77" y="36"/>
                  </a:lnTo>
                  <a:lnTo>
                    <a:pt x="66" y="27"/>
                  </a:lnTo>
                  <a:lnTo>
                    <a:pt x="56" y="20"/>
                  </a:lnTo>
                  <a:lnTo>
                    <a:pt x="44" y="14"/>
                  </a:lnTo>
                  <a:lnTo>
                    <a:pt x="32" y="7"/>
                  </a:lnTo>
                  <a:lnTo>
                    <a:pt x="21" y="2"/>
                  </a:lnTo>
                  <a:lnTo>
                    <a:pt x="10" y="0"/>
                  </a:lnTo>
                  <a:lnTo>
                    <a:pt x="5" y="1"/>
                  </a:lnTo>
                  <a:lnTo>
                    <a:pt x="1" y="6"/>
                  </a:lnTo>
                  <a:lnTo>
                    <a:pt x="0" y="12"/>
                  </a:lnTo>
                  <a:lnTo>
                    <a:pt x="0" y="17"/>
                  </a:lnTo>
                  <a:lnTo>
                    <a:pt x="3" y="24"/>
                  </a:lnTo>
                  <a:lnTo>
                    <a:pt x="8" y="27"/>
                  </a:lnTo>
                  <a:lnTo>
                    <a:pt x="15" y="31"/>
                  </a:lnTo>
                  <a:lnTo>
                    <a:pt x="22" y="34"/>
                  </a:lnTo>
                  <a:lnTo>
                    <a:pt x="28" y="36"/>
                  </a:lnTo>
                  <a:lnTo>
                    <a:pt x="34" y="39"/>
                  </a:lnTo>
                  <a:lnTo>
                    <a:pt x="39" y="41"/>
                  </a:lnTo>
                  <a:lnTo>
                    <a:pt x="46" y="44"/>
                  </a:lnTo>
                  <a:lnTo>
                    <a:pt x="51" y="46"/>
                  </a:lnTo>
                  <a:lnTo>
                    <a:pt x="57" y="50"/>
                  </a:lnTo>
                  <a:lnTo>
                    <a:pt x="62" y="52"/>
                  </a:lnTo>
                  <a:lnTo>
                    <a:pt x="68" y="56"/>
                  </a:lnTo>
                  <a:lnTo>
                    <a:pt x="82" y="63"/>
                  </a:lnTo>
                  <a:lnTo>
                    <a:pt x="96" y="73"/>
                  </a:lnTo>
                  <a:lnTo>
                    <a:pt x="108" y="83"/>
                  </a:lnTo>
                  <a:lnTo>
                    <a:pt x="120" y="93"/>
                  </a:lnTo>
                  <a:lnTo>
                    <a:pt x="132" y="106"/>
                  </a:lnTo>
                  <a:lnTo>
                    <a:pt x="142" y="118"/>
                  </a:lnTo>
                  <a:lnTo>
                    <a:pt x="152" y="132"/>
                  </a:lnTo>
                  <a:lnTo>
                    <a:pt x="159" y="146"/>
                  </a:lnTo>
                  <a:lnTo>
                    <a:pt x="159" y="146"/>
                  </a:lnTo>
                  <a:lnTo>
                    <a:pt x="159" y="144"/>
                  </a:lnTo>
                  <a:lnTo>
                    <a:pt x="159" y="144"/>
                  </a:lnTo>
                  <a:lnTo>
                    <a:pt x="159" y="144"/>
                  </a:lnTo>
                  <a:lnTo>
                    <a:pt x="159"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7" name="Freeform 190"/>
            <p:cNvSpPr>
              <a:spLocks/>
            </p:cNvSpPr>
            <p:nvPr/>
          </p:nvSpPr>
          <p:spPr bwMode="auto">
            <a:xfrm>
              <a:off x="4754" y="1258"/>
              <a:ext cx="15" cy="32"/>
            </a:xfrm>
            <a:custGeom>
              <a:avLst/>
              <a:gdLst>
                <a:gd name="T0" fmla="*/ 0 w 79"/>
                <a:gd name="T1" fmla="*/ 2 h 158"/>
                <a:gd name="T2" fmla="*/ 7 w 79"/>
                <a:gd name="T3" fmla="*/ 28 h 158"/>
                <a:gd name="T4" fmla="*/ 14 w 79"/>
                <a:gd name="T5" fmla="*/ 55 h 158"/>
                <a:gd name="T6" fmla="*/ 24 w 79"/>
                <a:gd name="T7" fmla="*/ 81 h 158"/>
                <a:gd name="T8" fmla="*/ 35 w 79"/>
                <a:gd name="T9" fmla="*/ 106 h 158"/>
                <a:gd name="T10" fmla="*/ 39 w 79"/>
                <a:gd name="T11" fmla="*/ 114 h 158"/>
                <a:gd name="T12" fmla="*/ 44 w 79"/>
                <a:gd name="T13" fmla="*/ 120 h 158"/>
                <a:gd name="T14" fmla="*/ 48 w 79"/>
                <a:gd name="T15" fmla="*/ 127 h 158"/>
                <a:gd name="T16" fmla="*/ 53 w 79"/>
                <a:gd name="T17" fmla="*/ 135 h 158"/>
                <a:gd name="T18" fmla="*/ 55 w 79"/>
                <a:gd name="T19" fmla="*/ 141 h 158"/>
                <a:gd name="T20" fmla="*/ 59 w 79"/>
                <a:gd name="T21" fmla="*/ 147 h 158"/>
                <a:gd name="T22" fmla="*/ 63 w 79"/>
                <a:gd name="T23" fmla="*/ 153 h 158"/>
                <a:gd name="T24" fmla="*/ 68 w 79"/>
                <a:gd name="T25" fmla="*/ 158 h 158"/>
                <a:gd name="T26" fmla="*/ 69 w 79"/>
                <a:gd name="T27" fmla="*/ 158 h 158"/>
                <a:gd name="T28" fmla="*/ 70 w 79"/>
                <a:gd name="T29" fmla="*/ 158 h 158"/>
                <a:gd name="T30" fmla="*/ 70 w 79"/>
                <a:gd name="T31" fmla="*/ 158 h 158"/>
                <a:gd name="T32" fmla="*/ 71 w 79"/>
                <a:gd name="T33" fmla="*/ 158 h 158"/>
                <a:gd name="T34" fmla="*/ 79 w 79"/>
                <a:gd name="T35" fmla="*/ 150 h 158"/>
                <a:gd name="T36" fmla="*/ 76 w 79"/>
                <a:gd name="T37" fmla="*/ 139 h 158"/>
                <a:gd name="T38" fmla="*/ 69 w 79"/>
                <a:gd name="T39" fmla="*/ 127 h 158"/>
                <a:gd name="T40" fmla="*/ 62 w 79"/>
                <a:gd name="T41" fmla="*/ 119 h 158"/>
                <a:gd name="T42" fmla="*/ 52 w 79"/>
                <a:gd name="T43" fmla="*/ 106 h 158"/>
                <a:gd name="T44" fmla="*/ 42 w 79"/>
                <a:gd name="T45" fmla="*/ 92 h 158"/>
                <a:gd name="T46" fmla="*/ 33 w 79"/>
                <a:gd name="T47" fmla="*/ 78 h 158"/>
                <a:gd name="T48" fmla="*/ 25 w 79"/>
                <a:gd name="T49" fmla="*/ 63 h 158"/>
                <a:gd name="T50" fmla="*/ 18 w 79"/>
                <a:gd name="T51" fmla="*/ 48 h 158"/>
                <a:gd name="T52" fmla="*/ 12 w 79"/>
                <a:gd name="T53" fmla="*/ 31 h 158"/>
                <a:gd name="T54" fmla="*/ 5 w 79"/>
                <a:gd name="T55" fmla="*/ 16 h 158"/>
                <a:gd name="T56" fmla="*/ 0 w 79"/>
                <a:gd name="T57" fmla="*/ 0 h 158"/>
                <a:gd name="T58" fmla="*/ 0 w 79"/>
                <a:gd name="T59" fmla="*/ 0 h 158"/>
                <a:gd name="T60" fmla="*/ 0 w 79"/>
                <a:gd name="T61" fmla="*/ 0 h 158"/>
                <a:gd name="T62" fmla="*/ 0 w 79"/>
                <a:gd name="T63" fmla="*/ 0 h 158"/>
                <a:gd name="T64" fmla="*/ 0 w 79"/>
                <a:gd name="T65" fmla="*/ 2 h 158"/>
                <a:gd name="T66" fmla="*/ 0 w 79"/>
                <a:gd name="T6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158">
                  <a:moveTo>
                    <a:pt x="0" y="2"/>
                  </a:moveTo>
                  <a:lnTo>
                    <a:pt x="7" y="28"/>
                  </a:lnTo>
                  <a:lnTo>
                    <a:pt x="14" y="55"/>
                  </a:lnTo>
                  <a:lnTo>
                    <a:pt x="24" y="81"/>
                  </a:lnTo>
                  <a:lnTo>
                    <a:pt x="35" y="106"/>
                  </a:lnTo>
                  <a:lnTo>
                    <a:pt x="39" y="114"/>
                  </a:lnTo>
                  <a:lnTo>
                    <a:pt x="44" y="120"/>
                  </a:lnTo>
                  <a:lnTo>
                    <a:pt x="48" y="127"/>
                  </a:lnTo>
                  <a:lnTo>
                    <a:pt x="53" y="135"/>
                  </a:lnTo>
                  <a:lnTo>
                    <a:pt x="55" y="141"/>
                  </a:lnTo>
                  <a:lnTo>
                    <a:pt x="59" y="147"/>
                  </a:lnTo>
                  <a:lnTo>
                    <a:pt x="63" y="153"/>
                  </a:lnTo>
                  <a:lnTo>
                    <a:pt x="68" y="158"/>
                  </a:lnTo>
                  <a:lnTo>
                    <a:pt x="69" y="158"/>
                  </a:lnTo>
                  <a:lnTo>
                    <a:pt x="70" y="158"/>
                  </a:lnTo>
                  <a:lnTo>
                    <a:pt x="70" y="158"/>
                  </a:lnTo>
                  <a:lnTo>
                    <a:pt x="71" y="158"/>
                  </a:lnTo>
                  <a:lnTo>
                    <a:pt x="79" y="150"/>
                  </a:lnTo>
                  <a:lnTo>
                    <a:pt x="76" y="139"/>
                  </a:lnTo>
                  <a:lnTo>
                    <a:pt x="69" y="127"/>
                  </a:lnTo>
                  <a:lnTo>
                    <a:pt x="62" y="119"/>
                  </a:lnTo>
                  <a:lnTo>
                    <a:pt x="52" y="106"/>
                  </a:lnTo>
                  <a:lnTo>
                    <a:pt x="42" y="92"/>
                  </a:lnTo>
                  <a:lnTo>
                    <a:pt x="33" y="78"/>
                  </a:lnTo>
                  <a:lnTo>
                    <a:pt x="25" y="63"/>
                  </a:lnTo>
                  <a:lnTo>
                    <a:pt x="18" y="48"/>
                  </a:lnTo>
                  <a:lnTo>
                    <a:pt x="12" y="31"/>
                  </a:lnTo>
                  <a:lnTo>
                    <a:pt x="5" y="16"/>
                  </a:lnTo>
                  <a:lnTo>
                    <a:pt x="0" y="0"/>
                  </a:lnTo>
                  <a:lnTo>
                    <a:pt x="0" y="0"/>
                  </a:lnTo>
                  <a:lnTo>
                    <a:pt x="0" y="0"/>
                  </a:lnTo>
                  <a:lnTo>
                    <a:pt x="0" y="0"/>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8" name="Freeform 191"/>
            <p:cNvSpPr>
              <a:spLocks/>
            </p:cNvSpPr>
            <p:nvPr/>
          </p:nvSpPr>
          <p:spPr bwMode="auto">
            <a:xfrm>
              <a:off x="4978" y="1144"/>
              <a:ext cx="81" cy="210"/>
            </a:xfrm>
            <a:custGeom>
              <a:avLst/>
              <a:gdLst>
                <a:gd name="T0" fmla="*/ 19 w 404"/>
                <a:gd name="T1" fmla="*/ 1035 h 1050"/>
                <a:gd name="T2" fmla="*/ 56 w 404"/>
                <a:gd name="T3" fmla="*/ 1004 h 1050"/>
                <a:gd name="T4" fmla="*/ 93 w 404"/>
                <a:gd name="T5" fmla="*/ 974 h 1050"/>
                <a:gd name="T6" fmla="*/ 130 w 404"/>
                <a:gd name="T7" fmla="*/ 943 h 1050"/>
                <a:gd name="T8" fmla="*/ 164 w 404"/>
                <a:gd name="T9" fmla="*/ 910 h 1050"/>
                <a:gd name="T10" fmla="*/ 197 w 404"/>
                <a:gd name="T11" fmla="*/ 878 h 1050"/>
                <a:gd name="T12" fmla="*/ 229 w 404"/>
                <a:gd name="T13" fmla="*/ 842 h 1050"/>
                <a:gd name="T14" fmla="*/ 259 w 404"/>
                <a:gd name="T15" fmla="*/ 803 h 1050"/>
                <a:gd name="T16" fmla="*/ 295 w 404"/>
                <a:gd name="T17" fmla="*/ 747 h 1050"/>
                <a:gd name="T18" fmla="*/ 334 w 404"/>
                <a:gd name="T19" fmla="*/ 673 h 1050"/>
                <a:gd name="T20" fmla="*/ 364 w 404"/>
                <a:gd name="T21" fmla="*/ 594 h 1050"/>
                <a:gd name="T22" fmla="*/ 386 w 404"/>
                <a:gd name="T23" fmla="*/ 513 h 1050"/>
                <a:gd name="T24" fmla="*/ 400 w 404"/>
                <a:gd name="T25" fmla="*/ 419 h 1050"/>
                <a:gd name="T26" fmla="*/ 404 w 404"/>
                <a:gd name="T27" fmla="*/ 313 h 1050"/>
                <a:gd name="T28" fmla="*/ 400 w 404"/>
                <a:gd name="T29" fmla="*/ 228 h 1050"/>
                <a:gd name="T30" fmla="*/ 395 w 404"/>
                <a:gd name="T31" fmla="*/ 163 h 1050"/>
                <a:gd name="T32" fmla="*/ 384 w 404"/>
                <a:gd name="T33" fmla="*/ 99 h 1050"/>
                <a:gd name="T34" fmla="*/ 366 w 404"/>
                <a:gd name="T35" fmla="*/ 36 h 1050"/>
                <a:gd name="T36" fmla="*/ 345 w 404"/>
                <a:gd name="T37" fmla="*/ 0 h 1050"/>
                <a:gd name="T38" fmla="*/ 326 w 404"/>
                <a:gd name="T39" fmla="*/ 16 h 1050"/>
                <a:gd name="T40" fmla="*/ 328 w 404"/>
                <a:gd name="T41" fmla="*/ 85 h 1050"/>
                <a:gd name="T42" fmla="*/ 348 w 404"/>
                <a:gd name="T43" fmla="*/ 201 h 1050"/>
                <a:gd name="T44" fmla="*/ 359 w 404"/>
                <a:gd name="T45" fmla="*/ 310 h 1050"/>
                <a:gd name="T46" fmla="*/ 356 w 404"/>
                <a:gd name="T47" fmla="*/ 415 h 1050"/>
                <a:gd name="T48" fmla="*/ 348 w 404"/>
                <a:gd name="T49" fmla="*/ 507 h 1050"/>
                <a:gd name="T50" fmla="*/ 331 w 404"/>
                <a:gd name="T51" fmla="*/ 587 h 1050"/>
                <a:gd name="T52" fmla="*/ 306 w 404"/>
                <a:gd name="T53" fmla="*/ 665 h 1050"/>
                <a:gd name="T54" fmla="*/ 274 w 404"/>
                <a:gd name="T55" fmla="*/ 740 h 1050"/>
                <a:gd name="T56" fmla="*/ 239 w 404"/>
                <a:gd name="T57" fmla="*/ 802 h 1050"/>
                <a:gd name="T58" fmla="*/ 203 w 404"/>
                <a:gd name="T59" fmla="*/ 852 h 1050"/>
                <a:gd name="T60" fmla="*/ 161 w 404"/>
                <a:gd name="T61" fmla="*/ 899 h 1050"/>
                <a:gd name="T62" fmla="*/ 116 w 404"/>
                <a:gd name="T63" fmla="*/ 943 h 1050"/>
                <a:gd name="T64" fmla="*/ 81 w 404"/>
                <a:gd name="T65" fmla="*/ 975 h 1050"/>
                <a:gd name="T66" fmla="*/ 59 w 404"/>
                <a:gd name="T67" fmla="*/ 996 h 1050"/>
                <a:gd name="T68" fmla="*/ 36 w 404"/>
                <a:gd name="T69" fmla="*/ 1018 h 1050"/>
                <a:gd name="T70" fmla="*/ 12 w 404"/>
                <a:gd name="T71" fmla="*/ 1039 h 1050"/>
                <a:gd name="T72" fmla="*/ 0 w 404"/>
                <a:gd name="T73" fmla="*/ 1050 h 1050"/>
                <a:gd name="T74" fmla="*/ 0 w 404"/>
                <a:gd name="T75" fmla="*/ 1050 h 1050"/>
                <a:gd name="T76" fmla="*/ 0 w 404"/>
                <a:gd name="T77"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1050">
                  <a:moveTo>
                    <a:pt x="0" y="1050"/>
                  </a:moveTo>
                  <a:lnTo>
                    <a:pt x="19" y="1035"/>
                  </a:lnTo>
                  <a:lnTo>
                    <a:pt x="37" y="1019"/>
                  </a:lnTo>
                  <a:lnTo>
                    <a:pt x="56" y="1004"/>
                  </a:lnTo>
                  <a:lnTo>
                    <a:pt x="75" y="989"/>
                  </a:lnTo>
                  <a:lnTo>
                    <a:pt x="93" y="974"/>
                  </a:lnTo>
                  <a:lnTo>
                    <a:pt x="111" y="958"/>
                  </a:lnTo>
                  <a:lnTo>
                    <a:pt x="130" y="943"/>
                  </a:lnTo>
                  <a:lnTo>
                    <a:pt x="147" y="927"/>
                  </a:lnTo>
                  <a:lnTo>
                    <a:pt x="164" y="910"/>
                  </a:lnTo>
                  <a:lnTo>
                    <a:pt x="181" y="894"/>
                  </a:lnTo>
                  <a:lnTo>
                    <a:pt x="197" y="878"/>
                  </a:lnTo>
                  <a:lnTo>
                    <a:pt x="213" y="861"/>
                  </a:lnTo>
                  <a:lnTo>
                    <a:pt x="229" y="842"/>
                  </a:lnTo>
                  <a:lnTo>
                    <a:pt x="244" y="823"/>
                  </a:lnTo>
                  <a:lnTo>
                    <a:pt x="259" y="803"/>
                  </a:lnTo>
                  <a:lnTo>
                    <a:pt x="273" y="783"/>
                  </a:lnTo>
                  <a:lnTo>
                    <a:pt x="295" y="747"/>
                  </a:lnTo>
                  <a:lnTo>
                    <a:pt x="316" y="710"/>
                  </a:lnTo>
                  <a:lnTo>
                    <a:pt x="334" y="673"/>
                  </a:lnTo>
                  <a:lnTo>
                    <a:pt x="350" y="634"/>
                  </a:lnTo>
                  <a:lnTo>
                    <a:pt x="364" y="594"/>
                  </a:lnTo>
                  <a:lnTo>
                    <a:pt x="376" y="553"/>
                  </a:lnTo>
                  <a:lnTo>
                    <a:pt x="386" y="513"/>
                  </a:lnTo>
                  <a:lnTo>
                    <a:pt x="394" y="471"/>
                  </a:lnTo>
                  <a:lnTo>
                    <a:pt x="400" y="419"/>
                  </a:lnTo>
                  <a:lnTo>
                    <a:pt x="404" y="365"/>
                  </a:lnTo>
                  <a:lnTo>
                    <a:pt x="404" y="313"/>
                  </a:lnTo>
                  <a:lnTo>
                    <a:pt x="402" y="259"/>
                  </a:lnTo>
                  <a:lnTo>
                    <a:pt x="400" y="228"/>
                  </a:lnTo>
                  <a:lnTo>
                    <a:pt x="397" y="196"/>
                  </a:lnTo>
                  <a:lnTo>
                    <a:pt x="395" y="163"/>
                  </a:lnTo>
                  <a:lnTo>
                    <a:pt x="390" y="131"/>
                  </a:lnTo>
                  <a:lnTo>
                    <a:pt x="384" y="99"/>
                  </a:lnTo>
                  <a:lnTo>
                    <a:pt x="376" y="66"/>
                  </a:lnTo>
                  <a:lnTo>
                    <a:pt x="366" y="36"/>
                  </a:lnTo>
                  <a:lnTo>
                    <a:pt x="354" y="8"/>
                  </a:lnTo>
                  <a:lnTo>
                    <a:pt x="345" y="0"/>
                  </a:lnTo>
                  <a:lnTo>
                    <a:pt x="335" y="5"/>
                  </a:lnTo>
                  <a:lnTo>
                    <a:pt x="326" y="16"/>
                  </a:lnTo>
                  <a:lnTo>
                    <a:pt x="323" y="28"/>
                  </a:lnTo>
                  <a:lnTo>
                    <a:pt x="328" y="85"/>
                  </a:lnTo>
                  <a:lnTo>
                    <a:pt x="338" y="143"/>
                  </a:lnTo>
                  <a:lnTo>
                    <a:pt x="348" y="201"/>
                  </a:lnTo>
                  <a:lnTo>
                    <a:pt x="355" y="259"/>
                  </a:lnTo>
                  <a:lnTo>
                    <a:pt x="359" y="310"/>
                  </a:lnTo>
                  <a:lnTo>
                    <a:pt x="359" y="363"/>
                  </a:lnTo>
                  <a:lnTo>
                    <a:pt x="356" y="415"/>
                  </a:lnTo>
                  <a:lnTo>
                    <a:pt x="352" y="466"/>
                  </a:lnTo>
                  <a:lnTo>
                    <a:pt x="348" y="507"/>
                  </a:lnTo>
                  <a:lnTo>
                    <a:pt x="340" y="547"/>
                  </a:lnTo>
                  <a:lnTo>
                    <a:pt x="331" y="587"/>
                  </a:lnTo>
                  <a:lnTo>
                    <a:pt x="320" y="627"/>
                  </a:lnTo>
                  <a:lnTo>
                    <a:pt x="306" y="665"/>
                  </a:lnTo>
                  <a:lnTo>
                    <a:pt x="291" y="703"/>
                  </a:lnTo>
                  <a:lnTo>
                    <a:pt x="274" y="740"/>
                  </a:lnTo>
                  <a:lnTo>
                    <a:pt x="255" y="776"/>
                  </a:lnTo>
                  <a:lnTo>
                    <a:pt x="239" y="802"/>
                  </a:lnTo>
                  <a:lnTo>
                    <a:pt x="222" y="827"/>
                  </a:lnTo>
                  <a:lnTo>
                    <a:pt x="203" y="852"/>
                  </a:lnTo>
                  <a:lnTo>
                    <a:pt x="182" y="876"/>
                  </a:lnTo>
                  <a:lnTo>
                    <a:pt x="161" y="899"/>
                  </a:lnTo>
                  <a:lnTo>
                    <a:pt x="138" y="922"/>
                  </a:lnTo>
                  <a:lnTo>
                    <a:pt x="116" y="943"/>
                  </a:lnTo>
                  <a:lnTo>
                    <a:pt x="93" y="964"/>
                  </a:lnTo>
                  <a:lnTo>
                    <a:pt x="81" y="975"/>
                  </a:lnTo>
                  <a:lnTo>
                    <a:pt x="70" y="985"/>
                  </a:lnTo>
                  <a:lnTo>
                    <a:pt x="59" y="996"/>
                  </a:lnTo>
                  <a:lnTo>
                    <a:pt x="47" y="1006"/>
                  </a:lnTo>
                  <a:lnTo>
                    <a:pt x="36" y="1018"/>
                  </a:lnTo>
                  <a:lnTo>
                    <a:pt x="24" y="1028"/>
                  </a:lnTo>
                  <a:lnTo>
                    <a:pt x="12" y="1039"/>
                  </a:lnTo>
                  <a:lnTo>
                    <a:pt x="0" y="1050"/>
                  </a:lnTo>
                  <a:lnTo>
                    <a:pt x="0" y="1050"/>
                  </a:lnTo>
                  <a:lnTo>
                    <a:pt x="0" y="1050"/>
                  </a:lnTo>
                  <a:lnTo>
                    <a:pt x="0" y="1050"/>
                  </a:lnTo>
                  <a:lnTo>
                    <a:pt x="0" y="1050"/>
                  </a:lnTo>
                  <a:lnTo>
                    <a:pt x="0" y="10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59" name="Freeform 192"/>
            <p:cNvSpPr>
              <a:spLocks/>
            </p:cNvSpPr>
            <p:nvPr/>
          </p:nvSpPr>
          <p:spPr bwMode="auto">
            <a:xfrm>
              <a:off x="4858" y="1195"/>
              <a:ext cx="81" cy="10"/>
            </a:xfrm>
            <a:custGeom>
              <a:avLst/>
              <a:gdLst>
                <a:gd name="T0" fmla="*/ 406 w 406"/>
                <a:gd name="T1" fmla="*/ 34 h 52"/>
                <a:gd name="T2" fmla="*/ 381 w 406"/>
                <a:gd name="T3" fmla="*/ 39 h 52"/>
                <a:gd name="T4" fmla="*/ 357 w 406"/>
                <a:gd name="T5" fmla="*/ 41 h 52"/>
                <a:gd name="T6" fmla="*/ 332 w 406"/>
                <a:gd name="T7" fmla="*/ 42 h 52"/>
                <a:gd name="T8" fmla="*/ 306 w 406"/>
                <a:gd name="T9" fmla="*/ 42 h 52"/>
                <a:gd name="T10" fmla="*/ 281 w 406"/>
                <a:gd name="T11" fmla="*/ 42 h 52"/>
                <a:gd name="T12" fmla="*/ 256 w 406"/>
                <a:gd name="T13" fmla="*/ 40 h 52"/>
                <a:gd name="T14" fmla="*/ 232 w 406"/>
                <a:gd name="T15" fmla="*/ 37 h 52"/>
                <a:gd name="T16" fmla="*/ 205 w 406"/>
                <a:gd name="T17" fmla="*/ 34 h 52"/>
                <a:gd name="T18" fmla="*/ 180 w 406"/>
                <a:gd name="T19" fmla="*/ 30 h 52"/>
                <a:gd name="T20" fmla="*/ 154 w 406"/>
                <a:gd name="T21" fmla="*/ 25 h 52"/>
                <a:gd name="T22" fmla="*/ 129 w 406"/>
                <a:gd name="T23" fmla="*/ 21 h 52"/>
                <a:gd name="T24" fmla="*/ 105 w 406"/>
                <a:gd name="T25" fmla="*/ 16 h 52"/>
                <a:gd name="T26" fmla="*/ 80 w 406"/>
                <a:gd name="T27" fmla="*/ 11 h 52"/>
                <a:gd name="T28" fmla="*/ 55 w 406"/>
                <a:gd name="T29" fmla="*/ 8 h 52"/>
                <a:gd name="T30" fmla="*/ 30 w 406"/>
                <a:gd name="T31" fmla="*/ 4 h 52"/>
                <a:gd name="T32" fmla="*/ 6 w 406"/>
                <a:gd name="T33" fmla="*/ 0 h 52"/>
                <a:gd name="T34" fmla="*/ 4 w 406"/>
                <a:gd name="T35" fmla="*/ 0 h 52"/>
                <a:gd name="T36" fmla="*/ 1 w 406"/>
                <a:gd name="T37" fmla="*/ 3 h 52"/>
                <a:gd name="T38" fmla="*/ 0 w 406"/>
                <a:gd name="T39" fmla="*/ 5 h 52"/>
                <a:gd name="T40" fmla="*/ 1 w 406"/>
                <a:gd name="T41" fmla="*/ 6 h 52"/>
                <a:gd name="T42" fmla="*/ 12 w 406"/>
                <a:gd name="T43" fmla="*/ 11 h 52"/>
                <a:gd name="T44" fmla="*/ 25 w 406"/>
                <a:gd name="T45" fmla="*/ 15 h 52"/>
                <a:gd name="T46" fmla="*/ 37 w 406"/>
                <a:gd name="T47" fmla="*/ 19 h 52"/>
                <a:gd name="T48" fmla="*/ 50 w 406"/>
                <a:gd name="T49" fmla="*/ 22 h 52"/>
                <a:gd name="T50" fmla="*/ 63 w 406"/>
                <a:gd name="T51" fmla="*/ 25 h 52"/>
                <a:gd name="T52" fmla="*/ 76 w 406"/>
                <a:gd name="T53" fmla="*/ 27 h 52"/>
                <a:gd name="T54" fmla="*/ 88 w 406"/>
                <a:gd name="T55" fmla="*/ 30 h 52"/>
                <a:gd name="T56" fmla="*/ 102 w 406"/>
                <a:gd name="T57" fmla="*/ 32 h 52"/>
                <a:gd name="T58" fmla="*/ 114 w 406"/>
                <a:gd name="T59" fmla="*/ 34 h 52"/>
                <a:gd name="T60" fmla="*/ 128 w 406"/>
                <a:gd name="T61" fmla="*/ 36 h 52"/>
                <a:gd name="T62" fmla="*/ 142 w 406"/>
                <a:gd name="T63" fmla="*/ 37 h 52"/>
                <a:gd name="T64" fmla="*/ 154 w 406"/>
                <a:gd name="T65" fmla="*/ 39 h 52"/>
                <a:gd name="T66" fmla="*/ 167 w 406"/>
                <a:gd name="T67" fmla="*/ 40 h 52"/>
                <a:gd name="T68" fmla="*/ 180 w 406"/>
                <a:gd name="T69" fmla="*/ 42 h 52"/>
                <a:gd name="T70" fmla="*/ 193 w 406"/>
                <a:gd name="T71" fmla="*/ 44 h 52"/>
                <a:gd name="T72" fmla="*/ 205 w 406"/>
                <a:gd name="T73" fmla="*/ 45 h 52"/>
                <a:gd name="T74" fmla="*/ 218 w 406"/>
                <a:gd name="T75" fmla="*/ 46 h 52"/>
                <a:gd name="T76" fmla="*/ 230 w 406"/>
                <a:gd name="T77" fmla="*/ 49 h 52"/>
                <a:gd name="T78" fmla="*/ 243 w 406"/>
                <a:gd name="T79" fmla="*/ 50 h 52"/>
                <a:gd name="T80" fmla="*/ 256 w 406"/>
                <a:gd name="T81" fmla="*/ 51 h 52"/>
                <a:gd name="T82" fmla="*/ 269 w 406"/>
                <a:gd name="T83" fmla="*/ 51 h 52"/>
                <a:gd name="T84" fmla="*/ 283 w 406"/>
                <a:gd name="T85" fmla="*/ 52 h 52"/>
                <a:gd name="T86" fmla="*/ 295 w 406"/>
                <a:gd name="T87" fmla="*/ 52 h 52"/>
                <a:gd name="T88" fmla="*/ 309 w 406"/>
                <a:gd name="T89" fmla="*/ 52 h 52"/>
                <a:gd name="T90" fmla="*/ 321 w 406"/>
                <a:gd name="T91" fmla="*/ 52 h 52"/>
                <a:gd name="T92" fmla="*/ 335 w 406"/>
                <a:gd name="T93" fmla="*/ 51 h 52"/>
                <a:gd name="T94" fmla="*/ 347 w 406"/>
                <a:gd name="T95" fmla="*/ 50 h 52"/>
                <a:gd name="T96" fmla="*/ 360 w 406"/>
                <a:gd name="T97" fmla="*/ 47 h 52"/>
                <a:gd name="T98" fmla="*/ 372 w 406"/>
                <a:gd name="T99" fmla="*/ 45 h 52"/>
                <a:gd name="T100" fmla="*/ 384 w 406"/>
                <a:gd name="T101" fmla="*/ 41 h 52"/>
                <a:gd name="T102" fmla="*/ 395 w 406"/>
                <a:gd name="T103" fmla="*/ 37 h 52"/>
                <a:gd name="T104" fmla="*/ 406 w 406"/>
                <a:gd name="T105" fmla="*/ 34 h 52"/>
                <a:gd name="T106" fmla="*/ 406 w 406"/>
                <a:gd name="T107" fmla="*/ 34 h 52"/>
                <a:gd name="T108" fmla="*/ 406 w 406"/>
                <a:gd name="T109" fmla="*/ 34 h 52"/>
                <a:gd name="T110" fmla="*/ 406 w 406"/>
                <a:gd name="T111" fmla="*/ 34 h 52"/>
                <a:gd name="T112" fmla="*/ 406 w 406"/>
                <a:gd name="T113" fmla="*/ 34 h 52"/>
                <a:gd name="T114" fmla="*/ 406 w 406"/>
                <a:gd name="T115"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52">
                  <a:moveTo>
                    <a:pt x="406" y="34"/>
                  </a:moveTo>
                  <a:lnTo>
                    <a:pt x="381" y="39"/>
                  </a:lnTo>
                  <a:lnTo>
                    <a:pt x="357" y="41"/>
                  </a:lnTo>
                  <a:lnTo>
                    <a:pt x="332" y="42"/>
                  </a:lnTo>
                  <a:lnTo>
                    <a:pt x="306" y="42"/>
                  </a:lnTo>
                  <a:lnTo>
                    <a:pt x="281" y="42"/>
                  </a:lnTo>
                  <a:lnTo>
                    <a:pt x="256" y="40"/>
                  </a:lnTo>
                  <a:lnTo>
                    <a:pt x="232" y="37"/>
                  </a:lnTo>
                  <a:lnTo>
                    <a:pt x="205" y="34"/>
                  </a:lnTo>
                  <a:lnTo>
                    <a:pt x="180" y="30"/>
                  </a:lnTo>
                  <a:lnTo>
                    <a:pt x="154" y="25"/>
                  </a:lnTo>
                  <a:lnTo>
                    <a:pt x="129" y="21"/>
                  </a:lnTo>
                  <a:lnTo>
                    <a:pt x="105" y="16"/>
                  </a:lnTo>
                  <a:lnTo>
                    <a:pt x="80" y="11"/>
                  </a:lnTo>
                  <a:lnTo>
                    <a:pt x="55" y="8"/>
                  </a:lnTo>
                  <a:lnTo>
                    <a:pt x="30" y="4"/>
                  </a:lnTo>
                  <a:lnTo>
                    <a:pt x="6" y="0"/>
                  </a:lnTo>
                  <a:lnTo>
                    <a:pt x="4" y="0"/>
                  </a:lnTo>
                  <a:lnTo>
                    <a:pt x="1" y="3"/>
                  </a:lnTo>
                  <a:lnTo>
                    <a:pt x="0" y="5"/>
                  </a:lnTo>
                  <a:lnTo>
                    <a:pt x="1" y="6"/>
                  </a:lnTo>
                  <a:lnTo>
                    <a:pt x="12" y="11"/>
                  </a:lnTo>
                  <a:lnTo>
                    <a:pt x="25" y="15"/>
                  </a:lnTo>
                  <a:lnTo>
                    <a:pt x="37" y="19"/>
                  </a:lnTo>
                  <a:lnTo>
                    <a:pt x="50" y="22"/>
                  </a:lnTo>
                  <a:lnTo>
                    <a:pt x="63" y="25"/>
                  </a:lnTo>
                  <a:lnTo>
                    <a:pt x="76" y="27"/>
                  </a:lnTo>
                  <a:lnTo>
                    <a:pt x="88" y="30"/>
                  </a:lnTo>
                  <a:lnTo>
                    <a:pt x="102" y="32"/>
                  </a:lnTo>
                  <a:lnTo>
                    <a:pt x="114" y="34"/>
                  </a:lnTo>
                  <a:lnTo>
                    <a:pt x="128" y="36"/>
                  </a:lnTo>
                  <a:lnTo>
                    <a:pt x="142" y="37"/>
                  </a:lnTo>
                  <a:lnTo>
                    <a:pt x="154" y="39"/>
                  </a:lnTo>
                  <a:lnTo>
                    <a:pt x="167" y="40"/>
                  </a:lnTo>
                  <a:lnTo>
                    <a:pt x="180" y="42"/>
                  </a:lnTo>
                  <a:lnTo>
                    <a:pt x="193" y="44"/>
                  </a:lnTo>
                  <a:lnTo>
                    <a:pt x="205" y="45"/>
                  </a:lnTo>
                  <a:lnTo>
                    <a:pt x="218" y="46"/>
                  </a:lnTo>
                  <a:lnTo>
                    <a:pt x="230" y="49"/>
                  </a:lnTo>
                  <a:lnTo>
                    <a:pt x="243" y="50"/>
                  </a:lnTo>
                  <a:lnTo>
                    <a:pt x="256" y="51"/>
                  </a:lnTo>
                  <a:lnTo>
                    <a:pt x="269" y="51"/>
                  </a:lnTo>
                  <a:lnTo>
                    <a:pt x="283" y="52"/>
                  </a:lnTo>
                  <a:lnTo>
                    <a:pt x="295" y="52"/>
                  </a:lnTo>
                  <a:lnTo>
                    <a:pt x="309" y="52"/>
                  </a:lnTo>
                  <a:lnTo>
                    <a:pt x="321" y="52"/>
                  </a:lnTo>
                  <a:lnTo>
                    <a:pt x="335" y="51"/>
                  </a:lnTo>
                  <a:lnTo>
                    <a:pt x="347" y="50"/>
                  </a:lnTo>
                  <a:lnTo>
                    <a:pt x="360" y="47"/>
                  </a:lnTo>
                  <a:lnTo>
                    <a:pt x="372" y="45"/>
                  </a:lnTo>
                  <a:lnTo>
                    <a:pt x="384" y="41"/>
                  </a:lnTo>
                  <a:lnTo>
                    <a:pt x="395" y="37"/>
                  </a:lnTo>
                  <a:lnTo>
                    <a:pt x="406" y="34"/>
                  </a:lnTo>
                  <a:lnTo>
                    <a:pt x="406" y="34"/>
                  </a:lnTo>
                  <a:lnTo>
                    <a:pt x="406" y="34"/>
                  </a:lnTo>
                  <a:lnTo>
                    <a:pt x="406" y="34"/>
                  </a:lnTo>
                  <a:lnTo>
                    <a:pt x="406" y="34"/>
                  </a:lnTo>
                  <a:lnTo>
                    <a:pt x="40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0" name="Freeform 193"/>
            <p:cNvSpPr>
              <a:spLocks/>
            </p:cNvSpPr>
            <p:nvPr/>
          </p:nvSpPr>
          <p:spPr bwMode="auto">
            <a:xfrm>
              <a:off x="4880" y="1223"/>
              <a:ext cx="56" cy="19"/>
            </a:xfrm>
            <a:custGeom>
              <a:avLst/>
              <a:gdLst>
                <a:gd name="T0" fmla="*/ 279 w 279"/>
                <a:gd name="T1" fmla="*/ 0 h 97"/>
                <a:gd name="T2" fmla="*/ 262 w 279"/>
                <a:gd name="T3" fmla="*/ 0 h 97"/>
                <a:gd name="T4" fmla="*/ 243 w 279"/>
                <a:gd name="T5" fmla="*/ 2 h 97"/>
                <a:gd name="T6" fmla="*/ 225 w 279"/>
                <a:gd name="T7" fmla="*/ 4 h 97"/>
                <a:gd name="T8" fmla="*/ 207 w 279"/>
                <a:gd name="T9" fmla="*/ 6 h 97"/>
                <a:gd name="T10" fmla="*/ 189 w 279"/>
                <a:gd name="T11" fmla="*/ 9 h 97"/>
                <a:gd name="T12" fmla="*/ 170 w 279"/>
                <a:gd name="T13" fmla="*/ 13 h 97"/>
                <a:gd name="T14" fmla="*/ 152 w 279"/>
                <a:gd name="T15" fmla="*/ 18 h 97"/>
                <a:gd name="T16" fmla="*/ 134 w 279"/>
                <a:gd name="T17" fmla="*/ 23 h 97"/>
                <a:gd name="T18" fmla="*/ 116 w 279"/>
                <a:gd name="T19" fmla="*/ 29 h 97"/>
                <a:gd name="T20" fmla="*/ 99 w 279"/>
                <a:gd name="T21" fmla="*/ 36 h 97"/>
                <a:gd name="T22" fmla="*/ 81 w 279"/>
                <a:gd name="T23" fmla="*/ 43 h 97"/>
                <a:gd name="T24" fmla="*/ 64 w 279"/>
                <a:gd name="T25" fmla="*/ 51 h 97"/>
                <a:gd name="T26" fmla="*/ 48 w 279"/>
                <a:gd name="T27" fmla="*/ 60 h 97"/>
                <a:gd name="T28" fmla="*/ 33 w 279"/>
                <a:gd name="T29" fmla="*/ 69 h 97"/>
                <a:gd name="T30" fmla="*/ 18 w 279"/>
                <a:gd name="T31" fmla="*/ 79 h 97"/>
                <a:gd name="T32" fmla="*/ 3 w 279"/>
                <a:gd name="T33" fmla="*/ 90 h 97"/>
                <a:gd name="T34" fmla="*/ 0 w 279"/>
                <a:gd name="T35" fmla="*/ 92 h 97"/>
                <a:gd name="T36" fmla="*/ 0 w 279"/>
                <a:gd name="T37" fmla="*/ 95 h 97"/>
                <a:gd name="T38" fmla="*/ 2 w 279"/>
                <a:gd name="T39" fmla="*/ 97 h 97"/>
                <a:gd name="T40" fmla="*/ 5 w 279"/>
                <a:gd name="T41" fmla="*/ 97 h 97"/>
                <a:gd name="T42" fmla="*/ 22 w 279"/>
                <a:gd name="T43" fmla="*/ 89 h 97"/>
                <a:gd name="T44" fmla="*/ 38 w 279"/>
                <a:gd name="T45" fmla="*/ 80 h 97"/>
                <a:gd name="T46" fmla="*/ 54 w 279"/>
                <a:gd name="T47" fmla="*/ 71 h 97"/>
                <a:gd name="T48" fmla="*/ 71 w 279"/>
                <a:gd name="T49" fmla="*/ 64 h 97"/>
                <a:gd name="T50" fmla="*/ 88 w 279"/>
                <a:gd name="T51" fmla="*/ 55 h 97"/>
                <a:gd name="T52" fmla="*/ 104 w 279"/>
                <a:gd name="T53" fmla="*/ 48 h 97"/>
                <a:gd name="T54" fmla="*/ 120 w 279"/>
                <a:gd name="T55" fmla="*/ 40 h 97"/>
                <a:gd name="T56" fmla="*/ 137 w 279"/>
                <a:gd name="T57" fmla="*/ 34 h 97"/>
                <a:gd name="T58" fmla="*/ 154 w 279"/>
                <a:gd name="T59" fmla="*/ 28 h 97"/>
                <a:gd name="T60" fmla="*/ 171 w 279"/>
                <a:gd name="T61" fmla="*/ 21 h 97"/>
                <a:gd name="T62" fmla="*/ 189 w 279"/>
                <a:gd name="T63" fmla="*/ 16 h 97"/>
                <a:gd name="T64" fmla="*/ 206 w 279"/>
                <a:gd name="T65" fmla="*/ 11 h 97"/>
                <a:gd name="T66" fmla="*/ 225 w 279"/>
                <a:gd name="T67" fmla="*/ 8 h 97"/>
                <a:gd name="T68" fmla="*/ 242 w 279"/>
                <a:gd name="T69" fmla="*/ 5 h 97"/>
                <a:gd name="T70" fmla="*/ 261 w 279"/>
                <a:gd name="T71" fmla="*/ 2 h 97"/>
                <a:gd name="T72" fmla="*/ 279 w 279"/>
                <a:gd name="T73" fmla="*/ 0 h 97"/>
                <a:gd name="T74" fmla="*/ 279 w 279"/>
                <a:gd name="T75" fmla="*/ 0 h 97"/>
                <a:gd name="T76" fmla="*/ 279 w 279"/>
                <a:gd name="T77" fmla="*/ 0 h 97"/>
                <a:gd name="T78" fmla="*/ 279 w 279"/>
                <a:gd name="T79" fmla="*/ 0 h 97"/>
                <a:gd name="T80" fmla="*/ 279 w 279"/>
                <a:gd name="T81" fmla="*/ 0 h 97"/>
                <a:gd name="T82" fmla="*/ 279 w 279"/>
                <a:gd name="T8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97">
                  <a:moveTo>
                    <a:pt x="279" y="0"/>
                  </a:moveTo>
                  <a:lnTo>
                    <a:pt x="262" y="0"/>
                  </a:lnTo>
                  <a:lnTo>
                    <a:pt x="243" y="2"/>
                  </a:lnTo>
                  <a:lnTo>
                    <a:pt x="225" y="4"/>
                  </a:lnTo>
                  <a:lnTo>
                    <a:pt x="207" y="6"/>
                  </a:lnTo>
                  <a:lnTo>
                    <a:pt x="189" y="9"/>
                  </a:lnTo>
                  <a:lnTo>
                    <a:pt x="170" y="13"/>
                  </a:lnTo>
                  <a:lnTo>
                    <a:pt x="152" y="18"/>
                  </a:lnTo>
                  <a:lnTo>
                    <a:pt x="134" y="23"/>
                  </a:lnTo>
                  <a:lnTo>
                    <a:pt x="116" y="29"/>
                  </a:lnTo>
                  <a:lnTo>
                    <a:pt x="99" y="36"/>
                  </a:lnTo>
                  <a:lnTo>
                    <a:pt x="81" y="43"/>
                  </a:lnTo>
                  <a:lnTo>
                    <a:pt x="64" y="51"/>
                  </a:lnTo>
                  <a:lnTo>
                    <a:pt x="48" y="60"/>
                  </a:lnTo>
                  <a:lnTo>
                    <a:pt x="33" y="69"/>
                  </a:lnTo>
                  <a:lnTo>
                    <a:pt x="18" y="79"/>
                  </a:lnTo>
                  <a:lnTo>
                    <a:pt x="3" y="90"/>
                  </a:lnTo>
                  <a:lnTo>
                    <a:pt x="0" y="92"/>
                  </a:lnTo>
                  <a:lnTo>
                    <a:pt x="0" y="95"/>
                  </a:lnTo>
                  <a:lnTo>
                    <a:pt x="2" y="97"/>
                  </a:lnTo>
                  <a:lnTo>
                    <a:pt x="5" y="97"/>
                  </a:lnTo>
                  <a:lnTo>
                    <a:pt x="22" y="89"/>
                  </a:lnTo>
                  <a:lnTo>
                    <a:pt x="38" y="80"/>
                  </a:lnTo>
                  <a:lnTo>
                    <a:pt x="54" y="71"/>
                  </a:lnTo>
                  <a:lnTo>
                    <a:pt x="71" y="64"/>
                  </a:lnTo>
                  <a:lnTo>
                    <a:pt x="88" y="55"/>
                  </a:lnTo>
                  <a:lnTo>
                    <a:pt x="104" y="48"/>
                  </a:lnTo>
                  <a:lnTo>
                    <a:pt x="120" y="40"/>
                  </a:lnTo>
                  <a:lnTo>
                    <a:pt x="137" y="34"/>
                  </a:lnTo>
                  <a:lnTo>
                    <a:pt x="154" y="28"/>
                  </a:lnTo>
                  <a:lnTo>
                    <a:pt x="171" y="21"/>
                  </a:lnTo>
                  <a:lnTo>
                    <a:pt x="189" y="16"/>
                  </a:lnTo>
                  <a:lnTo>
                    <a:pt x="206" y="11"/>
                  </a:lnTo>
                  <a:lnTo>
                    <a:pt x="225" y="8"/>
                  </a:lnTo>
                  <a:lnTo>
                    <a:pt x="242" y="5"/>
                  </a:lnTo>
                  <a:lnTo>
                    <a:pt x="261" y="2"/>
                  </a:lnTo>
                  <a:lnTo>
                    <a:pt x="279" y="0"/>
                  </a:lnTo>
                  <a:lnTo>
                    <a:pt x="279" y="0"/>
                  </a:lnTo>
                  <a:lnTo>
                    <a:pt x="279" y="0"/>
                  </a:lnTo>
                  <a:lnTo>
                    <a:pt x="279" y="0"/>
                  </a:lnTo>
                  <a:lnTo>
                    <a:pt x="279" y="0"/>
                  </a:lnTo>
                  <a:lnTo>
                    <a:pt x="2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1" name="Freeform 194"/>
            <p:cNvSpPr>
              <a:spLocks/>
            </p:cNvSpPr>
            <p:nvPr/>
          </p:nvSpPr>
          <p:spPr bwMode="auto">
            <a:xfrm>
              <a:off x="4771" y="1211"/>
              <a:ext cx="13" cy="4"/>
            </a:xfrm>
            <a:custGeom>
              <a:avLst/>
              <a:gdLst>
                <a:gd name="T0" fmla="*/ 68 w 68"/>
                <a:gd name="T1" fmla="*/ 2 h 21"/>
                <a:gd name="T2" fmla="*/ 59 w 68"/>
                <a:gd name="T3" fmla="*/ 1 h 21"/>
                <a:gd name="T4" fmla="*/ 50 w 68"/>
                <a:gd name="T5" fmla="*/ 1 h 21"/>
                <a:gd name="T6" fmla="*/ 42 w 68"/>
                <a:gd name="T7" fmla="*/ 0 h 21"/>
                <a:gd name="T8" fmla="*/ 33 w 68"/>
                <a:gd name="T9" fmla="*/ 0 h 21"/>
                <a:gd name="T10" fmla="*/ 24 w 68"/>
                <a:gd name="T11" fmla="*/ 1 h 21"/>
                <a:gd name="T12" fmla="*/ 17 w 68"/>
                <a:gd name="T13" fmla="*/ 3 h 21"/>
                <a:gd name="T14" fmla="*/ 9 w 68"/>
                <a:gd name="T15" fmla="*/ 6 h 21"/>
                <a:gd name="T16" fmla="*/ 3 w 68"/>
                <a:gd name="T17" fmla="*/ 11 h 21"/>
                <a:gd name="T18" fmla="*/ 2 w 68"/>
                <a:gd name="T19" fmla="*/ 13 h 21"/>
                <a:gd name="T20" fmla="*/ 0 w 68"/>
                <a:gd name="T21" fmla="*/ 17 h 21"/>
                <a:gd name="T22" fmla="*/ 0 w 68"/>
                <a:gd name="T23" fmla="*/ 21 h 21"/>
                <a:gd name="T24" fmla="*/ 3 w 68"/>
                <a:gd name="T25" fmla="*/ 21 h 21"/>
                <a:gd name="T26" fmla="*/ 10 w 68"/>
                <a:gd name="T27" fmla="*/ 17 h 21"/>
                <a:gd name="T28" fmla="*/ 18 w 68"/>
                <a:gd name="T29" fmla="*/ 13 h 21"/>
                <a:gd name="T30" fmla="*/ 27 w 68"/>
                <a:gd name="T31" fmla="*/ 11 h 21"/>
                <a:gd name="T32" fmla="*/ 35 w 68"/>
                <a:gd name="T33" fmla="*/ 8 h 21"/>
                <a:gd name="T34" fmla="*/ 43 w 68"/>
                <a:gd name="T35" fmla="*/ 7 h 21"/>
                <a:gd name="T36" fmla="*/ 51 w 68"/>
                <a:gd name="T37" fmla="*/ 6 h 21"/>
                <a:gd name="T38" fmla="*/ 60 w 68"/>
                <a:gd name="T39" fmla="*/ 5 h 21"/>
                <a:gd name="T40" fmla="*/ 68 w 68"/>
                <a:gd name="T41" fmla="*/ 3 h 21"/>
                <a:gd name="T42" fmla="*/ 68 w 68"/>
                <a:gd name="T43" fmla="*/ 3 h 21"/>
                <a:gd name="T44" fmla="*/ 68 w 68"/>
                <a:gd name="T45" fmla="*/ 2 h 21"/>
                <a:gd name="T46" fmla="*/ 68 w 68"/>
                <a:gd name="T47" fmla="*/ 2 h 21"/>
                <a:gd name="T48" fmla="*/ 68 w 68"/>
                <a:gd name="T49" fmla="*/ 2 h 21"/>
                <a:gd name="T50" fmla="*/ 68 w 68"/>
                <a:gd name="T5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21">
                  <a:moveTo>
                    <a:pt x="68" y="2"/>
                  </a:moveTo>
                  <a:lnTo>
                    <a:pt x="59" y="1"/>
                  </a:lnTo>
                  <a:lnTo>
                    <a:pt x="50" y="1"/>
                  </a:lnTo>
                  <a:lnTo>
                    <a:pt x="42" y="0"/>
                  </a:lnTo>
                  <a:lnTo>
                    <a:pt x="33" y="0"/>
                  </a:lnTo>
                  <a:lnTo>
                    <a:pt x="24" y="1"/>
                  </a:lnTo>
                  <a:lnTo>
                    <a:pt x="17" y="3"/>
                  </a:lnTo>
                  <a:lnTo>
                    <a:pt x="9" y="6"/>
                  </a:lnTo>
                  <a:lnTo>
                    <a:pt x="3" y="11"/>
                  </a:lnTo>
                  <a:lnTo>
                    <a:pt x="2" y="13"/>
                  </a:lnTo>
                  <a:lnTo>
                    <a:pt x="0" y="17"/>
                  </a:lnTo>
                  <a:lnTo>
                    <a:pt x="0" y="21"/>
                  </a:lnTo>
                  <a:lnTo>
                    <a:pt x="3" y="21"/>
                  </a:lnTo>
                  <a:lnTo>
                    <a:pt x="10" y="17"/>
                  </a:lnTo>
                  <a:lnTo>
                    <a:pt x="18" y="13"/>
                  </a:lnTo>
                  <a:lnTo>
                    <a:pt x="27" y="11"/>
                  </a:lnTo>
                  <a:lnTo>
                    <a:pt x="35" y="8"/>
                  </a:lnTo>
                  <a:lnTo>
                    <a:pt x="43" y="7"/>
                  </a:lnTo>
                  <a:lnTo>
                    <a:pt x="51" y="6"/>
                  </a:lnTo>
                  <a:lnTo>
                    <a:pt x="60" y="5"/>
                  </a:lnTo>
                  <a:lnTo>
                    <a:pt x="68" y="3"/>
                  </a:lnTo>
                  <a:lnTo>
                    <a:pt x="68" y="3"/>
                  </a:lnTo>
                  <a:lnTo>
                    <a:pt x="68" y="2"/>
                  </a:lnTo>
                  <a:lnTo>
                    <a:pt x="68" y="2"/>
                  </a:lnTo>
                  <a:lnTo>
                    <a:pt x="68" y="2"/>
                  </a:lnTo>
                  <a:lnTo>
                    <a:pt x="6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2" name="Freeform 195"/>
            <p:cNvSpPr>
              <a:spLocks/>
            </p:cNvSpPr>
            <p:nvPr/>
          </p:nvSpPr>
          <p:spPr bwMode="auto">
            <a:xfrm>
              <a:off x="4831" y="1103"/>
              <a:ext cx="23" cy="33"/>
            </a:xfrm>
            <a:custGeom>
              <a:avLst/>
              <a:gdLst>
                <a:gd name="T0" fmla="*/ 0 w 113"/>
                <a:gd name="T1" fmla="*/ 168 h 168"/>
                <a:gd name="T2" fmla="*/ 4 w 113"/>
                <a:gd name="T3" fmla="*/ 154 h 168"/>
                <a:gd name="T4" fmla="*/ 10 w 113"/>
                <a:gd name="T5" fmla="*/ 139 h 168"/>
                <a:gd name="T6" fmla="*/ 19 w 113"/>
                <a:gd name="T7" fmla="*/ 126 h 168"/>
                <a:gd name="T8" fmla="*/ 29 w 113"/>
                <a:gd name="T9" fmla="*/ 114 h 168"/>
                <a:gd name="T10" fmla="*/ 32 w 113"/>
                <a:gd name="T11" fmla="*/ 109 h 168"/>
                <a:gd name="T12" fmla="*/ 37 w 113"/>
                <a:gd name="T13" fmla="*/ 104 h 168"/>
                <a:gd name="T14" fmla="*/ 42 w 113"/>
                <a:gd name="T15" fmla="*/ 100 h 168"/>
                <a:gd name="T16" fmla="*/ 47 w 113"/>
                <a:gd name="T17" fmla="*/ 95 h 168"/>
                <a:gd name="T18" fmla="*/ 43 w 113"/>
                <a:gd name="T19" fmla="*/ 99 h 168"/>
                <a:gd name="T20" fmla="*/ 42 w 113"/>
                <a:gd name="T21" fmla="*/ 99 h 168"/>
                <a:gd name="T22" fmla="*/ 43 w 113"/>
                <a:gd name="T23" fmla="*/ 97 h 168"/>
                <a:gd name="T24" fmla="*/ 47 w 113"/>
                <a:gd name="T25" fmla="*/ 95 h 168"/>
                <a:gd name="T26" fmla="*/ 56 w 113"/>
                <a:gd name="T27" fmla="*/ 91 h 168"/>
                <a:gd name="T28" fmla="*/ 63 w 113"/>
                <a:gd name="T29" fmla="*/ 88 h 168"/>
                <a:gd name="T30" fmla="*/ 71 w 113"/>
                <a:gd name="T31" fmla="*/ 83 h 168"/>
                <a:gd name="T32" fmla="*/ 78 w 113"/>
                <a:gd name="T33" fmla="*/ 78 h 168"/>
                <a:gd name="T34" fmla="*/ 85 w 113"/>
                <a:gd name="T35" fmla="*/ 73 h 168"/>
                <a:gd name="T36" fmla="*/ 92 w 113"/>
                <a:gd name="T37" fmla="*/ 66 h 168"/>
                <a:gd name="T38" fmla="*/ 98 w 113"/>
                <a:gd name="T39" fmla="*/ 60 h 168"/>
                <a:gd name="T40" fmla="*/ 104 w 113"/>
                <a:gd name="T41" fmla="*/ 54 h 168"/>
                <a:gd name="T42" fmla="*/ 112 w 113"/>
                <a:gd name="T43" fmla="*/ 41 h 168"/>
                <a:gd name="T44" fmla="*/ 113 w 113"/>
                <a:gd name="T45" fmla="*/ 26 h 168"/>
                <a:gd name="T46" fmla="*/ 109 w 113"/>
                <a:gd name="T47" fmla="*/ 13 h 168"/>
                <a:gd name="T48" fmla="*/ 99 w 113"/>
                <a:gd name="T49" fmla="*/ 3 h 168"/>
                <a:gd name="T50" fmla="*/ 92 w 113"/>
                <a:gd name="T51" fmla="*/ 0 h 168"/>
                <a:gd name="T52" fmla="*/ 85 w 113"/>
                <a:gd name="T53" fmla="*/ 0 h 168"/>
                <a:gd name="T54" fmla="*/ 77 w 113"/>
                <a:gd name="T55" fmla="*/ 0 h 168"/>
                <a:gd name="T56" fmla="*/ 68 w 113"/>
                <a:gd name="T57" fmla="*/ 3 h 168"/>
                <a:gd name="T58" fmla="*/ 61 w 113"/>
                <a:gd name="T59" fmla="*/ 7 h 168"/>
                <a:gd name="T60" fmla="*/ 55 w 113"/>
                <a:gd name="T61" fmla="*/ 10 h 168"/>
                <a:gd name="T62" fmla="*/ 48 w 113"/>
                <a:gd name="T63" fmla="*/ 15 h 168"/>
                <a:gd name="T64" fmla="*/ 45 w 113"/>
                <a:gd name="T65" fmla="*/ 22 h 168"/>
                <a:gd name="T66" fmla="*/ 36 w 113"/>
                <a:gd name="T67" fmla="*/ 35 h 168"/>
                <a:gd name="T68" fmla="*/ 27 w 113"/>
                <a:gd name="T69" fmla="*/ 50 h 168"/>
                <a:gd name="T70" fmla="*/ 19 w 113"/>
                <a:gd name="T71" fmla="*/ 65 h 168"/>
                <a:gd name="T72" fmla="*/ 14 w 113"/>
                <a:gd name="T73" fmla="*/ 80 h 168"/>
                <a:gd name="T74" fmla="*/ 9 w 113"/>
                <a:gd name="T75" fmla="*/ 101 h 168"/>
                <a:gd name="T76" fmla="*/ 4 w 113"/>
                <a:gd name="T77" fmla="*/ 124 h 168"/>
                <a:gd name="T78" fmla="*/ 0 w 113"/>
                <a:gd name="T79" fmla="*/ 147 h 168"/>
                <a:gd name="T80" fmla="*/ 0 w 113"/>
                <a:gd name="T81" fmla="*/ 168 h 168"/>
                <a:gd name="T82" fmla="*/ 0 w 113"/>
                <a:gd name="T83" fmla="*/ 168 h 168"/>
                <a:gd name="T84" fmla="*/ 0 w 113"/>
                <a:gd name="T85" fmla="*/ 168 h 168"/>
                <a:gd name="T86" fmla="*/ 0 w 113"/>
                <a:gd name="T87" fmla="*/ 168 h 168"/>
                <a:gd name="T88" fmla="*/ 0 w 113"/>
                <a:gd name="T89" fmla="*/ 168 h 168"/>
                <a:gd name="T90" fmla="*/ 0 w 113"/>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168">
                  <a:moveTo>
                    <a:pt x="0" y="168"/>
                  </a:moveTo>
                  <a:lnTo>
                    <a:pt x="4" y="154"/>
                  </a:lnTo>
                  <a:lnTo>
                    <a:pt x="10" y="139"/>
                  </a:lnTo>
                  <a:lnTo>
                    <a:pt x="19" y="126"/>
                  </a:lnTo>
                  <a:lnTo>
                    <a:pt x="29" y="114"/>
                  </a:lnTo>
                  <a:lnTo>
                    <a:pt x="32" y="109"/>
                  </a:lnTo>
                  <a:lnTo>
                    <a:pt x="37" y="104"/>
                  </a:lnTo>
                  <a:lnTo>
                    <a:pt x="42" y="100"/>
                  </a:lnTo>
                  <a:lnTo>
                    <a:pt x="47" y="95"/>
                  </a:lnTo>
                  <a:lnTo>
                    <a:pt x="43" y="99"/>
                  </a:lnTo>
                  <a:lnTo>
                    <a:pt x="42" y="99"/>
                  </a:lnTo>
                  <a:lnTo>
                    <a:pt x="43" y="97"/>
                  </a:lnTo>
                  <a:lnTo>
                    <a:pt x="47" y="95"/>
                  </a:lnTo>
                  <a:lnTo>
                    <a:pt x="56" y="91"/>
                  </a:lnTo>
                  <a:lnTo>
                    <a:pt x="63" y="88"/>
                  </a:lnTo>
                  <a:lnTo>
                    <a:pt x="71" y="83"/>
                  </a:lnTo>
                  <a:lnTo>
                    <a:pt x="78" y="78"/>
                  </a:lnTo>
                  <a:lnTo>
                    <a:pt x="85" y="73"/>
                  </a:lnTo>
                  <a:lnTo>
                    <a:pt x="92" y="66"/>
                  </a:lnTo>
                  <a:lnTo>
                    <a:pt x="98" y="60"/>
                  </a:lnTo>
                  <a:lnTo>
                    <a:pt x="104" y="54"/>
                  </a:lnTo>
                  <a:lnTo>
                    <a:pt x="112" y="41"/>
                  </a:lnTo>
                  <a:lnTo>
                    <a:pt x="113" y="26"/>
                  </a:lnTo>
                  <a:lnTo>
                    <a:pt x="109" y="13"/>
                  </a:lnTo>
                  <a:lnTo>
                    <a:pt x="99" y="3"/>
                  </a:lnTo>
                  <a:lnTo>
                    <a:pt x="92" y="0"/>
                  </a:lnTo>
                  <a:lnTo>
                    <a:pt x="85" y="0"/>
                  </a:lnTo>
                  <a:lnTo>
                    <a:pt x="77" y="0"/>
                  </a:lnTo>
                  <a:lnTo>
                    <a:pt x="68" y="3"/>
                  </a:lnTo>
                  <a:lnTo>
                    <a:pt x="61" y="7"/>
                  </a:lnTo>
                  <a:lnTo>
                    <a:pt x="55" y="10"/>
                  </a:lnTo>
                  <a:lnTo>
                    <a:pt x="48" y="15"/>
                  </a:lnTo>
                  <a:lnTo>
                    <a:pt x="45" y="22"/>
                  </a:lnTo>
                  <a:lnTo>
                    <a:pt x="36" y="35"/>
                  </a:lnTo>
                  <a:lnTo>
                    <a:pt x="27" y="50"/>
                  </a:lnTo>
                  <a:lnTo>
                    <a:pt x="19" y="65"/>
                  </a:lnTo>
                  <a:lnTo>
                    <a:pt x="14" y="80"/>
                  </a:lnTo>
                  <a:lnTo>
                    <a:pt x="9" y="101"/>
                  </a:lnTo>
                  <a:lnTo>
                    <a:pt x="4" y="124"/>
                  </a:lnTo>
                  <a:lnTo>
                    <a:pt x="0" y="147"/>
                  </a:lnTo>
                  <a:lnTo>
                    <a:pt x="0" y="168"/>
                  </a:lnTo>
                  <a:lnTo>
                    <a:pt x="0" y="168"/>
                  </a:lnTo>
                  <a:lnTo>
                    <a:pt x="0" y="168"/>
                  </a:lnTo>
                  <a:lnTo>
                    <a:pt x="0" y="168"/>
                  </a:lnTo>
                  <a:lnTo>
                    <a:pt x="0" y="168"/>
                  </a:lnTo>
                  <a:lnTo>
                    <a:pt x="0"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3" name="Freeform 196"/>
            <p:cNvSpPr>
              <a:spLocks/>
            </p:cNvSpPr>
            <p:nvPr/>
          </p:nvSpPr>
          <p:spPr bwMode="auto">
            <a:xfrm>
              <a:off x="4727" y="1086"/>
              <a:ext cx="38" cy="32"/>
            </a:xfrm>
            <a:custGeom>
              <a:avLst/>
              <a:gdLst>
                <a:gd name="T0" fmla="*/ 190 w 190"/>
                <a:gd name="T1" fmla="*/ 0 h 158"/>
                <a:gd name="T2" fmla="*/ 178 w 190"/>
                <a:gd name="T3" fmla="*/ 1 h 158"/>
                <a:gd name="T4" fmla="*/ 168 w 190"/>
                <a:gd name="T5" fmla="*/ 3 h 158"/>
                <a:gd name="T6" fmla="*/ 158 w 190"/>
                <a:gd name="T7" fmla="*/ 6 h 158"/>
                <a:gd name="T8" fmla="*/ 148 w 190"/>
                <a:gd name="T9" fmla="*/ 9 h 158"/>
                <a:gd name="T10" fmla="*/ 138 w 190"/>
                <a:gd name="T11" fmla="*/ 13 h 158"/>
                <a:gd name="T12" fmla="*/ 128 w 190"/>
                <a:gd name="T13" fmla="*/ 16 h 158"/>
                <a:gd name="T14" fmla="*/ 119 w 190"/>
                <a:gd name="T15" fmla="*/ 20 h 158"/>
                <a:gd name="T16" fmla="*/ 109 w 190"/>
                <a:gd name="T17" fmla="*/ 24 h 158"/>
                <a:gd name="T18" fmla="*/ 99 w 190"/>
                <a:gd name="T19" fmla="*/ 26 h 158"/>
                <a:gd name="T20" fmla="*/ 89 w 190"/>
                <a:gd name="T21" fmla="*/ 29 h 158"/>
                <a:gd name="T22" fmla="*/ 79 w 190"/>
                <a:gd name="T23" fmla="*/ 33 h 158"/>
                <a:gd name="T24" fmla="*/ 69 w 190"/>
                <a:gd name="T25" fmla="*/ 36 h 158"/>
                <a:gd name="T26" fmla="*/ 59 w 190"/>
                <a:gd name="T27" fmla="*/ 40 h 158"/>
                <a:gd name="T28" fmla="*/ 49 w 190"/>
                <a:gd name="T29" fmla="*/ 44 h 158"/>
                <a:gd name="T30" fmla="*/ 40 w 190"/>
                <a:gd name="T31" fmla="*/ 50 h 158"/>
                <a:gd name="T32" fmla="*/ 31 w 190"/>
                <a:gd name="T33" fmla="*/ 56 h 158"/>
                <a:gd name="T34" fmla="*/ 20 w 190"/>
                <a:gd name="T35" fmla="*/ 67 h 158"/>
                <a:gd name="T36" fmla="*/ 11 w 190"/>
                <a:gd name="T37" fmla="*/ 80 h 158"/>
                <a:gd name="T38" fmla="*/ 4 w 190"/>
                <a:gd name="T39" fmla="*/ 94 h 158"/>
                <a:gd name="T40" fmla="*/ 0 w 190"/>
                <a:gd name="T41" fmla="*/ 107 h 158"/>
                <a:gd name="T42" fmla="*/ 0 w 190"/>
                <a:gd name="T43" fmla="*/ 121 h 158"/>
                <a:gd name="T44" fmla="*/ 4 w 190"/>
                <a:gd name="T45" fmla="*/ 135 h 158"/>
                <a:gd name="T46" fmla="*/ 11 w 190"/>
                <a:gd name="T47" fmla="*/ 147 h 158"/>
                <a:gd name="T48" fmla="*/ 24 w 190"/>
                <a:gd name="T49" fmla="*/ 158 h 158"/>
                <a:gd name="T50" fmla="*/ 29 w 190"/>
                <a:gd name="T51" fmla="*/ 158 h 158"/>
                <a:gd name="T52" fmla="*/ 33 w 190"/>
                <a:gd name="T53" fmla="*/ 156 h 158"/>
                <a:gd name="T54" fmla="*/ 36 w 190"/>
                <a:gd name="T55" fmla="*/ 152 h 158"/>
                <a:gd name="T56" fmla="*/ 36 w 190"/>
                <a:gd name="T57" fmla="*/ 147 h 158"/>
                <a:gd name="T58" fmla="*/ 31 w 190"/>
                <a:gd name="T59" fmla="*/ 138 h 158"/>
                <a:gd name="T60" fmla="*/ 26 w 190"/>
                <a:gd name="T61" fmla="*/ 128 h 158"/>
                <a:gd name="T62" fmla="*/ 23 w 190"/>
                <a:gd name="T63" fmla="*/ 120 h 158"/>
                <a:gd name="T64" fmla="*/ 20 w 190"/>
                <a:gd name="T65" fmla="*/ 110 h 158"/>
                <a:gd name="T66" fmla="*/ 20 w 190"/>
                <a:gd name="T67" fmla="*/ 95 h 158"/>
                <a:gd name="T68" fmla="*/ 23 w 190"/>
                <a:gd name="T69" fmla="*/ 82 h 158"/>
                <a:gd name="T70" fmla="*/ 29 w 190"/>
                <a:gd name="T71" fmla="*/ 71 h 158"/>
                <a:gd name="T72" fmla="*/ 39 w 190"/>
                <a:gd name="T73" fmla="*/ 62 h 158"/>
                <a:gd name="T74" fmla="*/ 49 w 190"/>
                <a:gd name="T75" fmla="*/ 54 h 158"/>
                <a:gd name="T76" fmla="*/ 61 w 190"/>
                <a:gd name="T77" fmla="*/ 47 h 158"/>
                <a:gd name="T78" fmla="*/ 74 w 190"/>
                <a:gd name="T79" fmla="*/ 41 h 158"/>
                <a:gd name="T80" fmla="*/ 85 w 190"/>
                <a:gd name="T81" fmla="*/ 36 h 158"/>
                <a:gd name="T82" fmla="*/ 97 w 190"/>
                <a:gd name="T83" fmla="*/ 31 h 158"/>
                <a:gd name="T84" fmla="*/ 110 w 190"/>
                <a:gd name="T85" fmla="*/ 26 h 158"/>
                <a:gd name="T86" fmla="*/ 124 w 190"/>
                <a:gd name="T87" fmla="*/ 21 h 158"/>
                <a:gd name="T88" fmla="*/ 136 w 190"/>
                <a:gd name="T89" fmla="*/ 16 h 158"/>
                <a:gd name="T90" fmla="*/ 150 w 190"/>
                <a:gd name="T91" fmla="*/ 11 h 158"/>
                <a:gd name="T92" fmla="*/ 163 w 190"/>
                <a:gd name="T93" fmla="*/ 6 h 158"/>
                <a:gd name="T94" fmla="*/ 176 w 190"/>
                <a:gd name="T95" fmla="*/ 3 h 158"/>
                <a:gd name="T96" fmla="*/ 190 w 190"/>
                <a:gd name="T97" fmla="*/ 0 h 158"/>
                <a:gd name="T98" fmla="*/ 190 w 190"/>
                <a:gd name="T99" fmla="*/ 0 h 158"/>
                <a:gd name="T100" fmla="*/ 190 w 190"/>
                <a:gd name="T101" fmla="*/ 0 h 158"/>
                <a:gd name="T102" fmla="*/ 190 w 190"/>
                <a:gd name="T103" fmla="*/ 0 h 158"/>
                <a:gd name="T104" fmla="*/ 190 w 190"/>
                <a:gd name="T105" fmla="*/ 0 h 158"/>
                <a:gd name="T106" fmla="*/ 190 w 190"/>
                <a:gd name="T10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58">
                  <a:moveTo>
                    <a:pt x="190" y="0"/>
                  </a:moveTo>
                  <a:lnTo>
                    <a:pt x="178" y="1"/>
                  </a:lnTo>
                  <a:lnTo>
                    <a:pt x="168" y="3"/>
                  </a:lnTo>
                  <a:lnTo>
                    <a:pt x="158" y="6"/>
                  </a:lnTo>
                  <a:lnTo>
                    <a:pt x="148" y="9"/>
                  </a:lnTo>
                  <a:lnTo>
                    <a:pt x="138" y="13"/>
                  </a:lnTo>
                  <a:lnTo>
                    <a:pt x="128" y="16"/>
                  </a:lnTo>
                  <a:lnTo>
                    <a:pt x="119" y="20"/>
                  </a:lnTo>
                  <a:lnTo>
                    <a:pt x="109" y="24"/>
                  </a:lnTo>
                  <a:lnTo>
                    <a:pt x="99" y="26"/>
                  </a:lnTo>
                  <a:lnTo>
                    <a:pt x="89" y="29"/>
                  </a:lnTo>
                  <a:lnTo>
                    <a:pt x="79" y="33"/>
                  </a:lnTo>
                  <a:lnTo>
                    <a:pt x="69" y="36"/>
                  </a:lnTo>
                  <a:lnTo>
                    <a:pt x="59" y="40"/>
                  </a:lnTo>
                  <a:lnTo>
                    <a:pt x="49" y="44"/>
                  </a:lnTo>
                  <a:lnTo>
                    <a:pt x="40" y="50"/>
                  </a:lnTo>
                  <a:lnTo>
                    <a:pt x="31" y="56"/>
                  </a:lnTo>
                  <a:lnTo>
                    <a:pt x="20" y="67"/>
                  </a:lnTo>
                  <a:lnTo>
                    <a:pt x="11" y="80"/>
                  </a:lnTo>
                  <a:lnTo>
                    <a:pt x="4" y="94"/>
                  </a:lnTo>
                  <a:lnTo>
                    <a:pt x="0" y="107"/>
                  </a:lnTo>
                  <a:lnTo>
                    <a:pt x="0" y="121"/>
                  </a:lnTo>
                  <a:lnTo>
                    <a:pt x="4" y="135"/>
                  </a:lnTo>
                  <a:lnTo>
                    <a:pt x="11" y="147"/>
                  </a:lnTo>
                  <a:lnTo>
                    <a:pt x="24" y="158"/>
                  </a:lnTo>
                  <a:lnTo>
                    <a:pt x="29" y="158"/>
                  </a:lnTo>
                  <a:lnTo>
                    <a:pt x="33" y="156"/>
                  </a:lnTo>
                  <a:lnTo>
                    <a:pt x="36" y="152"/>
                  </a:lnTo>
                  <a:lnTo>
                    <a:pt x="36" y="147"/>
                  </a:lnTo>
                  <a:lnTo>
                    <a:pt x="31" y="138"/>
                  </a:lnTo>
                  <a:lnTo>
                    <a:pt x="26" y="128"/>
                  </a:lnTo>
                  <a:lnTo>
                    <a:pt x="23" y="120"/>
                  </a:lnTo>
                  <a:lnTo>
                    <a:pt x="20" y="110"/>
                  </a:lnTo>
                  <a:lnTo>
                    <a:pt x="20" y="95"/>
                  </a:lnTo>
                  <a:lnTo>
                    <a:pt x="23" y="82"/>
                  </a:lnTo>
                  <a:lnTo>
                    <a:pt x="29" y="71"/>
                  </a:lnTo>
                  <a:lnTo>
                    <a:pt x="39" y="62"/>
                  </a:lnTo>
                  <a:lnTo>
                    <a:pt x="49" y="54"/>
                  </a:lnTo>
                  <a:lnTo>
                    <a:pt x="61" y="47"/>
                  </a:lnTo>
                  <a:lnTo>
                    <a:pt x="74" y="41"/>
                  </a:lnTo>
                  <a:lnTo>
                    <a:pt x="85" y="36"/>
                  </a:lnTo>
                  <a:lnTo>
                    <a:pt x="97" y="31"/>
                  </a:lnTo>
                  <a:lnTo>
                    <a:pt x="110" y="26"/>
                  </a:lnTo>
                  <a:lnTo>
                    <a:pt x="124" y="21"/>
                  </a:lnTo>
                  <a:lnTo>
                    <a:pt x="136" y="16"/>
                  </a:lnTo>
                  <a:lnTo>
                    <a:pt x="150" y="11"/>
                  </a:lnTo>
                  <a:lnTo>
                    <a:pt x="163" y="6"/>
                  </a:lnTo>
                  <a:lnTo>
                    <a:pt x="176" y="3"/>
                  </a:lnTo>
                  <a:lnTo>
                    <a:pt x="190" y="0"/>
                  </a:lnTo>
                  <a:lnTo>
                    <a:pt x="190" y="0"/>
                  </a:lnTo>
                  <a:lnTo>
                    <a:pt x="190" y="0"/>
                  </a:lnTo>
                  <a:lnTo>
                    <a:pt x="190" y="0"/>
                  </a:lnTo>
                  <a:lnTo>
                    <a:pt x="190" y="0"/>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4" name="Freeform 197"/>
            <p:cNvSpPr>
              <a:spLocks/>
            </p:cNvSpPr>
            <p:nvPr/>
          </p:nvSpPr>
          <p:spPr bwMode="auto">
            <a:xfrm>
              <a:off x="4920" y="1141"/>
              <a:ext cx="120" cy="140"/>
            </a:xfrm>
            <a:custGeom>
              <a:avLst/>
              <a:gdLst>
                <a:gd name="T0" fmla="*/ 558 w 597"/>
                <a:gd name="T1" fmla="*/ 5 h 700"/>
                <a:gd name="T2" fmla="*/ 482 w 597"/>
                <a:gd name="T3" fmla="*/ 22 h 700"/>
                <a:gd name="T4" fmla="*/ 408 w 597"/>
                <a:gd name="T5" fmla="*/ 46 h 700"/>
                <a:gd name="T6" fmla="*/ 338 w 597"/>
                <a:gd name="T7" fmla="*/ 79 h 700"/>
                <a:gd name="T8" fmla="*/ 272 w 597"/>
                <a:gd name="T9" fmla="*/ 117 h 700"/>
                <a:gd name="T10" fmla="*/ 209 w 597"/>
                <a:gd name="T11" fmla="*/ 163 h 700"/>
                <a:gd name="T12" fmla="*/ 151 w 597"/>
                <a:gd name="T13" fmla="*/ 216 h 700"/>
                <a:gd name="T14" fmla="*/ 98 w 597"/>
                <a:gd name="T15" fmla="*/ 272 h 700"/>
                <a:gd name="T16" fmla="*/ 52 w 597"/>
                <a:gd name="T17" fmla="*/ 330 h 700"/>
                <a:gd name="T18" fmla="*/ 17 w 597"/>
                <a:gd name="T19" fmla="*/ 390 h 700"/>
                <a:gd name="T20" fmla="*/ 0 w 597"/>
                <a:gd name="T21" fmla="*/ 452 h 700"/>
                <a:gd name="T22" fmla="*/ 9 w 597"/>
                <a:gd name="T23" fmla="*/ 517 h 700"/>
                <a:gd name="T24" fmla="*/ 41 w 597"/>
                <a:gd name="T25" fmla="*/ 566 h 700"/>
                <a:gd name="T26" fmla="*/ 72 w 597"/>
                <a:gd name="T27" fmla="*/ 587 h 700"/>
                <a:gd name="T28" fmla="*/ 107 w 597"/>
                <a:gd name="T29" fmla="*/ 597 h 700"/>
                <a:gd name="T30" fmla="*/ 144 w 597"/>
                <a:gd name="T31" fmla="*/ 608 h 700"/>
                <a:gd name="T32" fmla="*/ 168 w 597"/>
                <a:gd name="T33" fmla="*/ 623 h 700"/>
                <a:gd name="T34" fmla="*/ 155 w 597"/>
                <a:gd name="T35" fmla="*/ 644 h 700"/>
                <a:gd name="T36" fmla="*/ 128 w 597"/>
                <a:gd name="T37" fmla="*/ 668 h 700"/>
                <a:gd name="T38" fmla="*/ 103 w 597"/>
                <a:gd name="T39" fmla="*/ 688 h 700"/>
                <a:gd name="T40" fmla="*/ 95 w 597"/>
                <a:gd name="T41" fmla="*/ 695 h 700"/>
                <a:gd name="T42" fmla="*/ 97 w 597"/>
                <a:gd name="T43" fmla="*/ 700 h 700"/>
                <a:gd name="T44" fmla="*/ 110 w 597"/>
                <a:gd name="T45" fmla="*/ 691 h 700"/>
                <a:gd name="T46" fmla="*/ 139 w 597"/>
                <a:gd name="T47" fmla="*/ 675 h 700"/>
                <a:gd name="T48" fmla="*/ 170 w 597"/>
                <a:gd name="T49" fmla="*/ 655 h 700"/>
                <a:gd name="T50" fmla="*/ 190 w 597"/>
                <a:gd name="T51" fmla="*/ 630 h 700"/>
                <a:gd name="T52" fmla="*/ 190 w 597"/>
                <a:gd name="T53" fmla="*/ 607 h 700"/>
                <a:gd name="T54" fmla="*/ 178 w 597"/>
                <a:gd name="T55" fmla="*/ 589 h 700"/>
                <a:gd name="T56" fmla="*/ 161 w 597"/>
                <a:gd name="T57" fmla="*/ 576 h 700"/>
                <a:gd name="T58" fmla="*/ 142 w 597"/>
                <a:gd name="T59" fmla="*/ 564 h 700"/>
                <a:gd name="T60" fmla="*/ 113 w 597"/>
                <a:gd name="T61" fmla="*/ 547 h 700"/>
                <a:gd name="T62" fmla="*/ 80 w 597"/>
                <a:gd name="T63" fmla="*/ 513 h 700"/>
                <a:gd name="T64" fmla="*/ 61 w 597"/>
                <a:gd name="T65" fmla="*/ 472 h 700"/>
                <a:gd name="T66" fmla="*/ 56 w 597"/>
                <a:gd name="T67" fmla="*/ 427 h 700"/>
                <a:gd name="T68" fmla="*/ 67 w 597"/>
                <a:gd name="T69" fmla="*/ 385 h 700"/>
                <a:gd name="T70" fmla="*/ 84 w 597"/>
                <a:gd name="T71" fmla="*/ 346 h 700"/>
                <a:gd name="T72" fmla="*/ 108 w 597"/>
                <a:gd name="T73" fmla="*/ 309 h 700"/>
                <a:gd name="T74" fmla="*/ 135 w 597"/>
                <a:gd name="T75" fmla="*/ 273 h 700"/>
                <a:gd name="T76" fmla="*/ 165 w 597"/>
                <a:gd name="T77" fmla="*/ 238 h 700"/>
                <a:gd name="T78" fmla="*/ 198 w 597"/>
                <a:gd name="T79" fmla="*/ 206 h 700"/>
                <a:gd name="T80" fmla="*/ 230 w 597"/>
                <a:gd name="T81" fmla="*/ 175 h 700"/>
                <a:gd name="T82" fmla="*/ 262 w 597"/>
                <a:gd name="T83" fmla="*/ 147 h 700"/>
                <a:gd name="T84" fmla="*/ 296 w 597"/>
                <a:gd name="T85" fmla="*/ 120 h 700"/>
                <a:gd name="T86" fmla="*/ 332 w 597"/>
                <a:gd name="T87" fmla="*/ 95 h 700"/>
                <a:gd name="T88" fmla="*/ 369 w 597"/>
                <a:gd name="T89" fmla="*/ 73 h 700"/>
                <a:gd name="T90" fmla="*/ 408 w 597"/>
                <a:gd name="T91" fmla="*/ 54 h 700"/>
                <a:gd name="T92" fmla="*/ 449 w 597"/>
                <a:gd name="T93" fmla="*/ 36 h 700"/>
                <a:gd name="T94" fmla="*/ 490 w 597"/>
                <a:gd name="T95" fmla="*/ 23 h 700"/>
                <a:gd name="T96" fmla="*/ 533 w 597"/>
                <a:gd name="T97" fmla="*/ 12 h 700"/>
                <a:gd name="T98" fmla="*/ 575 w 597"/>
                <a:gd name="T99" fmla="*/ 3 h 700"/>
                <a:gd name="T100" fmla="*/ 597 w 597"/>
                <a:gd name="T101" fmla="*/ 0 h 700"/>
                <a:gd name="T102" fmla="*/ 597 w 597"/>
                <a:gd name="T103" fmla="*/ 0 h 700"/>
                <a:gd name="T104" fmla="*/ 597 w 597"/>
                <a:gd name="T105"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7" h="700">
                  <a:moveTo>
                    <a:pt x="597" y="0"/>
                  </a:moveTo>
                  <a:lnTo>
                    <a:pt x="558" y="5"/>
                  </a:lnTo>
                  <a:lnTo>
                    <a:pt x="519" y="12"/>
                  </a:lnTo>
                  <a:lnTo>
                    <a:pt x="482" y="22"/>
                  </a:lnTo>
                  <a:lnTo>
                    <a:pt x="444" y="33"/>
                  </a:lnTo>
                  <a:lnTo>
                    <a:pt x="408" y="46"/>
                  </a:lnTo>
                  <a:lnTo>
                    <a:pt x="373" y="61"/>
                  </a:lnTo>
                  <a:lnTo>
                    <a:pt x="338" y="79"/>
                  </a:lnTo>
                  <a:lnTo>
                    <a:pt x="305" y="97"/>
                  </a:lnTo>
                  <a:lnTo>
                    <a:pt x="272" y="117"/>
                  </a:lnTo>
                  <a:lnTo>
                    <a:pt x="240" y="140"/>
                  </a:lnTo>
                  <a:lnTo>
                    <a:pt x="209" y="163"/>
                  </a:lnTo>
                  <a:lnTo>
                    <a:pt x="180" y="188"/>
                  </a:lnTo>
                  <a:lnTo>
                    <a:pt x="151" y="216"/>
                  </a:lnTo>
                  <a:lnTo>
                    <a:pt x="124" y="243"/>
                  </a:lnTo>
                  <a:lnTo>
                    <a:pt x="98" y="272"/>
                  </a:lnTo>
                  <a:lnTo>
                    <a:pt x="73" y="302"/>
                  </a:lnTo>
                  <a:lnTo>
                    <a:pt x="52" y="330"/>
                  </a:lnTo>
                  <a:lnTo>
                    <a:pt x="33" y="360"/>
                  </a:lnTo>
                  <a:lnTo>
                    <a:pt x="17" y="390"/>
                  </a:lnTo>
                  <a:lnTo>
                    <a:pt x="6" y="421"/>
                  </a:lnTo>
                  <a:lnTo>
                    <a:pt x="0" y="452"/>
                  </a:lnTo>
                  <a:lnTo>
                    <a:pt x="1" y="485"/>
                  </a:lnTo>
                  <a:lnTo>
                    <a:pt x="9" y="517"/>
                  </a:lnTo>
                  <a:lnTo>
                    <a:pt x="27" y="549"/>
                  </a:lnTo>
                  <a:lnTo>
                    <a:pt x="41" y="566"/>
                  </a:lnTo>
                  <a:lnTo>
                    <a:pt x="56" y="578"/>
                  </a:lnTo>
                  <a:lnTo>
                    <a:pt x="72" y="587"/>
                  </a:lnTo>
                  <a:lnTo>
                    <a:pt x="89" y="592"/>
                  </a:lnTo>
                  <a:lnTo>
                    <a:pt x="107" y="597"/>
                  </a:lnTo>
                  <a:lnTo>
                    <a:pt x="125" y="602"/>
                  </a:lnTo>
                  <a:lnTo>
                    <a:pt x="144" y="608"/>
                  </a:lnTo>
                  <a:lnTo>
                    <a:pt x="163" y="617"/>
                  </a:lnTo>
                  <a:lnTo>
                    <a:pt x="168" y="623"/>
                  </a:lnTo>
                  <a:lnTo>
                    <a:pt x="164" y="633"/>
                  </a:lnTo>
                  <a:lnTo>
                    <a:pt x="155" y="644"/>
                  </a:lnTo>
                  <a:lnTo>
                    <a:pt x="142" y="657"/>
                  </a:lnTo>
                  <a:lnTo>
                    <a:pt x="128" y="668"/>
                  </a:lnTo>
                  <a:lnTo>
                    <a:pt x="114" y="679"/>
                  </a:lnTo>
                  <a:lnTo>
                    <a:pt x="103" y="688"/>
                  </a:lnTo>
                  <a:lnTo>
                    <a:pt x="97" y="693"/>
                  </a:lnTo>
                  <a:lnTo>
                    <a:pt x="95" y="695"/>
                  </a:lnTo>
                  <a:lnTo>
                    <a:pt x="95" y="698"/>
                  </a:lnTo>
                  <a:lnTo>
                    <a:pt x="97" y="700"/>
                  </a:lnTo>
                  <a:lnTo>
                    <a:pt x="99" y="699"/>
                  </a:lnTo>
                  <a:lnTo>
                    <a:pt x="110" y="691"/>
                  </a:lnTo>
                  <a:lnTo>
                    <a:pt x="124" y="683"/>
                  </a:lnTo>
                  <a:lnTo>
                    <a:pt x="139" y="675"/>
                  </a:lnTo>
                  <a:lnTo>
                    <a:pt x="155" y="665"/>
                  </a:lnTo>
                  <a:lnTo>
                    <a:pt x="170" y="655"/>
                  </a:lnTo>
                  <a:lnTo>
                    <a:pt x="183" y="644"/>
                  </a:lnTo>
                  <a:lnTo>
                    <a:pt x="190" y="630"/>
                  </a:lnTo>
                  <a:lnTo>
                    <a:pt x="193" y="617"/>
                  </a:lnTo>
                  <a:lnTo>
                    <a:pt x="190" y="607"/>
                  </a:lnTo>
                  <a:lnTo>
                    <a:pt x="185" y="597"/>
                  </a:lnTo>
                  <a:lnTo>
                    <a:pt x="178" y="589"/>
                  </a:lnTo>
                  <a:lnTo>
                    <a:pt x="170" y="582"/>
                  </a:lnTo>
                  <a:lnTo>
                    <a:pt x="161" y="576"/>
                  </a:lnTo>
                  <a:lnTo>
                    <a:pt x="151" y="569"/>
                  </a:lnTo>
                  <a:lnTo>
                    <a:pt x="142" y="564"/>
                  </a:lnTo>
                  <a:lnTo>
                    <a:pt x="132" y="559"/>
                  </a:lnTo>
                  <a:lnTo>
                    <a:pt x="113" y="547"/>
                  </a:lnTo>
                  <a:lnTo>
                    <a:pt x="95" y="532"/>
                  </a:lnTo>
                  <a:lnTo>
                    <a:pt x="80" y="513"/>
                  </a:lnTo>
                  <a:lnTo>
                    <a:pt x="69" y="493"/>
                  </a:lnTo>
                  <a:lnTo>
                    <a:pt x="61" y="472"/>
                  </a:lnTo>
                  <a:lnTo>
                    <a:pt x="56" y="450"/>
                  </a:lnTo>
                  <a:lnTo>
                    <a:pt x="56" y="427"/>
                  </a:lnTo>
                  <a:lnTo>
                    <a:pt x="59" y="405"/>
                  </a:lnTo>
                  <a:lnTo>
                    <a:pt x="67" y="385"/>
                  </a:lnTo>
                  <a:lnTo>
                    <a:pt x="74" y="365"/>
                  </a:lnTo>
                  <a:lnTo>
                    <a:pt x="84" y="346"/>
                  </a:lnTo>
                  <a:lnTo>
                    <a:pt x="95" y="328"/>
                  </a:lnTo>
                  <a:lnTo>
                    <a:pt x="108" y="309"/>
                  </a:lnTo>
                  <a:lnTo>
                    <a:pt x="120" y="290"/>
                  </a:lnTo>
                  <a:lnTo>
                    <a:pt x="135" y="273"/>
                  </a:lnTo>
                  <a:lnTo>
                    <a:pt x="150" y="256"/>
                  </a:lnTo>
                  <a:lnTo>
                    <a:pt x="165" y="238"/>
                  </a:lnTo>
                  <a:lnTo>
                    <a:pt x="181" y="222"/>
                  </a:lnTo>
                  <a:lnTo>
                    <a:pt x="198" y="206"/>
                  </a:lnTo>
                  <a:lnTo>
                    <a:pt x="214" y="190"/>
                  </a:lnTo>
                  <a:lnTo>
                    <a:pt x="230" y="175"/>
                  </a:lnTo>
                  <a:lnTo>
                    <a:pt x="246" y="161"/>
                  </a:lnTo>
                  <a:lnTo>
                    <a:pt x="262" y="147"/>
                  </a:lnTo>
                  <a:lnTo>
                    <a:pt x="279" y="134"/>
                  </a:lnTo>
                  <a:lnTo>
                    <a:pt x="296" y="120"/>
                  </a:lnTo>
                  <a:lnTo>
                    <a:pt x="313" y="107"/>
                  </a:lnTo>
                  <a:lnTo>
                    <a:pt x="332" y="95"/>
                  </a:lnTo>
                  <a:lnTo>
                    <a:pt x="351" y="84"/>
                  </a:lnTo>
                  <a:lnTo>
                    <a:pt x="369" y="73"/>
                  </a:lnTo>
                  <a:lnTo>
                    <a:pt x="389" y="63"/>
                  </a:lnTo>
                  <a:lnTo>
                    <a:pt x="408" y="54"/>
                  </a:lnTo>
                  <a:lnTo>
                    <a:pt x="429" y="44"/>
                  </a:lnTo>
                  <a:lnTo>
                    <a:pt x="449" y="36"/>
                  </a:lnTo>
                  <a:lnTo>
                    <a:pt x="469" y="29"/>
                  </a:lnTo>
                  <a:lnTo>
                    <a:pt x="490" y="23"/>
                  </a:lnTo>
                  <a:lnTo>
                    <a:pt x="511" y="17"/>
                  </a:lnTo>
                  <a:lnTo>
                    <a:pt x="533" y="12"/>
                  </a:lnTo>
                  <a:lnTo>
                    <a:pt x="554" y="7"/>
                  </a:lnTo>
                  <a:lnTo>
                    <a:pt x="575" y="3"/>
                  </a:lnTo>
                  <a:lnTo>
                    <a:pt x="597" y="0"/>
                  </a:lnTo>
                  <a:lnTo>
                    <a:pt x="597" y="0"/>
                  </a:lnTo>
                  <a:lnTo>
                    <a:pt x="597" y="0"/>
                  </a:lnTo>
                  <a:lnTo>
                    <a:pt x="597" y="0"/>
                  </a:lnTo>
                  <a:lnTo>
                    <a:pt x="597" y="0"/>
                  </a:lnTo>
                  <a:lnTo>
                    <a:pt x="5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03565" name="Group 200"/>
          <p:cNvGrpSpPr>
            <a:grpSpLocks noChangeAspect="1"/>
          </p:cNvGrpSpPr>
          <p:nvPr/>
        </p:nvGrpSpPr>
        <p:grpSpPr bwMode="auto">
          <a:xfrm>
            <a:off x="6849631" y="1191643"/>
            <a:ext cx="985408" cy="1186267"/>
            <a:chOff x="5167" y="815"/>
            <a:chExt cx="574" cy="691"/>
          </a:xfrm>
        </p:grpSpPr>
        <p:sp>
          <p:nvSpPr>
            <p:cNvPr id="103566" name="AutoShape 199"/>
            <p:cNvSpPr>
              <a:spLocks noChangeAspect="1" noChangeArrowheads="1" noTextEdit="1"/>
            </p:cNvSpPr>
            <p:nvPr/>
          </p:nvSpPr>
          <p:spPr bwMode="auto">
            <a:xfrm>
              <a:off x="5183" y="815"/>
              <a:ext cx="47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7" name="Rectangle 201"/>
            <p:cNvSpPr>
              <a:spLocks noChangeArrowheads="1"/>
            </p:cNvSpPr>
            <p:nvPr/>
          </p:nvSpPr>
          <p:spPr bwMode="auto">
            <a:xfrm>
              <a:off x="5186" y="1198"/>
              <a:ext cx="140" cy="13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8" name="Freeform 202"/>
            <p:cNvSpPr>
              <a:spLocks/>
            </p:cNvSpPr>
            <p:nvPr/>
          </p:nvSpPr>
          <p:spPr bwMode="auto">
            <a:xfrm>
              <a:off x="5183" y="815"/>
              <a:ext cx="128" cy="436"/>
            </a:xfrm>
            <a:custGeom>
              <a:avLst/>
              <a:gdLst>
                <a:gd name="T0" fmla="*/ 436 w 511"/>
                <a:gd name="T1" fmla="*/ 966 h 1742"/>
                <a:gd name="T2" fmla="*/ 281 w 511"/>
                <a:gd name="T3" fmla="*/ 0 h 1742"/>
                <a:gd name="T4" fmla="*/ 272 w 511"/>
                <a:gd name="T5" fmla="*/ 953 h 1742"/>
                <a:gd name="T6" fmla="*/ 248 w 511"/>
                <a:gd name="T7" fmla="*/ 958 h 1742"/>
                <a:gd name="T8" fmla="*/ 227 w 511"/>
                <a:gd name="T9" fmla="*/ 968 h 1742"/>
                <a:gd name="T10" fmla="*/ 211 w 511"/>
                <a:gd name="T11" fmla="*/ 976 h 1742"/>
                <a:gd name="T12" fmla="*/ 204 w 511"/>
                <a:gd name="T13" fmla="*/ 994 h 1742"/>
                <a:gd name="T14" fmla="*/ 207 w 511"/>
                <a:gd name="T15" fmla="*/ 1034 h 1742"/>
                <a:gd name="T16" fmla="*/ 229 w 511"/>
                <a:gd name="T17" fmla="*/ 1078 h 1742"/>
                <a:gd name="T18" fmla="*/ 228 w 511"/>
                <a:gd name="T19" fmla="*/ 1175 h 1742"/>
                <a:gd name="T20" fmla="*/ 220 w 511"/>
                <a:gd name="T21" fmla="*/ 1211 h 1742"/>
                <a:gd name="T22" fmla="*/ 211 w 511"/>
                <a:gd name="T23" fmla="*/ 1226 h 1742"/>
                <a:gd name="T24" fmla="*/ 199 w 511"/>
                <a:gd name="T25" fmla="*/ 1239 h 1742"/>
                <a:gd name="T26" fmla="*/ 189 w 511"/>
                <a:gd name="T27" fmla="*/ 1247 h 1742"/>
                <a:gd name="T28" fmla="*/ 178 w 511"/>
                <a:gd name="T29" fmla="*/ 1242 h 1742"/>
                <a:gd name="T30" fmla="*/ 167 w 511"/>
                <a:gd name="T31" fmla="*/ 1217 h 1742"/>
                <a:gd name="T32" fmla="*/ 167 w 511"/>
                <a:gd name="T33" fmla="*/ 1205 h 1742"/>
                <a:gd name="T34" fmla="*/ 174 w 511"/>
                <a:gd name="T35" fmla="*/ 1175 h 1742"/>
                <a:gd name="T36" fmla="*/ 166 w 511"/>
                <a:gd name="T37" fmla="*/ 1157 h 1742"/>
                <a:gd name="T38" fmla="*/ 154 w 511"/>
                <a:gd name="T39" fmla="*/ 1146 h 1742"/>
                <a:gd name="T40" fmla="*/ 137 w 511"/>
                <a:gd name="T41" fmla="*/ 1137 h 1742"/>
                <a:gd name="T42" fmla="*/ 109 w 511"/>
                <a:gd name="T43" fmla="*/ 1132 h 1742"/>
                <a:gd name="T44" fmla="*/ 75 w 511"/>
                <a:gd name="T45" fmla="*/ 1131 h 1742"/>
                <a:gd name="T46" fmla="*/ 51 w 511"/>
                <a:gd name="T47" fmla="*/ 1135 h 1742"/>
                <a:gd name="T48" fmla="*/ 32 w 511"/>
                <a:gd name="T49" fmla="*/ 1139 h 1742"/>
                <a:gd name="T50" fmla="*/ 20 w 511"/>
                <a:gd name="T51" fmla="*/ 1146 h 1742"/>
                <a:gd name="T52" fmla="*/ 7 w 511"/>
                <a:gd name="T53" fmla="*/ 1157 h 1742"/>
                <a:gd name="T54" fmla="*/ 0 w 511"/>
                <a:gd name="T55" fmla="*/ 1172 h 1742"/>
                <a:gd name="T56" fmla="*/ 1 w 511"/>
                <a:gd name="T57" fmla="*/ 1184 h 1742"/>
                <a:gd name="T58" fmla="*/ 6 w 511"/>
                <a:gd name="T59" fmla="*/ 1195 h 1742"/>
                <a:gd name="T60" fmla="*/ 14 w 511"/>
                <a:gd name="T61" fmla="*/ 1203 h 1742"/>
                <a:gd name="T62" fmla="*/ 21 w 511"/>
                <a:gd name="T63" fmla="*/ 1207 h 1742"/>
                <a:gd name="T64" fmla="*/ 21 w 511"/>
                <a:gd name="T65" fmla="*/ 1262 h 1742"/>
                <a:gd name="T66" fmla="*/ 20 w 511"/>
                <a:gd name="T67" fmla="*/ 1500 h 1742"/>
                <a:gd name="T68" fmla="*/ 29 w 511"/>
                <a:gd name="T69" fmla="*/ 1587 h 1742"/>
                <a:gd name="T70" fmla="*/ 48 w 511"/>
                <a:gd name="T71" fmla="*/ 1631 h 1742"/>
                <a:gd name="T72" fmla="*/ 74 w 511"/>
                <a:gd name="T73" fmla="*/ 1666 h 1742"/>
                <a:gd name="T74" fmla="*/ 102 w 511"/>
                <a:gd name="T75" fmla="*/ 1695 h 1742"/>
                <a:gd name="T76" fmla="*/ 133 w 511"/>
                <a:gd name="T77" fmla="*/ 1712 h 1742"/>
                <a:gd name="T78" fmla="*/ 177 w 511"/>
                <a:gd name="T79" fmla="*/ 1725 h 1742"/>
                <a:gd name="T80" fmla="*/ 222 w 511"/>
                <a:gd name="T81" fmla="*/ 1736 h 1742"/>
                <a:gd name="T82" fmla="*/ 253 w 511"/>
                <a:gd name="T83" fmla="*/ 1741 h 1742"/>
                <a:gd name="T84" fmla="*/ 511 w 511"/>
                <a:gd name="T85" fmla="*/ 10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1" h="1742">
                  <a:moveTo>
                    <a:pt x="480" y="974"/>
                  </a:moveTo>
                  <a:lnTo>
                    <a:pt x="436" y="966"/>
                  </a:lnTo>
                  <a:lnTo>
                    <a:pt x="436" y="0"/>
                  </a:lnTo>
                  <a:lnTo>
                    <a:pt x="281" y="0"/>
                  </a:lnTo>
                  <a:lnTo>
                    <a:pt x="281" y="950"/>
                  </a:lnTo>
                  <a:lnTo>
                    <a:pt x="272" y="953"/>
                  </a:lnTo>
                  <a:lnTo>
                    <a:pt x="260" y="955"/>
                  </a:lnTo>
                  <a:lnTo>
                    <a:pt x="248" y="958"/>
                  </a:lnTo>
                  <a:lnTo>
                    <a:pt x="237" y="963"/>
                  </a:lnTo>
                  <a:lnTo>
                    <a:pt x="227" y="968"/>
                  </a:lnTo>
                  <a:lnTo>
                    <a:pt x="217" y="972"/>
                  </a:lnTo>
                  <a:lnTo>
                    <a:pt x="211" y="976"/>
                  </a:lnTo>
                  <a:lnTo>
                    <a:pt x="207" y="980"/>
                  </a:lnTo>
                  <a:lnTo>
                    <a:pt x="204" y="994"/>
                  </a:lnTo>
                  <a:lnTo>
                    <a:pt x="202" y="1014"/>
                  </a:lnTo>
                  <a:lnTo>
                    <a:pt x="207" y="1034"/>
                  </a:lnTo>
                  <a:lnTo>
                    <a:pt x="220" y="1051"/>
                  </a:lnTo>
                  <a:lnTo>
                    <a:pt x="229" y="1078"/>
                  </a:lnTo>
                  <a:lnTo>
                    <a:pt x="231" y="1127"/>
                  </a:lnTo>
                  <a:lnTo>
                    <a:pt x="228" y="1175"/>
                  </a:lnTo>
                  <a:lnTo>
                    <a:pt x="223" y="1204"/>
                  </a:lnTo>
                  <a:lnTo>
                    <a:pt x="220" y="1211"/>
                  </a:lnTo>
                  <a:lnTo>
                    <a:pt x="215" y="1218"/>
                  </a:lnTo>
                  <a:lnTo>
                    <a:pt x="211" y="1226"/>
                  </a:lnTo>
                  <a:lnTo>
                    <a:pt x="205" y="1233"/>
                  </a:lnTo>
                  <a:lnTo>
                    <a:pt x="199" y="1239"/>
                  </a:lnTo>
                  <a:lnTo>
                    <a:pt x="194" y="1243"/>
                  </a:lnTo>
                  <a:lnTo>
                    <a:pt x="189" y="1247"/>
                  </a:lnTo>
                  <a:lnTo>
                    <a:pt x="185" y="1248"/>
                  </a:lnTo>
                  <a:lnTo>
                    <a:pt x="178" y="1242"/>
                  </a:lnTo>
                  <a:lnTo>
                    <a:pt x="171" y="1229"/>
                  </a:lnTo>
                  <a:lnTo>
                    <a:pt x="167" y="1217"/>
                  </a:lnTo>
                  <a:lnTo>
                    <a:pt x="165" y="1211"/>
                  </a:lnTo>
                  <a:lnTo>
                    <a:pt x="167" y="1205"/>
                  </a:lnTo>
                  <a:lnTo>
                    <a:pt x="171" y="1191"/>
                  </a:lnTo>
                  <a:lnTo>
                    <a:pt x="174" y="1175"/>
                  </a:lnTo>
                  <a:lnTo>
                    <a:pt x="170" y="1161"/>
                  </a:lnTo>
                  <a:lnTo>
                    <a:pt x="166" y="1157"/>
                  </a:lnTo>
                  <a:lnTo>
                    <a:pt x="160" y="1151"/>
                  </a:lnTo>
                  <a:lnTo>
                    <a:pt x="154" y="1146"/>
                  </a:lnTo>
                  <a:lnTo>
                    <a:pt x="147" y="1142"/>
                  </a:lnTo>
                  <a:lnTo>
                    <a:pt x="137" y="1137"/>
                  </a:lnTo>
                  <a:lnTo>
                    <a:pt x="124" y="1135"/>
                  </a:lnTo>
                  <a:lnTo>
                    <a:pt x="109" y="1132"/>
                  </a:lnTo>
                  <a:lnTo>
                    <a:pt x="90" y="1131"/>
                  </a:lnTo>
                  <a:lnTo>
                    <a:pt x="75" y="1131"/>
                  </a:lnTo>
                  <a:lnTo>
                    <a:pt x="62" y="1132"/>
                  </a:lnTo>
                  <a:lnTo>
                    <a:pt x="51" y="1135"/>
                  </a:lnTo>
                  <a:lnTo>
                    <a:pt x="41" y="1137"/>
                  </a:lnTo>
                  <a:lnTo>
                    <a:pt x="32" y="1139"/>
                  </a:lnTo>
                  <a:lnTo>
                    <a:pt x="25" y="1143"/>
                  </a:lnTo>
                  <a:lnTo>
                    <a:pt x="20" y="1146"/>
                  </a:lnTo>
                  <a:lnTo>
                    <a:pt x="15" y="1150"/>
                  </a:lnTo>
                  <a:lnTo>
                    <a:pt x="7" y="1157"/>
                  </a:lnTo>
                  <a:lnTo>
                    <a:pt x="2" y="1165"/>
                  </a:lnTo>
                  <a:lnTo>
                    <a:pt x="0" y="1172"/>
                  </a:lnTo>
                  <a:lnTo>
                    <a:pt x="0" y="1177"/>
                  </a:lnTo>
                  <a:lnTo>
                    <a:pt x="1" y="1184"/>
                  </a:lnTo>
                  <a:lnTo>
                    <a:pt x="3" y="1190"/>
                  </a:lnTo>
                  <a:lnTo>
                    <a:pt x="6" y="1195"/>
                  </a:lnTo>
                  <a:lnTo>
                    <a:pt x="9" y="1199"/>
                  </a:lnTo>
                  <a:lnTo>
                    <a:pt x="14" y="1203"/>
                  </a:lnTo>
                  <a:lnTo>
                    <a:pt x="17" y="1206"/>
                  </a:lnTo>
                  <a:lnTo>
                    <a:pt x="21" y="1207"/>
                  </a:lnTo>
                  <a:lnTo>
                    <a:pt x="22" y="1209"/>
                  </a:lnTo>
                  <a:lnTo>
                    <a:pt x="21" y="1262"/>
                  </a:lnTo>
                  <a:lnTo>
                    <a:pt x="21" y="1379"/>
                  </a:lnTo>
                  <a:lnTo>
                    <a:pt x="20" y="1500"/>
                  </a:lnTo>
                  <a:lnTo>
                    <a:pt x="22" y="1564"/>
                  </a:lnTo>
                  <a:lnTo>
                    <a:pt x="29" y="1587"/>
                  </a:lnTo>
                  <a:lnTo>
                    <a:pt x="38" y="1609"/>
                  </a:lnTo>
                  <a:lnTo>
                    <a:pt x="48" y="1631"/>
                  </a:lnTo>
                  <a:lnTo>
                    <a:pt x="60" y="1649"/>
                  </a:lnTo>
                  <a:lnTo>
                    <a:pt x="74" y="1666"/>
                  </a:lnTo>
                  <a:lnTo>
                    <a:pt x="87" y="1683"/>
                  </a:lnTo>
                  <a:lnTo>
                    <a:pt x="102" y="1695"/>
                  </a:lnTo>
                  <a:lnTo>
                    <a:pt x="118" y="1706"/>
                  </a:lnTo>
                  <a:lnTo>
                    <a:pt x="133" y="1712"/>
                  </a:lnTo>
                  <a:lnTo>
                    <a:pt x="154" y="1719"/>
                  </a:lnTo>
                  <a:lnTo>
                    <a:pt x="177" y="1725"/>
                  </a:lnTo>
                  <a:lnTo>
                    <a:pt x="200" y="1731"/>
                  </a:lnTo>
                  <a:lnTo>
                    <a:pt x="222" y="1736"/>
                  </a:lnTo>
                  <a:lnTo>
                    <a:pt x="240" y="1739"/>
                  </a:lnTo>
                  <a:lnTo>
                    <a:pt x="253" y="1741"/>
                  </a:lnTo>
                  <a:lnTo>
                    <a:pt x="258" y="1742"/>
                  </a:lnTo>
                  <a:lnTo>
                    <a:pt x="511" y="1071"/>
                  </a:lnTo>
                  <a:lnTo>
                    <a:pt x="480" y="974"/>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69" name="Freeform 203"/>
            <p:cNvSpPr>
              <a:spLocks/>
            </p:cNvSpPr>
            <p:nvPr/>
          </p:nvSpPr>
          <p:spPr bwMode="auto">
            <a:xfrm>
              <a:off x="5215" y="1137"/>
              <a:ext cx="92" cy="97"/>
            </a:xfrm>
            <a:custGeom>
              <a:avLst/>
              <a:gdLst>
                <a:gd name="T0" fmla="*/ 183 w 366"/>
                <a:gd name="T1" fmla="*/ 389 h 389"/>
                <a:gd name="T2" fmla="*/ 220 w 366"/>
                <a:gd name="T3" fmla="*/ 385 h 389"/>
                <a:gd name="T4" fmla="*/ 254 w 366"/>
                <a:gd name="T5" fmla="*/ 374 h 389"/>
                <a:gd name="T6" fmla="*/ 285 w 366"/>
                <a:gd name="T7" fmla="*/ 355 h 389"/>
                <a:gd name="T8" fmla="*/ 313 w 366"/>
                <a:gd name="T9" fmla="*/ 331 h 389"/>
                <a:gd name="T10" fmla="*/ 335 w 366"/>
                <a:gd name="T11" fmla="*/ 302 h 389"/>
                <a:gd name="T12" fmla="*/ 352 w 366"/>
                <a:gd name="T13" fmla="*/ 270 h 389"/>
                <a:gd name="T14" fmla="*/ 362 w 366"/>
                <a:gd name="T15" fmla="*/ 233 h 389"/>
                <a:gd name="T16" fmla="*/ 366 w 366"/>
                <a:gd name="T17" fmla="*/ 194 h 389"/>
                <a:gd name="T18" fmla="*/ 362 w 366"/>
                <a:gd name="T19" fmla="*/ 155 h 389"/>
                <a:gd name="T20" fmla="*/ 352 w 366"/>
                <a:gd name="T21" fmla="*/ 119 h 389"/>
                <a:gd name="T22" fmla="*/ 335 w 366"/>
                <a:gd name="T23" fmla="*/ 86 h 389"/>
                <a:gd name="T24" fmla="*/ 313 w 366"/>
                <a:gd name="T25" fmla="*/ 57 h 389"/>
                <a:gd name="T26" fmla="*/ 285 w 366"/>
                <a:gd name="T27" fmla="*/ 34 h 389"/>
                <a:gd name="T28" fmla="*/ 254 w 366"/>
                <a:gd name="T29" fmla="*/ 15 h 389"/>
                <a:gd name="T30" fmla="*/ 220 w 366"/>
                <a:gd name="T31" fmla="*/ 4 h 389"/>
                <a:gd name="T32" fmla="*/ 183 w 366"/>
                <a:gd name="T33" fmla="*/ 0 h 389"/>
                <a:gd name="T34" fmla="*/ 146 w 366"/>
                <a:gd name="T35" fmla="*/ 4 h 389"/>
                <a:gd name="T36" fmla="*/ 111 w 366"/>
                <a:gd name="T37" fmla="*/ 15 h 389"/>
                <a:gd name="T38" fmla="*/ 80 w 366"/>
                <a:gd name="T39" fmla="*/ 34 h 389"/>
                <a:gd name="T40" fmla="*/ 54 w 366"/>
                <a:gd name="T41" fmla="*/ 57 h 389"/>
                <a:gd name="T42" fmla="*/ 31 w 366"/>
                <a:gd name="T43" fmla="*/ 86 h 389"/>
                <a:gd name="T44" fmla="*/ 14 w 366"/>
                <a:gd name="T45" fmla="*/ 119 h 389"/>
                <a:gd name="T46" fmla="*/ 3 w 366"/>
                <a:gd name="T47" fmla="*/ 155 h 389"/>
                <a:gd name="T48" fmla="*/ 0 w 366"/>
                <a:gd name="T49" fmla="*/ 194 h 389"/>
                <a:gd name="T50" fmla="*/ 3 w 366"/>
                <a:gd name="T51" fmla="*/ 233 h 389"/>
                <a:gd name="T52" fmla="*/ 14 w 366"/>
                <a:gd name="T53" fmla="*/ 270 h 389"/>
                <a:gd name="T54" fmla="*/ 31 w 366"/>
                <a:gd name="T55" fmla="*/ 302 h 389"/>
                <a:gd name="T56" fmla="*/ 54 w 366"/>
                <a:gd name="T57" fmla="*/ 331 h 389"/>
                <a:gd name="T58" fmla="*/ 80 w 366"/>
                <a:gd name="T59" fmla="*/ 355 h 389"/>
                <a:gd name="T60" fmla="*/ 111 w 366"/>
                <a:gd name="T61" fmla="*/ 374 h 389"/>
                <a:gd name="T62" fmla="*/ 146 w 366"/>
                <a:gd name="T63" fmla="*/ 385 h 389"/>
                <a:gd name="T64" fmla="*/ 183 w 366"/>
                <a:gd name="T6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89">
                  <a:moveTo>
                    <a:pt x="183" y="389"/>
                  </a:moveTo>
                  <a:lnTo>
                    <a:pt x="220" y="385"/>
                  </a:lnTo>
                  <a:lnTo>
                    <a:pt x="254" y="374"/>
                  </a:lnTo>
                  <a:lnTo>
                    <a:pt x="285" y="355"/>
                  </a:lnTo>
                  <a:lnTo>
                    <a:pt x="313" y="331"/>
                  </a:lnTo>
                  <a:lnTo>
                    <a:pt x="335" y="302"/>
                  </a:lnTo>
                  <a:lnTo>
                    <a:pt x="352" y="270"/>
                  </a:lnTo>
                  <a:lnTo>
                    <a:pt x="362" y="233"/>
                  </a:lnTo>
                  <a:lnTo>
                    <a:pt x="366" y="194"/>
                  </a:lnTo>
                  <a:lnTo>
                    <a:pt x="362" y="155"/>
                  </a:lnTo>
                  <a:lnTo>
                    <a:pt x="352" y="119"/>
                  </a:lnTo>
                  <a:lnTo>
                    <a:pt x="335" y="86"/>
                  </a:lnTo>
                  <a:lnTo>
                    <a:pt x="313" y="57"/>
                  </a:lnTo>
                  <a:lnTo>
                    <a:pt x="285" y="34"/>
                  </a:lnTo>
                  <a:lnTo>
                    <a:pt x="254" y="15"/>
                  </a:lnTo>
                  <a:lnTo>
                    <a:pt x="220" y="4"/>
                  </a:lnTo>
                  <a:lnTo>
                    <a:pt x="183" y="0"/>
                  </a:lnTo>
                  <a:lnTo>
                    <a:pt x="146" y="4"/>
                  </a:lnTo>
                  <a:lnTo>
                    <a:pt x="111" y="15"/>
                  </a:lnTo>
                  <a:lnTo>
                    <a:pt x="80" y="34"/>
                  </a:lnTo>
                  <a:lnTo>
                    <a:pt x="54" y="57"/>
                  </a:lnTo>
                  <a:lnTo>
                    <a:pt x="31" y="86"/>
                  </a:lnTo>
                  <a:lnTo>
                    <a:pt x="14" y="119"/>
                  </a:lnTo>
                  <a:lnTo>
                    <a:pt x="3" y="155"/>
                  </a:lnTo>
                  <a:lnTo>
                    <a:pt x="0" y="194"/>
                  </a:lnTo>
                  <a:lnTo>
                    <a:pt x="3" y="233"/>
                  </a:lnTo>
                  <a:lnTo>
                    <a:pt x="14" y="270"/>
                  </a:lnTo>
                  <a:lnTo>
                    <a:pt x="31" y="302"/>
                  </a:lnTo>
                  <a:lnTo>
                    <a:pt x="54" y="331"/>
                  </a:lnTo>
                  <a:lnTo>
                    <a:pt x="80" y="355"/>
                  </a:lnTo>
                  <a:lnTo>
                    <a:pt x="111" y="374"/>
                  </a:lnTo>
                  <a:lnTo>
                    <a:pt x="146" y="385"/>
                  </a:lnTo>
                  <a:lnTo>
                    <a:pt x="183" y="389"/>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0" name="Rectangle 204"/>
            <p:cNvSpPr>
              <a:spLocks noChangeArrowheads="1"/>
            </p:cNvSpPr>
            <p:nvPr/>
          </p:nvSpPr>
          <p:spPr bwMode="auto">
            <a:xfrm>
              <a:off x="5186" y="1330"/>
              <a:ext cx="431" cy="38"/>
            </a:xfrm>
            <a:prstGeom prst="rect">
              <a:avLst/>
            </a:prstGeom>
            <a:solidFill>
              <a:srgbClr val="E8D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1" name="Freeform 205"/>
            <p:cNvSpPr>
              <a:spLocks/>
            </p:cNvSpPr>
            <p:nvPr/>
          </p:nvSpPr>
          <p:spPr bwMode="auto">
            <a:xfrm>
              <a:off x="5229" y="994"/>
              <a:ext cx="422" cy="336"/>
            </a:xfrm>
            <a:custGeom>
              <a:avLst/>
              <a:gdLst>
                <a:gd name="T0" fmla="*/ 565 w 1688"/>
                <a:gd name="T1" fmla="*/ 7 h 1345"/>
                <a:gd name="T2" fmla="*/ 535 w 1688"/>
                <a:gd name="T3" fmla="*/ 35 h 1345"/>
                <a:gd name="T4" fmla="*/ 502 w 1688"/>
                <a:gd name="T5" fmla="*/ 67 h 1345"/>
                <a:gd name="T6" fmla="*/ 479 w 1688"/>
                <a:gd name="T7" fmla="*/ 100 h 1345"/>
                <a:gd name="T8" fmla="*/ 467 w 1688"/>
                <a:gd name="T9" fmla="*/ 130 h 1345"/>
                <a:gd name="T10" fmla="*/ 462 w 1688"/>
                <a:gd name="T11" fmla="*/ 139 h 1345"/>
                <a:gd name="T12" fmla="*/ 438 w 1688"/>
                <a:gd name="T13" fmla="*/ 151 h 1345"/>
                <a:gd name="T14" fmla="*/ 390 w 1688"/>
                <a:gd name="T15" fmla="*/ 181 h 1345"/>
                <a:gd name="T16" fmla="*/ 326 w 1688"/>
                <a:gd name="T17" fmla="*/ 230 h 1345"/>
                <a:gd name="T18" fmla="*/ 251 w 1688"/>
                <a:gd name="T19" fmla="*/ 298 h 1345"/>
                <a:gd name="T20" fmla="*/ 176 w 1688"/>
                <a:gd name="T21" fmla="*/ 386 h 1345"/>
                <a:gd name="T22" fmla="*/ 128 w 1688"/>
                <a:gd name="T23" fmla="*/ 478 h 1345"/>
                <a:gd name="T24" fmla="*/ 76 w 1688"/>
                <a:gd name="T25" fmla="*/ 599 h 1345"/>
                <a:gd name="T26" fmla="*/ 46 w 1688"/>
                <a:gd name="T27" fmla="*/ 681 h 1345"/>
                <a:gd name="T28" fmla="*/ 18 w 1688"/>
                <a:gd name="T29" fmla="*/ 814 h 1345"/>
                <a:gd name="T30" fmla="*/ 0 w 1688"/>
                <a:gd name="T31" fmla="*/ 943 h 1345"/>
                <a:gd name="T32" fmla="*/ 6 w 1688"/>
                <a:gd name="T33" fmla="*/ 1005 h 1345"/>
                <a:gd name="T34" fmla="*/ 31 w 1688"/>
                <a:gd name="T35" fmla="*/ 1074 h 1345"/>
                <a:gd name="T36" fmla="*/ 85 w 1688"/>
                <a:gd name="T37" fmla="*/ 1128 h 1345"/>
                <a:gd name="T38" fmla="*/ 138 w 1688"/>
                <a:gd name="T39" fmla="*/ 1148 h 1345"/>
                <a:gd name="T40" fmla="*/ 187 w 1688"/>
                <a:gd name="T41" fmla="*/ 1158 h 1345"/>
                <a:gd name="T42" fmla="*/ 228 w 1688"/>
                <a:gd name="T43" fmla="*/ 1161 h 1345"/>
                <a:gd name="T44" fmla="*/ 258 w 1688"/>
                <a:gd name="T45" fmla="*/ 1160 h 1345"/>
                <a:gd name="T46" fmla="*/ 273 w 1688"/>
                <a:gd name="T47" fmla="*/ 1159 h 1345"/>
                <a:gd name="T48" fmla="*/ 1262 w 1688"/>
                <a:gd name="T49" fmla="*/ 1345 h 1345"/>
                <a:gd name="T50" fmla="*/ 1259 w 1688"/>
                <a:gd name="T51" fmla="*/ 663 h 1345"/>
                <a:gd name="T52" fmla="*/ 1325 w 1688"/>
                <a:gd name="T53" fmla="*/ 676 h 1345"/>
                <a:gd name="T54" fmla="*/ 1401 w 1688"/>
                <a:gd name="T55" fmla="*/ 697 h 1345"/>
                <a:gd name="T56" fmla="*/ 1454 w 1688"/>
                <a:gd name="T57" fmla="*/ 712 h 1345"/>
                <a:gd name="T58" fmla="*/ 1501 w 1688"/>
                <a:gd name="T59" fmla="*/ 719 h 1345"/>
                <a:gd name="T60" fmla="*/ 1542 w 1688"/>
                <a:gd name="T61" fmla="*/ 720 h 1345"/>
                <a:gd name="T62" fmla="*/ 1570 w 1688"/>
                <a:gd name="T63" fmla="*/ 717 h 1345"/>
                <a:gd name="T64" fmla="*/ 1584 w 1688"/>
                <a:gd name="T65" fmla="*/ 715 h 1345"/>
                <a:gd name="T66" fmla="*/ 1596 w 1688"/>
                <a:gd name="T67" fmla="*/ 710 h 1345"/>
                <a:gd name="T68" fmla="*/ 1635 w 1688"/>
                <a:gd name="T69" fmla="*/ 682 h 1345"/>
                <a:gd name="T70" fmla="*/ 1675 w 1688"/>
                <a:gd name="T71" fmla="*/ 622 h 1345"/>
                <a:gd name="T72" fmla="*/ 1682 w 1688"/>
                <a:gd name="T73" fmla="*/ 469 h 1345"/>
                <a:gd name="T74" fmla="*/ 1647 w 1688"/>
                <a:gd name="T75" fmla="*/ 323 h 1345"/>
                <a:gd name="T76" fmla="*/ 1643 w 1688"/>
                <a:gd name="T77" fmla="*/ 240 h 1345"/>
                <a:gd name="T78" fmla="*/ 1603 w 1688"/>
                <a:gd name="T79" fmla="*/ 143 h 1345"/>
                <a:gd name="T80" fmla="*/ 1550 w 1688"/>
                <a:gd name="T81" fmla="*/ 90 h 1345"/>
                <a:gd name="T82" fmla="*/ 1340 w 1688"/>
                <a:gd name="T83" fmla="*/ 248 h 1345"/>
                <a:gd name="T84" fmla="*/ 1331 w 1688"/>
                <a:gd name="T85" fmla="*/ 255 h 1345"/>
                <a:gd name="T86" fmla="*/ 1307 w 1688"/>
                <a:gd name="T87" fmla="*/ 257 h 1345"/>
                <a:gd name="T88" fmla="*/ 1270 w 1688"/>
                <a:gd name="T89" fmla="*/ 228 h 1345"/>
                <a:gd name="T90" fmla="*/ 1215 w 1688"/>
                <a:gd name="T91" fmla="*/ 177 h 1345"/>
                <a:gd name="T92" fmla="*/ 1158 w 1688"/>
                <a:gd name="T93" fmla="*/ 135 h 1345"/>
                <a:gd name="T94" fmla="*/ 1102 w 1688"/>
                <a:gd name="T95" fmla="*/ 111 h 1345"/>
                <a:gd name="T96" fmla="*/ 1030 w 1688"/>
                <a:gd name="T97" fmla="*/ 87 h 1345"/>
                <a:gd name="T98" fmla="*/ 993 w 1688"/>
                <a:gd name="T99" fmla="*/ 7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8" h="1345">
                  <a:moveTo>
                    <a:pt x="572" y="0"/>
                  </a:moveTo>
                  <a:lnTo>
                    <a:pt x="569" y="2"/>
                  </a:lnTo>
                  <a:lnTo>
                    <a:pt x="565" y="7"/>
                  </a:lnTo>
                  <a:lnTo>
                    <a:pt x="557" y="15"/>
                  </a:lnTo>
                  <a:lnTo>
                    <a:pt x="546" y="24"/>
                  </a:lnTo>
                  <a:lnTo>
                    <a:pt x="535" y="35"/>
                  </a:lnTo>
                  <a:lnTo>
                    <a:pt x="523" y="46"/>
                  </a:lnTo>
                  <a:lnTo>
                    <a:pt x="512" y="57"/>
                  </a:lnTo>
                  <a:lnTo>
                    <a:pt x="502" y="67"/>
                  </a:lnTo>
                  <a:lnTo>
                    <a:pt x="492" y="77"/>
                  </a:lnTo>
                  <a:lnTo>
                    <a:pt x="484" y="89"/>
                  </a:lnTo>
                  <a:lnTo>
                    <a:pt x="479" y="100"/>
                  </a:lnTo>
                  <a:lnTo>
                    <a:pt x="473" y="112"/>
                  </a:lnTo>
                  <a:lnTo>
                    <a:pt x="469" y="122"/>
                  </a:lnTo>
                  <a:lnTo>
                    <a:pt x="467" y="130"/>
                  </a:lnTo>
                  <a:lnTo>
                    <a:pt x="465" y="135"/>
                  </a:lnTo>
                  <a:lnTo>
                    <a:pt x="465" y="137"/>
                  </a:lnTo>
                  <a:lnTo>
                    <a:pt x="462" y="139"/>
                  </a:lnTo>
                  <a:lnTo>
                    <a:pt x="458" y="141"/>
                  </a:lnTo>
                  <a:lnTo>
                    <a:pt x="450" y="145"/>
                  </a:lnTo>
                  <a:lnTo>
                    <a:pt x="438" y="151"/>
                  </a:lnTo>
                  <a:lnTo>
                    <a:pt x="424" y="159"/>
                  </a:lnTo>
                  <a:lnTo>
                    <a:pt x="408" y="168"/>
                  </a:lnTo>
                  <a:lnTo>
                    <a:pt x="390" y="181"/>
                  </a:lnTo>
                  <a:lnTo>
                    <a:pt x="369" y="195"/>
                  </a:lnTo>
                  <a:lnTo>
                    <a:pt x="347" y="211"/>
                  </a:lnTo>
                  <a:lnTo>
                    <a:pt x="326" y="230"/>
                  </a:lnTo>
                  <a:lnTo>
                    <a:pt x="301" y="249"/>
                  </a:lnTo>
                  <a:lnTo>
                    <a:pt x="276" y="272"/>
                  </a:lnTo>
                  <a:lnTo>
                    <a:pt x="251" y="298"/>
                  </a:lnTo>
                  <a:lnTo>
                    <a:pt x="227" y="324"/>
                  </a:lnTo>
                  <a:lnTo>
                    <a:pt x="201" y="354"/>
                  </a:lnTo>
                  <a:lnTo>
                    <a:pt x="176" y="386"/>
                  </a:lnTo>
                  <a:lnTo>
                    <a:pt x="162" y="408"/>
                  </a:lnTo>
                  <a:lnTo>
                    <a:pt x="145" y="441"/>
                  </a:lnTo>
                  <a:lnTo>
                    <a:pt x="128" y="478"/>
                  </a:lnTo>
                  <a:lnTo>
                    <a:pt x="109" y="519"/>
                  </a:lnTo>
                  <a:lnTo>
                    <a:pt x="92" y="561"/>
                  </a:lnTo>
                  <a:lnTo>
                    <a:pt x="76" y="599"/>
                  </a:lnTo>
                  <a:lnTo>
                    <a:pt x="63" y="631"/>
                  </a:lnTo>
                  <a:lnTo>
                    <a:pt x="54" y="655"/>
                  </a:lnTo>
                  <a:lnTo>
                    <a:pt x="46" y="681"/>
                  </a:lnTo>
                  <a:lnTo>
                    <a:pt x="37" y="719"/>
                  </a:lnTo>
                  <a:lnTo>
                    <a:pt x="28" y="765"/>
                  </a:lnTo>
                  <a:lnTo>
                    <a:pt x="18" y="814"/>
                  </a:lnTo>
                  <a:lnTo>
                    <a:pt x="9" y="863"/>
                  </a:lnTo>
                  <a:lnTo>
                    <a:pt x="3" y="908"/>
                  </a:lnTo>
                  <a:lnTo>
                    <a:pt x="0" y="943"/>
                  </a:lnTo>
                  <a:lnTo>
                    <a:pt x="0" y="967"/>
                  </a:lnTo>
                  <a:lnTo>
                    <a:pt x="2" y="984"/>
                  </a:lnTo>
                  <a:lnTo>
                    <a:pt x="6" y="1005"/>
                  </a:lnTo>
                  <a:lnTo>
                    <a:pt x="11" y="1028"/>
                  </a:lnTo>
                  <a:lnTo>
                    <a:pt x="21" y="1051"/>
                  </a:lnTo>
                  <a:lnTo>
                    <a:pt x="31" y="1074"/>
                  </a:lnTo>
                  <a:lnTo>
                    <a:pt x="45" y="1096"/>
                  </a:lnTo>
                  <a:lnTo>
                    <a:pt x="63" y="1114"/>
                  </a:lnTo>
                  <a:lnTo>
                    <a:pt x="85" y="1128"/>
                  </a:lnTo>
                  <a:lnTo>
                    <a:pt x="103" y="1136"/>
                  </a:lnTo>
                  <a:lnTo>
                    <a:pt x="121" y="1142"/>
                  </a:lnTo>
                  <a:lnTo>
                    <a:pt x="138" y="1148"/>
                  </a:lnTo>
                  <a:lnTo>
                    <a:pt x="155" y="1152"/>
                  </a:lnTo>
                  <a:lnTo>
                    <a:pt x="171" y="1156"/>
                  </a:lnTo>
                  <a:lnTo>
                    <a:pt x="187" y="1158"/>
                  </a:lnTo>
                  <a:lnTo>
                    <a:pt x="202" y="1159"/>
                  </a:lnTo>
                  <a:lnTo>
                    <a:pt x="216" y="1160"/>
                  </a:lnTo>
                  <a:lnTo>
                    <a:pt x="228" y="1161"/>
                  </a:lnTo>
                  <a:lnTo>
                    <a:pt x="239" y="1161"/>
                  </a:lnTo>
                  <a:lnTo>
                    <a:pt x="250" y="1161"/>
                  </a:lnTo>
                  <a:lnTo>
                    <a:pt x="258" y="1160"/>
                  </a:lnTo>
                  <a:lnTo>
                    <a:pt x="265" y="1160"/>
                  </a:lnTo>
                  <a:lnTo>
                    <a:pt x="269" y="1159"/>
                  </a:lnTo>
                  <a:lnTo>
                    <a:pt x="273" y="1159"/>
                  </a:lnTo>
                  <a:lnTo>
                    <a:pt x="274" y="1159"/>
                  </a:lnTo>
                  <a:lnTo>
                    <a:pt x="255" y="1345"/>
                  </a:lnTo>
                  <a:lnTo>
                    <a:pt x="1262" y="1345"/>
                  </a:lnTo>
                  <a:lnTo>
                    <a:pt x="1241" y="661"/>
                  </a:lnTo>
                  <a:lnTo>
                    <a:pt x="1246" y="662"/>
                  </a:lnTo>
                  <a:lnTo>
                    <a:pt x="1259" y="663"/>
                  </a:lnTo>
                  <a:lnTo>
                    <a:pt x="1277" y="667"/>
                  </a:lnTo>
                  <a:lnTo>
                    <a:pt x="1300" y="671"/>
                  </a:lnTo>
                  <a:lnTo>
                    <a:pt x="1325" y="676"/>
                  </a:lnTo>
                  <a:lnTo>
                    <a:pt x="1353" y="683"/>
                  </a:lnTo>
                  <a:lnTo>
                    <a:pt x="1378" y="689"/>
                  </a:lnTo>
                  <a:lnTo>
                    <a:pt x="1401" y="697"/>
                  </a:lnTo>
                  <a:lnTo>
                    <a:pt x="1418" y="702"/>
                  </a:lnTo>
                  <a:lnTo>
                    <a:pt x="1437" y="708"/>
                  </a:lnTo>
                  <a:lnTo>
                    <a:pt x="1454" y="712"/>
                  </a:lnTo>
                  <a:lnTo>
                    <a:pt x="1470" y="715"/>
                  </a:lnTo>
                  <a:lnTo>
                    <a:pt x="1486" y="717"/>
                  </a:lnTo>
                  <a:lnTo>
                    <a:pt x="1501" y="719"/>
                  </a:lnTo>
                  <a:lnTo>
                    <a:pt x="1516" y="720"/>
                  </a:lnTo>
                  <a:lnTo>
                    <a:pt x="1529" y="720"/>
                  </a:lnTo>
                  <a:lnTo>
                    <a:pt x="1542" y="720"/>
                  </a:lnTo>
                  <a:lnTo>
                    <a:pt x="1552" y="719"/>
                  </a:lnTo>
                  <a:lnTo>
                    <a:pt x="1562" y="719"/>
                  </a:lnTo>
                  <a:lnTo>
                    <a:pt x="1570" y="717"/>
                  </a:lnTo>
                  <a:lnTo>
                    <a:pt x="1576" y="716"/>
                  </a:lnTo>
                  <a:lnTo>
                    <a:pt x="1582" y="716"/>
                  </a:lnTo>
                  <a:lnTo>
                    <a:pt x="1584" y="715"/>
                  </a:lnTo>
                  <a:lnTo>
                    <a:pt x="1585" y="715"/>
                  </a:lnTo>
                  <a:lnTo>
                    <a:pt x="1588" y="714"/>
                  </a:lnTo>
                  <a:lnTo>
                    <a:pt x="1596" y="710"/>
                  </a:lnTo>
                  <a:lnTo>
                    <a:pt x="1606" y="704"/>
                  </a:lnTo>
                  <a:lnTo>
                    <a:pt x="1620" y="694"/>
                  </a:lnTo>
                  <a:lnTo>
                    <a:pt x="1635" y="682"/>
                  </a:lnTo>
                  <a:lnTo>
                    <a:pt x="1650" y="666"/>
                  </a:lnTo>
                  <a:lnTo>
                    <a:pt x="1663" y="645"/>
                  </a:lnTo>
                  <a:lnTo>
                    <a:pt x="1675" y="622"/>
                  </a:lnTo>
                  <a:lnTo>
                    <a:pt x="1686" y="577"/>
                  </a:lnTo>
                  <a:lnTo>
                    <a:pt x="1688" y="525"/>
                  </a:lnTo>
                  <a:lnTo>
                    <a:pt x="1682" y="469"/>
                  </a:lnTo>
                  <a:lnTo>
                    <a:pt x="1672" y="415"/>
                  </a:lnTo>
                  <a:lnTo>
                    <a:pt x="1659" y="365"/>
                  </a:lnTo>
                  <a:lnTo>
                    <a:pt x="1647" y="323"/>
                  </a:lnTo>
                  <a:lnTo>
                    <a:pt x="1639" y="292"/>
                  </a:lnTo>
                  <a:lnTo>
                    <a:pt x="1637" y="277"/>
                  </a:lnTo>
                  <a:lnTo>
                    <a:pt x="1643" y="240"/>
                  </a:lnTo>
                  <a:lnTo>
                    <a:pt x="1637" y="204"/>
                  </a:lnTo>
                  <a:lnTo>
                    <a:pt x="1622" y="172"/>
                  </a:lnTo>
                  <a:lnTo>
                    <a:pt x="1603" y="143"/>
                  </a:lnTo>
                  <a:lnTo>
                    <a:pt x="1582" y="120"/>
                  </a:lnTo>
                  <a:lnTo>
                    <a:pt x="1563" y="102"/>
                  </a:lnTo>
                  <a:lnTo>
                    <a:pt x="1550" y="90"/>
                  </a:lnTo>
                  <a:lnTo>
                    <a:pt x="1544" y="85"/>
                  </a:lnTo>
                  <a:lnTo>
                    <a:pt x="1355" y="127"/>
                  </a:lnTo>
                  <a:lnTo>
                    <a:pt x="1340" y="248"/>
                  </a:lnTo>
                  <a:lnTo>
                    <a:pt x="1339" y="249"/>
                  </a:lnTo>
                  <a:lnTo>
                    <a:pt x="1336" y="252"/>
                  </a:lnTo>
                  <a:lnTo>
                    <a:pt x="1331" y="255"/>
                  </a:lnTo>
                  <a:lnTo>
                    <a:pt x="1324" y="257"/>
                  </a:lnTo>
                  <a:lnTo>
                    <a:pt x="1316" y="258"/>
                  </a:lnTo>
                  <a:lnTo>
                    <a:pt x="1307" y="257"/>
                  </a:lnTo>
                  <a:lnTo>
                    <a:pt x="1296" y="253"/>
                  </a:lnTo>
                  <a:lnTo>
                    <a:pt x="1286" y="245"/>
                  </a:lnTo>
                  <a:lnTo>
                    <a:pt x="1270" y="228"/>
                  </a:lnTo>
                  <a:lnTo>
                    <a:pt x="1252" y="211"/>
                  </a:lnTo>
                  <a:lnTo>
                    <a:pt x="1233" y="194"/>
                  </a:lnTo>
                  <a:lnTo>
                    <a:pt x="1215" y="177"/>
                  </a:lnTo>
                  <a:lnTo>
                    <a:pt x="1195" y="162"/>
                  </a:lnTo>
                  <a:lnTo>
                    <a:pt x="1177" y="147"/>
                  </a:lnTo>
                  <a:lnTo>
                    <a:pt x="1158" y="135"/>
                  </a:lnTo>
                  <a:lnTo>
                    <a:pt x="1142" y="127"/>
                  </a:lnTo>
                  <a:lnTo>
                    <a:pt x="1124" y="119"/>
                  </a:lnTo>
                  <a:lnTo>
                    <a:pt x="1102" y="111"/>
                  </a:lnTo>
                  <a:lnTo>
                    <a:pt x="1077" y="103"/>
                  </a:lnTo>
                  <a:lnTo>
                    <a:pt x="1053" y="94"/>
                  </a:lnTo>
                  <a:lnTo>
                    <a:pt x="1030" y="87"/>
                  </a:lnTo>
                  <a:lnTo>
                    <a:pt x="1010" y="81"/>
                  </a:lnTo>
                  <a:lnTo>
                    <a:pt x="997" y="76"/>
                  </a:lnTo>
                  <a:lnTo>
                    <a:pt x="993" y="75"/>
                  </a:lnTo>
                  <a:lnTo>
                    <a:pt x="895" y="2"/>
                  </a:lnTo>
                  <a:lnTo>
                    <a:pt x="572" y="0"/>
                  </a:lnTo>
                  <a:close/>
                </a:path>
              </a:pathLst>
            </a:custGeom>
            <a:solidFill>
              <a:srgbClr val="E5F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2" name="Freeform 206"/>
            <p:cNvSpPr>
              <a:spLocks/>
            </p:cNvSpPr>
            <p:nvPr/>
          </p:nvSpPr>
          <p:spPr bwMode="auto">
            <a:xfrm>
              <a:off x="5425" y="1287"/>
              <a:ext cx="188" cy="100"/>
            </a:xfrm>
            <a:custGeom>
              <a:avLst/>
              <a:gdLst>
                <a:gd name="T0" fmla="*/ 137 w 755"/>
                <a:gd name="T1" fmla="*/ 0 h 399"/>
                <a:gd name="T2" fmla="*/ 3 w 755"/>
                <a:gd name="T3" fmla="*/ 79 h 399"/>
                <a:gd name="T4" fmla="*/ 2 w 755"/>
                <a:gd name="T5" fmla="*/ 90 h 399"/>
                <a:gd name="T6" fmla="*/ 0 w 755"/>
                <a:gd name="T7" fmla="*/ 112 h 399"/>
                <a:gd name="T8" fmla="*/ 2 w 755"/>
                <a:gd name="T9" fmla="*/ 136 h 399"/>
                <a:gd name="T10" fmla="*/ 11 w 755"/>
                <a:gd name="T11" fmla="*/ 150 h 399"/>
                <a:gd name="T12" fmla="*/ 19 w 755"/>
                <a:gd name="T13" fmla="*/ 152 h 399"/>
                <a:gd name="T14" fmla="*/ 29 w 755"/>
                <a:gd name="T15" fmla="*/ 154 h 399"/>
                <a:gd name="T16" fmla="*/ 41 w 755"/>
                <a:gd name="T17" fmla="*/ 155 h 399"/>
                <a:gd name="T18" fmla="*/ 53 w 755"/>
                <a:gd name="T19" fmla="*/ 157 h 399"/>
                <a:gd name="T20" fmla="*/ 64 w 755"/>
                <a:gd name="T21" fmla="*/ 158 h 399"/>
                <a:gd name="T22" fmla="*/ 73 w 755"/>
                <a:gd name="T23" fmla="*/ 158 h 399"/>
                <a:gd name="T24" fmla="*/ 79 w 755"/>
                <a:gd name="T25" fmla="*/ 158 h 399"/>
                <a:gd name="T26" fmla="*/ 81 w 755"/>
                <a:gd name="T27" fmla="*/ 158 h 399"/>
                <a:gd name="T28" fmla="*/ 81 w 755"/>
                <a:gd name="T29" fmla="*/ 399 h 399"/>
                <a:gd name="T30" fmla="*/ 693 w 755"/>
                <a:gd name="T31" fmla="*/ 399 h 399"/>
                <a:gd name="T32" fmla="*/ 693 w 755"/>
                <a:gd name="T33" fmla="*/ 155 h 399"/>
                <a:gd name="T34" fmla="*/ 694 w 755"/>
                <a:gd name="T35" fmla="*/ 155 h 399"/>
                <a:gd name="T36" fmla="*/ 699 w 755"/>
                <a:gd name="T37" fmla="*/ 155 h 399"/>
                <a:gd name="T38" fmla="*/ 706 w 755"/>
                <a:gd name="T39" fmla="*/ 157 h 399"/>
                <a:gd name="T40" fmla="*/ 714 w 755"/>
                <a:gd name="T41" fmla="*/ 157 h 399"/>
                <a:gd name="T42" fmla="*/ 722 w 755"/>
                <a:gd name="T43" fmla="*/ 155 h 399"/>
                <a:gd name="T44" fmla="*/ 730 w 755"/>
                <a:gd name="T45" fmla="*/ 155 h 399"/>
                <a:gd name="T46" fmla="*/ 737 w 755"/>
                <a:gd name="T47" fmla="*/ 153 h 399"/>
                <a:gd name="T48" fmla="*/ 741 w 755"/>
                <a:gd name="T49" fmla="*/ 151 h 399"/>
                <a:gd name="T50" fmla="*/ 747 w 755"/>
                <a:gd name="T51" fmla="*/ 144 h 399"/>
                <a:gd name="T52" fmla="*/ 752 w 755"/>
                <a:gd name="T53" fmla="*/ 134 h 399"/>
                <a:gd name="T54" fmla="*/ 754 w 755"/>
                <a:gd name="T55" fmla="*/ 123 h 399"/>
                <a:gd name="T56" fmla="*/ 755 w 755"/>
                <a:gd name="T57" fmla="*/ 110 h 399"/>
                <a:gd name="T58" fmla="*/ 753 w 755"/>
                <a:gd name="T59" fmla="*/ 97 h 399"/>
                <a:gd name="T60" fmla="*/ 749 w 755"/>
                <a:gd name="T61" fmla="*/ 84 h 399"/>
                <a:gd name="T62" fmla="*/ 742 w 755"/>
                <a:gd name="T63" fmla="*/ 72 h 399"/>
                <a:gd name="T64" fmla="*/ 734 w 755"/>
                <a:gd name="T65" fmla="*/ 64 h 399"/>
                <a:gd name="T66" fmla="*/ 725 w 755"/>
                <a:gd name="T67" fmla="*/ 59 h 399"/>
                <a:gd name="T68" fmla="*/ 713 w 755"/>
                <a:gd name="T69" fmla="*/ 49 h 399"/>
                <a:gd name="T70" fmla="*/ 695 w 755"/>
                <a:gd name="T71" fmla="*/ 39 h 399"/>
                <a:gd name="T72" fmla="*/ 678 w 755"/>
                <a:gd name="T73" fmla="*/ 27 h 399"/>
                <a:gd name="T74" fmla="*/ 662 w 755"/>
                <a:gd name="T75" fmla="*/ 17 h 399"/>
                <a:gd name="T76" fmla="*/ 648 w 755"/>
                <a:gd name="T77" fmla="*/ 8 h 399"/>
                <a:gd name="T78" fmla="*/ 638 w 755"/>
                <a:gd name="T79" fmla="*/ 2 h 399"/>
                <a:gd name="T80" fmla="*/ 634 w 755"/>
                <a:gd name="T81" fmla="*/ 0 h 399"/>
                <a:gd name="T82" fmla="*/ 137 w 755"/>
                <a:gd name="T83"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5" h="399">
                  <a:moveTo>
                    <a:pt x="137" y="0"/>
                  </a:moveTo>
                  <a:lnTo>
                    <a:pt x="3" y="79"/>
                  </a:lnTo>
                  <a:lnTo>
                    <a:pt x="2" y="90"/>
                  </a:lnTo>
                  <a:lnTo>
                    <a:pt x="0" y="112"/>
                  </a:lnTo>
                  <a:lnTo>
                    <a:pt x="2" y="136"/>
                  </a:lnTo>
                  <a:lnTo>
                    <a:pt x="11" y="150"/>
                  </a:lnTo>
                  <a:lnTo>
                    <a:pt x="19" y="152"/>
                  </a:lnTo>
                  <a:lnTo>
                    <a:pt x="29" y="154"/>
                  </a:lnTo>
                  <a:lnTo>
                    <a:pt x="41" y="155"/>
                  </a:lnTo>
                  <a:lnTo>
                    <a:pt x="53" y="157"/>
                  </a:lnTo>
                  <a:lnTo>
                    <a:pt x="64" y="158"/>
                  </a:lnTo>
                  <a:lnTo>
                    <a:pt x="73" y="158"/>
                  </a:lnTo>
                  <a:lnTo>
                    <a:pt x="79" y="158"/>
                  </a:lnTo>
                  <a:lnTo>
                    <a:pt x="81" y="158"/>
                  </a:lnTo>
                  <a:lnTo>
                    <a:pt x="81" y="399"/>
                  </a:lnTo>
                  <a:lnTo>
                    <a:pt x="693" y="399"/>
                  </a:lnTo>
                  <a:lnTo>
                    <a:pt x="693" y="155"/>
                  </a:lnTo>
                  <a:lnTo>
                    <a:pt x="694" y="155"/>
                  </a:lnTo>
                  <a:lnTo>
                    <a:pt x="699" y="155"/>
                  </a:lnTo>
                  <a:lnTo>
                    <a:pt x="706" y="157"/>
                  </a:lnTo>
                  <a:lnTo>
                    <a:pt x="714" y="157"/>
                  </a:lnTo>
                  <a:lnTo>
                    <a:pt x="722" y="155"/>
                  </a:lnTo>
                  <a:lnTo>
                    <a:pt x="730" y="155"/>
                  </a:lnTo>
                  <a:lnTo>
                    <a:pt x="737" y="153"/>
                  </a:lnTo>
                  <a:lnTo>
                    <a:pt x="741" y="151"/>
                  </a:lnTo>
                  <a:lnTo>
                    <a:pt x="747" y="144"/>
                  </a:lnTo>
                  <a:lnTo>
                    <a:pt x="752" y="134"/>
                  </a:lnTo>
                  <a:lnTo>
                    <a:pt x="754" y="123"/>
                  </a:lnTo>
                  <a:lnTo>
                    <a:pt x="755" y="110"/>
                  </a:lnTo>
                  <a:lnTo>
                    <a:pt x="753" y="97"/>
                  </a:lnTo>
                  <a:lnTo>
                    <a:pt x="749" y="84"/>
                  </a:lnTo>
                  <a:lnTo>
                    <a:pt x="742" y="72"/>
                  </a:lnTo>
                  <a:lnTo>
                    <a:pt x="734" y="64"/>
                  </a:lnTo>
                  <a:lnTo>
                    <a:pt x="725" y="59"/>
                  </a:lnTo>
                  <a:lnTo>
                    <a:pt x="713" y="49"/>
                  </a:lnTo>
                  <a:lnTo>
                    <a:pt x="695" y="39"/>
                  </a:lnTo>
                  <a:lnTo>
                    <a:pt x="678" y="27"/>
                  </a:lnTo>
                  <a:lnTo>
                    <a:pt x="662" y="17"/>
                  </a:lnTo>
                  <a:lnTo>
                    <a:pt x="648" y="8"/>
                  </a:lnTo>
                  <a:lnTo>
                    <a:pt x="638" y="2"/>
                  </a:lnTo>
                  <a:lnTo>
                    <a:pt x="634" y="0"/>
                  </a:lnTo>
                  <a:lnTo>
                    <a:pt x="13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3" name="Freeform 207"/>
            <p:cNvSpPr>
              <a:spLocks/>
            </p:cNvSpPr>
            <p:nvPr/>
          </p:nvSpPr>
          <p:spPr bwMode="auto">
            <a:xfrm>
              <a:off x="5544" y="1258"/>
              <a:ext cx="42" cy="109"/>
            </a:xfrm>
            <a:custGeom>
              <a:avLst/>
              <a:gdLst>
                <a:gd name="T0" fmla="*/ 79 w 166"/>
                <a:gd name="T1" fmla="*/ 435 h 436"/>
                <a:gd name="T2" fmla="*/ 93 w 166"/>
                <a:gd name="T3" fmla="*/ 436 h 436"/>
                <a:gd name="T4" fmla="*/ 105 w 166"/>
                <a:gd name="T5" fmla="*/ 434 h 436"/>
                <a:gd name="T6" fmla="*/ 115 w 166"/>
                <a:gd name="T7" fmla="*/ 432 h 436"/>
                <a:gd name="T8" fmla="*/ 124 w 166"/>
                <a:gd name="T9" fmla="*/ 427 h 436"/>
                <a:gd name="T10" fmla="*/ 131 w 166"/>
                <a:gd name="T11" fmla="*/ 422 h 436"/>
                <a:gd name="T12" fmla="*/ 136 w 166"/>
                <a:gd name="T13" fmla="*/ 419 h 436"/>
                <a:gd name="T14" fmla="*/ 138 w 166"/>
                <a:gd name="T15" fmla="*/ 415 h 436"/>
                <a:gd name="T16" fmla="*/ 139 w 166"/>
                <a:gd name="T17" fmla="*/ 414 h 436"/>
                <a:gd name="T18" fmla="*/ 137 w 166"/>
                <a:gd name="T19" fmla="*/ 78 h 436"/>
                <a:gd name="T20" fmla="*/ 140 w 166"/>
                <a:gd name="T21" fmla="*/ 76 h 436"/>
                <a:gd name="T22" fmla="*/ 150 w 166"/>
                <a:gd name="T23" fmla="*/ 73 h 436"/>
                <a:gd name="T24" fmla="*/ 159 w 166"/>
                <a:gd name="T25" fmla="*/ 61 h 436"/>
                <a:gd name="T26" fmla="*/ 166 w 166"/>
                <a:gd name="T27" fmla="*/ 42 h 436"/>
                <a:gd name="T28" fmla="*/ 162 w 166"/>
                <a:gd name="T29" fmla="*/ 28 h 436"/>
                <a:gd name="T30" fmla="*/ 152 w 166"/>
                <a:gd name="T31" fmla="*/ 16 h 436"/>
                <a:gd name="T32" fmla="*/ 136 w 166"/>
                <a:gd name="T33" fmla="*/ 10 h 436"/>
                <a:gd name="T34" fmla="*/ 117 w 166"/>
                <a:gd name="T35" fmla="*/ 5 h 436"/>
                <a:gd name="T36" fmla="*/ 101 w 166"/>
                <a:gd name="T37" fmla="*/ 1 h 436"/>
                <a:gd name="T38" fmla="*/ 89 w 166"/>
                <a:gd name="T39" fmla="*/ 0 h 436"/>
                <a:gd name="T40" fmla="*/ 83 w 166"/>
                <a:gd name="T41" fmla="*/ 0 h 436"/>
                <a:gd name="T42" fmla="*/ 87 w 166"/>
                <a:gd name="T43" fmla="*/ 0 h 436"/>
                <a:gd name="T44" fmla="*/ 92 w 166"/>
                <a:gd name="T45" fmla="*/ 0 h 436"/>
                <a:gd name="T46" fmla="*/ 86 w 166"/>
                <a:gd name="T47" fmla="*/ 0 h 436"/>
                <a:gd name="T48" fmla="*/ 72 w 166"/>
                <a:gd name="T49" fmla="*/ 1 h 436"/>
                <a:gd name="T50" fmla="*/ 55 w 166"/>
                <a:gd name="T51" fmla="*/ 4 h 436"/>
                <a:gd name="T52" fmla="*/ 37 w 166"/>
                <a:gd name="T53" fmla="*/ 8 h 436"/>
                <a:gd name="T54" fmla="*/ 18 w 166"/>
                <a:gd name="T55" fmla="*/ 13 h 436"/>
                <a:gd name="T56" fmla="*/ 6 w 166"/>
                <a:gd name="T57" fmla="*/ 21 h 436"/>
                <a:gd name="T58" fmla="*/ 0 w 166"/>
                <a:gd name="T59" fmla="*/ 31 h 436"/>
                <a:gd name="T60" fmla="*/ 0 w 166"/>
                <a:gd name="T61" fmla="*/ 42 h 436"/>
                <a:gd name="T62" fmla="*/ 3 w 166"/>
                <a:gd name="T63" fmla="*/ 51 h 436"/>
                <a:gd name="T64" fmla="*/ 8 w 166"/>
                <a:gd name="T65" fmla="*/ 57 h 436"/>
                <a:gd name="T66" fmla="*/ 14 w 166"/>
                <a:gd name="T67" fmla="*/ 63 h 436"/>
                <a:gd name="T68" fmla="*/ 21 w 166"/>
                <a:gd name="T69" fmla="*/ 66 h 436"/>
                <a:gd name="T70" fmla="*/ 25 w 166"/>
                <a:gd name="T71" fmla="*/ 68 h 436"/>
                <a:gd name="T72" fmla="*/ 30 w 166"/>
                <a:gd name="T73" fmla="*/ 69 h 436"/>
                <a:gd name="T74" fmla="*/ 31 w 166"/>
                <a:gd name="T75" fmla="*/ 69 h 436"/>
                <a:gd name="T76" fmla="*/ 28 w 166"/>
                <a:gd name="T77" fmla="*/ 402 h 436"/>
                <a:gd name="T78" fmla="*/ 29 w 166"/>
                <a:gd name="T79" fmla="*/ 403 h 436"/>
                <a:gd name="T80" fmla="*/ 31 w 166"/>
                <a:gd name="T81" fmla="*/ 406 h 436"/>
                <a:gd name="T82" fmla="*/ 36 w 166"/>
                <a:gd name="T83" fmla="*/ 411 h 436"/>
                <a:gd name="T84" fmla="*/ 41 w 166"/>
                <a:gd name="T85" fmla="*/ 417 h 436"/>
                <a:gd name="T86" fmla="*/ 48 w 166"/>
                <a:gd name="T87" fmla="*/ 422 h 436"/>
                <a:gd name="T88" fmla="*/ 57 w 166"/>
                <a:gd name="T89" fmla="*/ 428 h 436"/>
                <a:gd name="T90" fmla="*/ 68 w 166"/>
                <a:gd name="T91" fmla="*/ 433 h 436"/>
                <a:gd name="T92" fmla="*/ 79 w 166"/>
                <a:gd name="T9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436">
                  <a:moveTo>
                    <a:pt x="79" y="435"/>
                  </a:moveTo>
                  <a:lnTo>
                    <a:pt x="93" y="436"/>
                  </a:lnTo>
                  <a:lnTo>
                    <a:pt x="105" y="434"/>
                  </a:lnTo>
                  <a:lnTo>
                    <a:pt x="115" y="432"/>
                  </a:lnTo>
                  <a:lnTo>
                    <a:pt x="124" y="427"/>
                  </a:lnTo>
                  <a:lnTo>
                    <a:pt x="131" y="422"/>
                  </a:lnTo>
                  <a:lnTo>
                    <a:pt x="136" y="419"/>
                  </a:lnTo>
                  <a:lnTo>
                    <a:pt x="138" y="415"/>
                  </a:lnTo>
                  <a:lnTo>
                    <a:pt x="139" y="414"/>
                  </a:lnTo>
                  <a:lnTo>
                    <a:pt x="137" y="78"/>
                  </a:lnTo>
                  <a:lnTo>
                    <a:pt x="140" y="76"/>
                  </a:lnTo>
                  <a:lnTo>
                    <a:pt x="150" y="73"/>
                  </a:lnTo>
                  <a:lnTo>
                    <a:pt x="159" y="61"/>
                  </a:lnTo>
                  <a:lnTo>
                    <a:pt x="166" y="42"/>
                  </a:lnTo>
                  <a:lnTo>
                    <a:pt x="162" y="28"/>
                  </a:lnTo>
                  <a:lnTo>
                    <a:pt x="152" y="16"/>
                  </a:lnTo>
                  <a:lnTo>
                    <a:pt x="136" y="10"/>
                  </a:lnTo>
                  <a:lnTo>
                    <a:pt x="117" y="5"/>
                  </a:lnTo>
                  <a:lnTo>
                    <a:pt x="101" y="1"/>
                  </a:lnTo>
                  <a:lnTo>
                    <a:pt x="89" y="0"/>
                  </a:lnTo>
                  <a:lnTo>
                    <a:pt x="83" y="0"/>
                  </a:lnTo>
                  <a:lnTo>
                    <a:pt x="87" y="0"/>
                  </a:lnTo>
                  <a:lnTo>
                    <a:pt x="92" y="0"/>
                  </a:lnTo>
                  <a:lnTo>
                    <a:pt x="86" y="0"/>
                  </a:lnTo>
                  <a:lnTo>
                    <a:pt x="72" y="1"/>
                  </a:lnTo>
                  <a:lnTo>
                    <a:pt x="55" y="4"/>
                  </a:lnTo>
                  <a:lnTo>
                    <a:pt x="37" y="8"/>
                  </a:lnTo>
                  <a:lnTo>
                    <a:pt x="18" y="13"/>
                  </a:lnTo>
                  <a:lnTo>
                    <a:pt x="6" y="21"/>
                  </a:lnTo>
                  <a:lnTo>
                    <a:pt x="0" y="31"/>
                  </a:lnTo>
                  <a:lnTo>
                    <a:pt x="0" y="42"/>
                  </a:lnTo>
                  <a:lnTo>
                    <a:pt x="3" y="51"/>
                  </a:lnTo>
                  <a:lnTo>
                    <a:pt x="8" y="57"/>
                  </a:lnTo>
                  <a:lnTo>
                    <a:pt x="14" y="63"/>
                  </a:lnTo>
                  <a:lnTo>
                    <a:pt x="21" y="66"/>
                  </a:lnTo>
                  <a:lnTo>
                    <a:pt x="25" y="68"/>
                  </a:lnTo>
                  <a:lnTo>
                    <a:pt x="30" y="69"/>
                  </a:lnTo>
                  <a:lnTo>
                    <a:pt x="31" y="69"/>
                  </a:lnTo>
                  <a:lnTo>
                    <a:pt x="28" y="402"/>
                  </a:lnTo>
                  <a:lnTo>
                    <a:pt x="29" y="403"/>
                  </a:lnTo>
                  <a:lnTo>
                    <a:pt x="31" y="406"/>
                  </a:lnTo>
                  <a:lnTo>
                    <a:pt x="36" y="411"/>
                  </a:lnTo>
                  <a:lnTo>
                    <a:pt x="41" y="417"/>
                  </a:lnTo>
                  <a:lnTo>
                    <a:pt x="48" y="422"/>
                  </a:lnTo>
                  <a:lnTo>
                    <a:pt x="57" y="428"/>
                  </a:lnTo>
                  <a:lnTo>
                    <a:pt x="68" y="433"/>
                  </a:lnTo>
                  <a:lnTo>
                    <a:pt x="79" y="435"/>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4" name="Freeform 208"/>
            <p:cNvSpPr>
              <a:spLocks/>
            </p:cNvSpPr>
            <p:nvPr/>
          </p:nvSpPr>
          <p:spPr bwMode="auto">
            <a:xfrm>
              <a:off x="5502" y="1259"/>
              <a:ext cx="40" cy="109"/>
            </a:xfrm>
            <a:custGeom>
              <a:avLst/>
              <a:gdLst>
                <a:gd name="T0" fmla="*/ 79 w 158"/>
                <a:gd name="T1" fmla="*/ 436 h 436"/>
                <a:gd name="T2" fmla="*/ 93 w 158"/>
                <a:gd name="T3" fmla="*/ 436 h 436"/>
                <a:gd name="T4" fmla="*/ 105 w 158"/>
                <a:gd name="T5" fmla="*/ 435 h 436"/>
                <a:gd name="T6" fmla="*/ 115 w 158"/>
                <a:gd name="T7" fmla="*/ 431 h 436"/>
                <a:gd name="T8" fmla="*/ 124 w 158"/>
                <a:gd name="T9" fmla="*/ 427 h 436"/>
                <a:gd name="T10" fmla="*/ 131 w 158"/>
                <a:gd name="T11" fmla="*/ 423 h 436"/>
                <a:gd name="T12" fmla="*/ 136 w 158"/>
                <a:gd name="T13" fmla="*/ 419 h 436"/>
                <a:gd name="T14" fmla="*/ 138 w 158"/>
                <a:gd name="T15" fmla="*/ 416 h 436"/>
                <a:gd name="T16" fmla="*/ 139 w 158"/>
                <a:gd name="T17" fmla="*/ 415 h 436"/>
                <a:gd name="T18" fmla="*/ 137 w 158"/>
                <a:gd name="T19" fmla="*/ 78 h 436"/>
                <a:gd name="T20" fmla="*/ 140 w 158"/>
                <a:gd name="T21" fmla="*/ 74 h 436"/>
                <a:gd name="T22" fmla="*/ 146 w 158"/>
                <a:gd name="T23" fmla="*/ 61 h 436"/>
                <a:gd name="T24" fmla="*/ 153 w 158"/>
                <a:gd name="T25" fmla="*/ 46 h 436"/>
                <a:gd name="T26" fmla="*/ 158 w 158"/>
                <a:gd name="T27" fmla="*/ 31 h 436"/>
                <a:gd name="T28" fmla="*/ 154 w 158"/>
                <a:gd name="T29" fmla="*/ 22 h 436"/>
                <a:gd name="T30" fmla="*/ 144 w 158"/>
                <a:gd name="T31" fmla="*/ 14 h 436"/>
                <a:gd name="T32" fmla="*/ 129 w 158"/>
                <a:gd name="T33" fmla="*/ 8 h 436"/>
                <a:gd name="T34" fmla="*/ 113 w 158"/>
                <a:gd name="T35" fmla="*/ 5 h 436"/>
                <a:gd name="T36" fmla="*/ 98 w 158"/>
                <a:gd name="T37" fmla="*/ 2 h 436"/>
                <a:gd name="T38" fmla="*/ 86 w 158"/>
                <a:gd name="T39" fmla="*/ 1 h 436"/>
                <a:gd name="T40" fmla="*/ 83 w 158"/>
                <a:gd name="T41" fmla="*/ 0 h 436"/>
                <a:gd name="T42" fmla="*/ 87 w 158"/>
                <a:gd name="T43" fmla="*/ 0 h 436"/>
                <a:gd name="T44" fmla="*/ 92 w 158"/>
                <a:gd name="T45" fmla="*/ 0 h 436"/>
                <a:gd name="T46" fmla="*/ 86 w 158"/>
                <a:gd name="T47" fmla="*/ 0 h 436"/>
                <a:gd name="T48" fmla="*/ 72 w 158"/>
                <a:gd name="T49" fmla="*/ 1 h 436"/>
                <a:gd name="T50" fmla="*/ 55 w 158"/>
                <a:gd name="T51" fmla="*/ 3 h 436"/>
                <a:gd name="T52" fmla="*/ 37 w 158"/>
                <a:gd name="T53" fmla="*/ 8 h 436"/>
                <a:gd name="T54" fmla="*/ 18 w 158"/>
                <a:gd name="T55" fmla="*/ 13 h 436"/>
                <a:gd name="T56" fmla="*/ 6 w 158"/>
                <a:gd name="T57" fmla="*/ 21 h 436"/>
                <a:gd name="T58" fmla="*/ 0 w 158"/>
                <a:gd name="T59" fmla="*/ 31 h 436"/>
                <a:gd name="T60" fmla="*/ 0 w 158"/>
                <a:gd name="T61" fmla="*/ 41 h 436"/>
                <a:gd name="T62" fmla="*/ 3 w 158"/>
                <a:gd name="T63" fmla="*/ 51 h 436"/>
                <a:gd name="T64" fmla="*/ 8 w 158"/>
                <a:gd name="T65" fmla="*/ 58 h 436"/>
                <a:gd name="T66" fmla="*/ 14 w 158"/>
                <a:gd name="T67" fmla="*/ 62 h 436"/>
                <a:gd name="T68" fmla="*/ 21 w 158"/>
                <a:gd name="T69" fmla="*/ 66 h 436"/>
                <a:gd name="T70" fmla="*/ 25 w 158"/>
                <a:gd name="T71" fmla="*/ 68 h 436"/>
                <a:gd name="T72" fmla="*/ 30 w 158"/>
                <a:gd name="T73" fmla="*/ 70 h 436"/>
                <a:gd name="T74" fmla="*/ 31 w 158"/>
                <a:gd name="T75" fmla="*/ 70 h 436"/>
                <a:gd name="T76" fmla="*/ 28 w 158"/>
                <a:gd name="T77" fmla="*/ 402 h 436"/>
                <a:gd name="T78" fmla="*/ 29 w 158"/>
                <a:gd name="T79" fmla="*/ 404 h 436"/>
                <a:gd name="T80" fmla="*/ 31 w 158"/>
                <a:gd name="T81" fmla="*/ 407 h 436"/>
                <a:gd name="T82" fmla="*/ 36 w 158"/>
                <a:gd name="T83" fmla="*/ 412 h 436"/>
                <a:gd name="T84" fmla="*/ 41 w 158"/>
                <a:gd name="T85" fmla="*/ 417 h 436"/>
                <a:gd name="T86" fmla="*/ 48 w 158"/>
                <a:gd name="T87" fmla="*/ 423 h 436"/>
                <a:gd name="T88" fmla="*/ 58 w 158"/>
                <a:gd name="T89" fmla="*/ 429 h 436"/>
                <a:gd name="T90" fmla="*/ 68 w 158"/>
                <a:gd name="T91" fmla="*/ 434 h 436"/>
                <a:gd name="T92" fmla="*/ 79 w 158"/>
                <a:gd name="T93"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 h="436">
                  <a:moveTo>
                    <a:pt x="79" y="436"/>
                  </a:moveTo>
                  <a:lnTo>
                    <a:pt x="93" y="436"/>
                  </a:lnTo>
                  <a:lnTo>
                    <a:pt x="105" y="435"/>
                  </a:lnTo>
                  <a:lnTo>
                    <a:pt x="115" y="431"/>
                  </a:lnTo>
                  <a:lnTo>
                    <a:pt x="124" y="427"/>
                  </a:lnTo>
                  <a:lnTo>
                    <a:pt x="131" y="423"/>
                  </a:lnTo>
                  <a:lnTo>
                    <a:pt x="136" y="419"/>
                  </a:lnTo>
                  <a:lnTo>
                    <a:pt x="138" y="416"/>
                  </a:lnTo>
                  <a:lnTo>
                    <a:pt x="139" y="415"/>
                  </a:lnTo>
                  <a:lnTo>
                    <a:pt x="137" y="78"/>
                  </a:lnTo>
                  <a:lnTo>
                    <a:pt x="140" y="74"/>
                  </a:lnTo>
                  <a:lnTo>
                    <a:pt x="146" y="61"/>
                  </a:lnTo>
                  <a:lnTo>
                    <a:pt x="153" y="46"/>
                  </a:lnTo>
                  <a:lnTo>
                    <a:pt x="158" y="31"/>
                  </a:lnTo>
                  <a:lnTo>
                    <a:pt x="154" y="22"/>
                  </a:lnTo>
                  <a:lnTo>
                    <a:pt x="144" y="14"/>
                  </a:lnTo>
                  <a:lnTo>
                    <a:pt x="129" y="8"/>
                  </a:lnTo>
                  <a:lnTo>
                    <a:pt x="113" y="5"/>
                  </a:lnTo>
                  <a:lnTo>
                    <a:pt x="98" y="2"/>
                  </a:lnTo>
                  <a:lnTo>
                    <a:pt x="86" y="1"/>
                  </a:lnTo>
                  <a:lnTo>
                    <a:pt x="83" y="0"/>
                  </a:lnTo>
                  <a:lnTo>
                    <a:pt x="87" y="0"/>
                  </a:lnTo>
                  <a:lnTo>
                    <a:pt x="92" y="0"/>
                  </a:lnTo>
                  <a:lnTo>
                    <a:pt x="86" y="0"/>
                  </a:lnTo>
                  <a:lnTo>
                    <a:pt x="72" y="1"/>
                  </a:lnTo>
                  <a:lnTo>
                    <a:pt x="55" y="3"/>
                  </a:lnTo>
                  <a:lnTo>
                    <a:pt x="37" y="8"/>
                  </a:lnTo>
                  <a:lnTo>
                    <a:pt x="18" y="13"/>
                  </a:lnTo>
                  <a:lnTo>
                    <a:pt x="6" y="21"/>
                  </a:lnTo>
                  <a:lnTo>
                    <a:pt x="0" y="31"/>
                  </a:lnTo>
                  <a:lnTo>
                    <a:pt x="0" y="41"/>
                  </a:lnTo>
                  <a:lnTo>
                    <a:pt x="3" y="51"/>
                  </a:lnTo>
                  <a:lnTo>
                    <a:pt x="8" y="58"/>
                  </a:lnTo>
                  <a:lnTo>
                    <a:pt x="14" y="62"/>
                  </a:lnTo>
                  <a:lnTo>
                    <a:pt x="21" y="66"/>
                  </a:lnTo>
                  <a:lnTo>
                    <a:pt x="25" y="68"/>
                  </a:lnTo>
                  <a:lnTo>
                    <a:pt x="30" y="70"/>
                  </a:lnTo>
                  <a:lnTo>
                    <a:pt x="31" y="70"/>
                  </a:lnTo>
                  <a:lnTo>
                    <a:pt x="28" y="402"/>
                  </a:lnTo>
                  <a:lnTo>
                    <a:pt x="29" y="404"/>
                  </a:lnTo>
                  <a:lnTo>
                    <a:pt x="31" y="407"/>
                  </a:lnTo>
                  <a:lnTo>
                    <a:pt x="36" y="412"/>
                  </a:lnTo>
                  <a:lnTo>
                    <a:pt x="41" y="417"/>
                  </a:lnTo>
                  <a:lnTo>
                    <a:pt x="48" y="423"/>
                  </a:lnTo>
                  <a:lnTo>
                    <a:pt x="58" y="429"/>
                  </a:lnTo>
                  <a:lnTo>
                    <a:pt x="68" y="434"/>
                  </a:lnTo>
                  <a:lnTo>
                    <a:pt x="79" y="436"/>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5" name="Freeform 209"/>
            <p:cNvSpPr>
              <a:spLocks/>
            </p:cNvSpPr>
            <p:nvPr/>
          </p:nvSpPr>
          <p:spPr bwMode="auto">
            <a:xfrm>
              <a:off x="5461" y="1258"/>
              <a:ext cx="40" cy="109"/>
            </a:xfrm>
            <a:custGeom>
              <a:avLst/>
              <a:gdLst>
                <a:gd name="T0" fmla="*/ 80 w 157"/>
                <a:gd name="T1" fmla="*/ 436 h 436"/>
                <a:gd name="T2" fmla="*/ 94 w 157"/>
                <a:gd name="T3" fmla="*/ 436 h 436"/>
                <a:gd name="T4" fmla="*/ 105 w 157"/>
                <a:gd name="T5" fmla="*/ 434 h 436"/>
                <a:gd name="T6" fmla="*/ 116 w 157"/>
                <a:gd name="T7" fmla="*/ 431 h 436"/>
                <a:gd name="T8" fmla="*/ 124 w 157"/>
                <a:gd name="T9" fmla="*/ 426 h 436"/>
                <a:gd name="T10" fmla="*/ 131 w 157"/>
                <a:gd name="T11" fmla="*/ 423 h 436"/>
                <a:gd name="T12" fmla="*/ 135 w 157"/>
                <a:gd name="T13" fmla="*/ 418 h 436"/>
                <a:gd name="T14" fmla="*/ 138 w 157"/>
                <a:gd name="T15" fmla="*/ 416 h 436"/>
                <a:gd name="T16" fmla="*/ 139 w 157"/>
                <a:gd name="T17" fmla="*/ 415 h 436"/>
                <a:gd name="T18" fmla="*/ 137 w 157"/>
                <a:gd name="T19" fmla="*/ 77 h 436"/>
                <a:gd name="T20" fmla="*/ 140 w 157"/>
                <a:gd name="T21" fmla="*/ 72 h 436"/>
                <a:gd name="T22" fmla="*/ 147 w 157"/>
                <a:gd name="T23" fmla="*/ 61 h 436"/>
                <a:gd name="T24" fmla="*/ 154 w 157"/>
                <a:gd name="T25" fmla="*/ 46 h 436"/>
                <a:gd name="T26" fmla="*/ 157 w 157"/>
                <a:gd name="T27" fmla="*/ 31 h 436"/>
                <a:gd name="T28" fmla="*/ 154 w 157"/>
                <a:gd name="T29" fmla="*/ 22 h 436"/>
                <a:gd name="T30" fmla="*/ 143 w 157"/>
                <a:gd name="T31" fmla="*/ 13 h 436"/>
                <a:gd name="T32" fmla="*/ 128 w 157"/>
                <a:gd name="T33" fmla="*/ 8 h 436"/>
                <a:gd name="T34" fmla="*/ 112 w 157"/>
                <a:gd name="T35" fmla="*/ 4 h 436"/>
                <a:gd name="T36" fmla="*/ 97 w 157"/>
                <a:gd name="T37" fmla="*/ 2 h 436"/>
                <a:gd name="T38" fmla="*/ 87 w 157"/>
                <a:gd name="T39" fmla="*/ 1 h 436"/>
                <a:gd name="T40" fmla="*/ 82 w 157"/>
                <a:gd name="T41" fmla="*/ 0 h 436"/>
                <a:gd name="T42" fmla="*/ 87 w 157"/>
                <a:gd name="T43" fmla="*/ 0 h 436"/>
                <a:gd name="T44" fmla="*/ 92 w 157"/>
                <a:gd name="T45" fmla="*/ 0 h 436"/>
                <a:gd name="T46" fmla="*/ 86 w 157"/>
                <a:gd name="T47" fmla="*/ 0 h 436"/>
                <a:gd name="T48" fmla="*/ 72 w 157"/>
                <a:gd name="T49" fmla="*/ 1 h 436"/>
                <a:gd name="T50" fmla="*/ 55 w 157"/>
                <a:gd name="T51" fmla="*/ 3 h 436"/>
                <a:gd name="T52" fmla="*/ 36 w 157"/>
                <a:gd name="T53" fmla="*/ 8 h 436"/>
                <a:gd name="T54" fmla="*/ 18 w 157"/>
                <a:gd name="T55" fmla="*/ 12 h 436"/>
                <a:gd name="T56" fmla="*/ 5 w 157"/>
                <a:gd name="T57" fmla="*/ 20 h 436"/>
                <a:gd name="T58" fmla="*/ 0 w 157"/>
                <a:gd name="T59" fmla="*/ 31 h 436"/>
                <a:gd name="T60" fmla="*/ 3 w 157"/>
                <a:gd name="T61" fmla="*/ 50 h 436"/>
                <a:gd name="T62" fmla="*/ 15 w 157"/>
                <a:gd name="T63" fmla="*/ 62 h 436"/>
                <a:gd name="T64" fmla="*/ 26 w 157"/>
                <a:gd name="T65" fmla="*/ 68 h 436"/>
                <a:gd name="T66" fmla="*/ 31 w 157"/>
                <a:gd name="T67" fmla="*/ 70 h 436"/>
                <a:gd name="T68" fmla="*/ 28 w 157"/>
                <a:gd name="T69" fmla="*/ 401 h 436"/>
                <a:gd name="T70" fmla="*/ 30 w 157"/>
                <a:gd name="T71" fmla="*/ 402 h 436"/>
                <a:gd name="T72" fmla="*/ 32 w 157"/>
                <a:gd name="T73" fmla="*/ 406 h 436"/>
                <a:gd name="T74" fmla="*/ 36 w 157"/>
                <a:gd name="T75" fmla="*/ 410 h 436"/>
                <a:gd name="T76" fmla="*/ 42 w 157"/>
                <a:gd name="T77" fmla="*/ 416 h 436"/>
                <a:gd name="T78" fmla="*/ 49 w 157"/>
                <a:gd name="T79" fmla="*/ 423 h 436"/>
                <a:gd name="T80" fmla="*/ 58 w 157"/>
                <a:gd name="T81" fmla="*/ 429 h 436"/>
                <a:gd name="T82" fmla="*/ 69 w 157"/>
                <a:gd name="T83" fmla="*/ 433 h 436"/>
                <a:gd name="T84" fmla="*/ 80 w 157"/>
                <a:gd name="T85"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436">
                  <a:moveTo>
                    <a:pt x="80" y="436"/>
                  </a:moveTo>
                  <a:lnTo>
                    <a:pt x="94" y="436"/>
                  </a:lnTo>
                  <a:lnTo>
                    <a:pt x="105" y="434"/>
                  </a:lnTo>
                  <a:lnTo>
                    <a:pt x="116" y="431"/>
                  </a:lnTo>
                  <a:lnTo>
                    <a:pt x="124" y="426"/>
                  </a:lnTo>
                  <a:lnTo>
                    <a:pt x="131" y="423"/>
                  </a:lnTo>
                  <a:lnTo>
                    <a:pt x="135" y="418"/>
                  </a:lnTo>
                  <a:lnTo>
                    <a:pt x="138" y="416"/>
                  </a:lnTo>
                  <a:lnTo>
                    <a:pt x="139" y="415"/>
                  </a:lnTo>
                  <a:lnTo>
                    <a:pt x="137" y="77"/>
                  </a:lnTo>
                  <a:lnTo>
                    <a:pt x="140" y="72"/>
                  </a:lnTo>
                  <a:lnTo>
                    <a:pt x="147" y="61"/>
                  </a:lnTo>
                  <a:lnTo>
                    <a:pt x="154" y="46"/>
                  </a:lnTo>
                  <a:lnTo>
                    <a:pt x="157" y="31"/>
                  </a:lnTo>
                  <a:lnTo>
                    <a:pt x="154" y="22"/>
                  </a:lnTo>
                  <a:lnTo>
                    <a:pt x="143" y="13"/>
                  </a:lnTo>
                  <a:lnTo>
                    <a:pt x="128" y="8"/>
                  </a:lnTo>
                  <a:lnTo>
                    <a:pt x="112" y="4"/>
                  </a:lnTo>
                  <a:lnTo>
                    <a:pt x="97" y="2"/>
                  </a:lnTo>
                  <a:lnTo>
                    <a:pt x="87" y="1"/>
                  </a:lnTo>
                  <a:lnTo>
                    <a:pt x="82" y="0"/>
                  </a:lnTo>
                  <a:lnTo>
                    <a:pt x="87" y="0"/>
                  </a:lnTo>
                  <a:lnTo>
                    <a:pt x="92" y="0"/>
                  </a:lnTo>
                  <a:lnTo>
                    <a:pt x="86" y="0"/>
                  </a:lnTo>
                  <a:lnTo>
                    <a:pt x="72" y="1"/>
                  </a:lnTo>
                  <a:lnTo>
                    <a:pt x="55" y="3"/>
                  </a:lnTo>
                  <a:lnTo>
                    <a:pt x="36" y="8"/>
                  </a:lnTo>
                  <a:lnTo>
                    <a:pt x="18" y="12"/>
                  </a:lnTo>
                  <a:lnTo>
                    <a:pt x="5" y="20"/>
                  </a:lnTo>
                  <a:lnTo>
                    <a:pt x="0" y="31"/>
                  </a:lnTo>
                  <a:lnTo>
                    <a:pt x="3" y="50"/>
                  </a:lnTo>
                  <a:lnTo>
                    <a:pt x="15" y="62"/>
                  </a:lnTo>
                  <a:lnTo>
                    <a:pt x="26" y="68"/>
                  </a:lnTo>
                  <a:lnTo>
                    <a:pt x="31" y="70"/>
                  </a:lnTo>
                  <a:lnTo>
                    <a:pt x="28" y="401"/>
                  </a:lnTo>
                  <a:lnTo>
                    <a:pt x="30" y="402"/>
                  </a:lnTo>
                  <a:lnTo>
                    <a:pt x="32" y="406"/>
                  </a:lnTo>
                  <a:lnTo>
                    <a:pt x="36" y="410"/>
                  </a:lnTo>
                  <a:lnTo>
                    <a:pt x="42" y="416"/>
                  </a:lnTo>
                  <a:lnTo>
                    <a:pt x="49" y="423"/>
                  </a:lnTo>
                  <a:lnTo>
                    <a:pt x="58" y="429"/>
                  </a:lnTo>
                  <a:lnTo>
                    <a:pt x="69" y="433"/>
                  </a:lnTo>
                  <a:lnTo>
                    <a:pt x="80" y="436"/>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6" name="Rectangle 210"/>
            <p:cNvSpPr>
              <a:spLocks noChangeArrowheads="1"/>
            </p:cNvSpPr>
            <p:nvPr/>
          </p:nvSpPr>
          <p:spPr bwMode="auto">
            <a:xfrm>
              <a:off x="5430" y="1309"/>
              <a:ext cx="173" cy="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7" name="Freeform 211"/>
            <p:cNvSpPr>
              <a:spLocks/>
            </p:cNvSpPr>
            <p:nvPr/>
          </p:nvSpPr>
          <p:spPr bwMode="auto">
            <a:xfrm>
              <a:off x="5524" y="902"/>
              <a:ext cx="44" cy="131"/>
            </a:xfrm>
            <a:custGeom>
              <a:avLst/>
              <a:gdLst>
                <a:gd name="T0" fmla="*/ 156 w 174"/>
                <a:gd name="T1" fmla="*/ 503 h 525"/>
                <a:gd name="T2" fmla="*/ 156 w 174"/>
                <a:gd name="T3" fmla="*/ 98 h 525"/>
                <a:gd name="T4" fmla="*/ 174 w 174"/>
                <a:gd name="T5" fmla="*/ 59 h 525"/>
                <a:gd name="T6" fmla="*/ 173 w 174"/>
                <a:gd name="T7" fmla="*/ 57 h 525"/>
                <a:gd name="T8" fmla="*/ 171 w 174"/>
                <a:gd name="T9" fmla="*/ 50 h 525"/>
                <a:gd name="T10" fmla="*/ 166 w 174"/>
                <a:gd name="T11" fmla="*/ 41 h 525"/>
                <a:gd name="T12" fmla="*/ 159 w 174"/>
                <a:gd name="T13" fmla="*/ 30 h 525"/>
                <a:gd name="T14" fmla="*/ 147 w 174"/>
                <a:gd name="T15" fmla="*/ 20 h 525"/>
                <a:gd name="T16" fmla="*/ 130 w 174"/>
                <a:gd name="T17" fmla="*/ 11 h 525"/>
                <a:gd name="T18" fmla="*/ 109 w 174"/>
                <a:gd name="T19" fmla="*/ 4 h 525"/>
                <a:gd name="T20" fmla="*/ 81 w 174"/>
                <a:gd name="T21" fmla="*/ 0 h 525"/>
                <a:gd name="T22" fmla="*/ 53 w 174"/>
                <a:gd name="T23" fmla="*/ 1 h 525"/>
                <a:gd name="T24" fmla="*/ 34 w 174"/>
                <a:gd name="T25" fmla="*/ 5 h 525"/>
                <a:gd name="T26" fmla="*/ 19 w 174"/>
                <a:gd name="T27" fmla="*/ 11 h 525"/>
                <a:gd name="T28" fmla="*/ 10 w 174"/>
                <a:gd name="T29" fmla="*/ 18 h 525"/>
                <a:gd name="T30" fmla="*/ 4 w 174"/>
                <a:gd name="T31" fmla="*/ 26 h 525"/>
                <a:gd name="T32" fmla="*/ 2 w 174"/>
                <a:gd name="T33" fmla="*/ 31 h 525"/>
                <a:gd name="T34" fmla="*/ 0 w 174"/>
                <a:gd name="T35" fmla="*/ 36 h 525"/>
                <a:gd name="T36" fmla="*/ 0 w 174"/>
                <a:gd name="T37" fmla="*/ 38 h 525"/>
                <a:gd name="T38" fmla="*/ 27 w 174"/>
                <a:gd name="T39" fmla="*/ 88 h 525"/>
                <a:gd name="T40" fmla="*/ 27 w 174"/>
                <a:gd name="T41" fmla="*/ 468 h 525"/>
                <a:gd name="T42" fmla="*/ 28 w 174"/>
                <a:gd name="T43" fmla="*/ 474 h 525"/>
                <a:gd name="T44" fmla="*/ 31 w 174"/>
                <a:gd name="T45" fmla="*/ 486 h 525"/>
                <a:gd name="T46" fmla="*/ 41 w 174"/>
                <a:gd name="T47" fmla="*/ 501 h 525"/>
                <a:gd name="T48" fmla="*/ 57 w 174"/>
                <a:gd name="T49" fmla="*/ 513 h 525"/>
                <a:gd name="T50" fmla="*/ 81 w 174"/>
                <a:gd name="T51" fmla="*/ 522 h 525"/>
                <a:gd name="T52" fmla="*/ 102 w 174"/>
                <a:gd name="T53" fmla="*/ 525 h 525"/>
                <a:gd name="T54" fmla="*/ 119 w 174"/>
                <a:gd name="T55" fmla="*/ 524 h 525"/>
                <a:gd name="T56" fmla="*/ 133 w 174"/>
                <a:gd name="T57" fmla="*/ 520 h 525"/>
                <a:gd name="T58" fmla="*/ 143 w 174"/>
                <a:gd name="T59" fmla="*/ 515 h 525"/>
                <a:gd name="T60" fmla="*/ 150 w 174"/>
                <a:gd name="T61" fmla="*/ 509 h 525"/>
                <a:gd name="T62" fmla="*/ 155 w 174"/>
                <a:gd name="T63" fmla="*/ 504 h 525"/>
                <a:gd name="T64" fmla="*/ 156 w 174"/>
                <a:gd name="T65" fmla="*/ 50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525">
                  <a:moveTo>
                    <a:pt x="156" y="503"/>
                  </a:moveTo>
                  <a:lnTo>
                    <a:pt x="156" y="98"/>
                  </a:lnTo>
                  <a:lnTo>
                    <a:pt x="174" y="59"/>
                  </a:lnTo>
                  <a:lnTo>
                    <a:pt x="173" y="57"/>
                  </a:lnTo>
                  <a:lnTo>
                    <a:pt x="171" y="50"/>
                  </a:lnTo>
                  <a:lnTo>
                    <a:pt x="166" y="41"/>
                  </a:lnTo>
                  <a:lnTo>
                    <a:pt x="159" y="30"/>
                  </a:lnTo>
                  <a:lnTo>
                    <a:pt x="147" y="20"/>
                  </a:lnTo>
                  <a:lnTo>
                    <a:pt x="130" y="11"/>
                  </a:lnTo>
                  <a:lnTo>
                    <a:pt x="109" y="4"/>
                  </a:lnTo>
                  <a:lnTo>
                    <a:pt x="81" y="0"/>
                  </a:lnTo>
                  <a:lnTo>
                    <a:pt x="53" y="1"/>
                  </a:lnTo>
                  <a:lnTo>
                    <a:pt x="34" y="5"/>
                  </a:lnTo>
                  <a:lnTo>
                    <a:pt x="19" y="11"/>
                  </a:lnTo>
                  <a:lnTo>
                    <a:pt x="10" y="18"/>
                  </a:lnTo>
                  <a:lnTo>
                    <a:pt x="4" y="26"/>
                  </a:lnTo>
                  <a:lnTo>
                    <a:pt x="2" y="31"/>
                  </a:lnTo>
                  <a:lnTo>
                    <a:pt x="0" y="36"/>
                  </a:lnTo>
                  <a:lnTo>
                    <a:pt x="0" y="38"/>
                  </a:lnTo>
                  <a:lnTo>
                    <a:pt x="27" y="88"/>
                  </a:lnTo>
                  <a:lnTo>
                    <a:pt x="27" y="468"/>
                  </a:lnTo>
                  <a:lnTo>
                    <a:pt x="28" y="474"/>
                  </a:lnTo>
                  <a:lnTo>
                    <a:pt x="31" y="486"/>
                  </a:lnTo>
                  <a:lnTo>
                    <a:pt x="41" y="501"/>
                  </a:lnTo>
                  <a:lnTo>
                    <a:pt x="57" y="513"/>
                  </a:lnTo>
                  <a:lnTo>
                    <a:pt x="81" y="522"/>
                  </a:lnTo>
                  <a:lnTo>
                    <a:pt x="102" y="525"/>
                  </a:lnTo>
                  <a:lnTo>
                    <a:pt x="119" y="524"/>
                  </a:lnTo>
                  <a:lnTo>
                    <a:pt x="133" y="520"/>
                  </a:lnTo>
                  <a:lnTo>
                    <a:pt x="143" y="515"/>
                  </a:lnTo>
                  <a:lnTo>
                    <a:pt x="150" y="509"/>
                  </a:lnTo>
                  <a:lnTo>
                    <a:pt x="155" y="504"/>
                  </a:lnTo>
                  <a:lnTo>
                    <a:pt x="156" y="503"/>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8" name="Freeform 212"/>
            <p:cNvSpPr>
              <a:spLocks/>
            </p:cNvSpPr>
            <p:nvPr/>
          </p:nvSpPr>
          <p:spPr bwMode="auto">
            <a:xfrm>
              <a:off x="5538" y="966"/>
              <a:ext cx="17" cy="57"/>
            </a:xfrm>
            <a:custGeom>
              <a:avLst/>
              <a:gdLst>
                <a:gd name="T0" fmla="*/ 0 w 68"/>
                <a:gd name="T1" fmla="*/ 0 h 226"/>
                <a:gd name="T2" fmla="*/ 0 w 68"/>
                <a:gd name="T3" fmla="*/ 212 h 226"/>
                <a:gd name="T4" fmla="*/ 1 w 68"/>
                <a:gd name="T5" fmla="*/ 215 h 226"/>
                <a:gd name="T6" fmla="*/ 7 w 68"/>
                <a:gd name="T7" fmla="*/ 221 h 226"/>
                <a:gd name="T8" fmla="*/ 15 w 68"/>
                <a:gd name="T9" fmla="*/ 225 h 226"/>
                <a:gd name="T10" fmla="*/ 26 w 68"/>
                <a:gd name="T11" fmla="*/ 226 h 226"/>
                <a:gd name="T12" fmla="*/ 33 w 68"/>
                <a:gd name="T13" fmla="*/ 224 h 226"/>
                <a:gd name="T14" fmla="*/ 40 w 68"/>
                <a:gd name="T15" fmla="*/ 222 h 226"/>
                <a:gd name="T16" fmla="*/ 47 w 68"/>
                <a:gd name="T17" fmla="*/ 219 h 226"/>
                <a:gd name="T18" fmla="*/ 54 w 68"/>
                <a:gd name="T19" fmla="*/ 216 h 226"/>
                <a:gd name="T20" fmla="*/ 60 w 68"/>
                <a:gd name="T21" fmla="*/ 212 h 226"/>
                <a:gd name="T22" fmla="*/ 64 w 68"/>
                <a:gd name="T23" fmla="*/ 210 h 226"/>
                <a:gd name="T24" fmla="*/ 67 w 68"/>
                <a:gd name="T25" fmla="*/ 209 h 226"/>
                <a:gd name="T26" fmla="*/ 68 w 68"/>
                <a:gd name="T27" fmla="*/ 208 h 226"/>
                <a:gd name="T28" fmla="*/ 65 w 68"/>
                <a:gd name="T29" fmla="*/ 3 h 226"/>
                <a:gd name="T30" fmla="*/ 0 w 68"/>
                <a:gd name="T3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226">
                  <a:moveTo>
                    <a:pt x="0" y="0"/>
                  </a:moveTo>
                  <a:lnTo>
                    <a:pt x="0" y="212"/>
                  </a:lnTo>
                  <a:lnTo>
                    <a:pt x="1" y="215"/>
                  </a:lnTo>
                  <a:lnTo>
                    <a:pt x="7" y="221"/>
                  </a:lnTo>
                  <a:lnTo>
                    <a:pt x="15" y="225"/>
                  </a:lnTo>
                  <a:lnTo>
                    <a:pt x="26" y="226"/>
                  </a:lnTo>
                  <a:lnTo>
                    <a:pt x="33" y="224"/>
                  </a:lnTo>
                  <a:lnTo>
                    <a:pt x="40" y="222"/>
                  </a:lnTo>
                  <a:lnTo>
                    <a:pt x="47" y="219"/>
                  </a:lnTo>
                  <a:lnTo>
                    <a:pt x="54" y="216"/>
                  </a:lnTo>
                  <a:lnTo>
                    <a:pt x="60" y="212"/>
                  </a:lnTo>
                  <a:lnTo>
                    <a:pt x="64" y="210"/>
                  </a:lnTo>
                  <a:lnTo>
                    <a:pt x="67" y="209"/>
                  </a:lnTo>
                  <a:lnTo>
                    <a:pt x="68" y="208"/>
                  </a:lnTo>
                  <a:lnTo>
                    <a:pt x="65" y="3"/>
                  </a:lnTo>
                  <a:lnTo>
                    <a:pt x="0" y="0"/>
                  </a:lnTo>
                  <a:close/>
                </a:path>
              </a:pathLst>
            </a:custGeom>
            <a:solidFill>
              <a:srgbClr val="FFD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79" name="Freeform 213"/>
            <p:cNvSpPr>
              <a:spLocks/>
            </p:cNvSpPr>
            <p:nvPr/>
          </p:nvSpPr>
          <p:spPr bwMode="auto">
            <a:xfrm>
              <a:off x="5394" y="1058"/>
              <a:ext cx="50" cy="75"/>
            </a:xfrm>
            <a:custGeom>
              <a:avLst/>
              <a:gdLst>
                <a:gd name="T0" fmla="*/ 0 w 201"/>
                <a:gd name="T1" fmla="*/ 11 h 301"/>
                <a:gd name="T2" fmla="*/ 4 w 201"/>
                <a:gd name="T3" fmla="*/ 12 h 301"/>
                <a:gd name="T4" fmla="*/ 13 w 201"/>
                <a:gd name="T5" fmla="*/ 13 h 301"/>
                <a:gd name="T6" fmla="*/ 25 w 201"/>
                <a:gd name="T7" fmla="*/ 16 h 301"/>
                <a:gd name="T8" fmla="*/ 42 w 201"/>
                <a:gd name="T9" fmla="*/ 19 h 301"/>
                <a:gd name="T10" fmla="*/ 58 w 201"/>
                <a:gd name="T11" fmla="*/ 22 h 301"/>
                <a:gd name="T12" fmla="*/ 74 w 201"/>
                <a:gd name="T13" fmla="*/ 26 h 301"/>
                <a:gd name="T14" fmla="*/ 88 w 201"/>
                <a:gd name="T15" fmla="*/ 28 h 301"/>
                <a:gd name="T16" fmla="*/ 98 w 201"/>
                <a:gd name="T17" fmla="*/ 29 h 301"/>
                <a:gd name="T18" fmla="*/ 108 w 201"/>
                <a:gd name="T19" fmla="*/ 28 h 301"/>
                <a:gd name="T20" fmla="*/ 123 w 201"/>
                <a:gd name="T21" fmla="*/ 26 h 301"/>
                <a:gd name="T22" fmla="*/ 139 w 201"/>
                <a:gd name="T23" fmla="*/ 21 h 301"/>
                <a:gd name="T24" fmla="*/ 158 w 201"/>
                <a:gd name="T25" fmla="*/ 15 h 301"/>
                <a:gd name="T26" fmla="*/ 174 w 201"/>
                <a:gd name="T27" fmla="*/ 9 h 301"/>
                <a:gd name="T28" fmla="*/ 188 w 201"/>
                <a:gd name="T29" fmla="*/ 5 h 301"/>
                <a:gd name="T30" fmla="*/ 198 w 201"/>
                <a:gd name="T31" fmla="*/ 1 h 301"/>
                <a:gd name="T32" fmla="*/ 201 w 201"/>
                <a:gd name="T33" fmla="*/ 0 h 301"/>
                <a:gd name="T34" fmla="*/ 129 w 201"/>
                <a:gd name="T35" fmla="*/ 301 h 301"/>
                <a:gd name="T36" fmla="*/ 108 w 201"/>
                <a:gd name="T37" fmla="*/ 177 h 301"/>
                <a:gd name="T38" fmla="*/ 60 w 201"/>
                <a:gd name="T39" fmla="*/ 148 h 301"/>
                <a:gd name="T40" fmla="*/ 0 w 201"/>
                <a:gd name="T41" fmla="*/ 1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1" h="301">
                  <a:moveTo>
                    <a:pt x="0" y="11"/>
                  </a:moveTo>
                  <a:lnTo>
                    <a:pt x="4" y="12"/>
                  </a:lnTo>
                  <a:lnTo>
                    <a:pt x="13" y="13"/>
                  </a:lnTo>
                  <a:lnTo>
                    <a:pt x="25" y="16"/>
                  </a:lnTo>
                  <a:lnTo>
                    <a:pt x="42" y="19"/>
                  </a:lnTo>
                  <a:lnTo>
                    <a:pt x="58" y="22"/>
                  </a:lnTo>
                  <a:lnTo>
                    <a:pt x="74" y="26"/>
                  </a:lnTo>
                  <a:lnTo>
                    <a:pt x="88" y="28"/>
                  </a:lnTo>
                  <a:lnTo>
                    <a:pt x="98" y="29"/>
                  </a:lnTo>
                  <a:lnTo>
                    <a:pt x="108" y="28"/>
                  </a:lnTo>
                  <a:lnTo>
                    <a:pt x="123" y="26"/>
                  </a:lnTo>
                  <a:lnTo>
                    <a:pt x="139" y="21"/>
                  </a:lnTo>
                  <a:lnTo>
                    <a:pt x="158" y="15"/>
                  </a:lnTo>
                  <a:lnTo>
                    <a:pt x="174" y="9"/>
                  </a:lnTo>
                  <a:lnTo>
                    <a:pt x="188" y="5"/>
                  </a:lnTo>
                  <a:lnTo>
                    <a:pt x="198" y="1"/>
                  </a:lnTo>
                  <a:lnTo>
                    <a:pt x="201" y="0"/>
                  </a:lnTo>
                  <a:lnTo>
                    <a:pt x="129" y="301"/>
                  </a:lnTo>
                  <a:lnTo>
                    <a:pt x="108" y="177"/>
                  </a:lnTo>
                  <a:lnTo>
                    <a:pt x="60" y="148"/>
                  </a:lnTo>
                  <a:lnTo>
                    <a:pt x="0" y="11"/>
                  </a:lnTo>
                  <a:close/>
                </a:path>
              </a:pathLst>
            </a:custGeom>
            <a:solidFill>
              <a:srgbClr val="4C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0" name="Freeform 214"/>
            <p:cNvSpPr>
              <a:spLocks/>
            </p:cNvSpPr>
            <p:nvPr/>
          </p:nvSpPr>
          <p:spPr bwMode="auto">
            <a:xfrm>
              <a:off x="5362" y="1091"/>
              <a:ext cx="71" cy="165"/>
            </a:xfrm>
            <a:custGeom>
              <a:avLst/>
              <a:gdLst>
                <a:gd name="T0" fmla="*/ 4 w 283"/>
                <a:gd name="T1" fmla="*/ 636 h 658"/>
                <a:gd name="T2" fmla="*/ 15 w 283"/>
                <a:gd name="T3" fmla="*/ 642 h 658"/>
                <a:gd name="T4" fmla="*/ 31 w 283"/>
                <a:gd name="T5" fmla="*/ 646 h 658"/>
                <a:gd name="T6" fmla="*/ 49 w 283"/>
                <a:gd name="T7" fmla="*/ 650 h 658"/>
                <a:gd name="T8" fmla="*/ 70 w 283"/>
                <a:gd name="T9" fmla="*/ 652 h 658"/>
                <a:gd name="T10" fmla="*/ 92 w 283"/>
                <a:gd name="T11" fmla="*/ 655 h 658"/>
                <a:gd name="T12" fmla="*/ 114 w 283"/>
                <a:gd name="T13" fmla="*/ 657 h 658"/>
                <a:gd name="T14" fmla="*/ 133 w 283"/>
                <a:gd name="T15" fmla="*/ 658 h 658"/>
                <a:gd name="T16" fmla="*/ 149 w 283"/>
                <a:gd name="T17" fmla="*/ 658 h 658"/>
                <a:gd name="T18" fmla="*/ 165 w 283"/>
                <a:gd name="T19" fmla="*/ 657 h 658"/>
                <a:gd name="T20" fmla="*/ 185 w 283"/>
                <a:gd name="T21" fmla="*/ 654 h 658"/>
                <a:gd name="T22" fmla="*/ 207 w 283"/>
                <a:gd name="T23" fmla="*/ 649 h 658"/>
                <a:gd name="T24" fmla="*/ 229 w 283"/>
                <a:gd name="T25" fmla="*/ 642 h 658"/>
                <a:gd name="T26" fmla="*/ 248 w 283"/>
                <a:gd name="T27" fmla="*/ 635 h 658"/>
                <a:gd name="T28" fmla="*/ 265 w 283"/>
                <a:gd name="T29" fmla="*/ 628 h 658"/>
                <a:gd name="T30" fmla="*/ 277 w 283"/>
                <a:gd name="T31" fmla="*/ 622 h 658"/>
                <a:gd name="T32" fmla="*/ 283 w 283"/>
                <a:gd name="T33" fmla="*/ 617 h 658"/>
                <a:gd name="T34" fmla="*/ 280 w 283"/>
                <a:gd name="T35" fmla="*/ 601 h 658"/>
                <a:gd name="T36" fmla="*/ 271 w 283"/>
                <a:gd name="T37" fmla="*/ 575 h 658"/>
                <a:gd name="T38" fmla="*/ 260 w 283"/>
                <a:gd name="T39" fmla="*/ 553 h 658"/>
                <a:gd name="T40" fmla="*/ 255 w 283"/>
                <a:gd name="T41" fmla="*/ 544 h 658"/>
                <a:gd name="T42" fmla="*/ 254 w 283"/>
                <a:gd name="T43" fmla="*/ 36 h 658"/>
                <a:gd name="T44" fmla="*/ 252 w 283"/>
                <a:gd name="T45" fmla="*/ 34 h 658"/>
                <a:gd name="T46" fmla="*/ 245 w 283"/>
                <a:gd name="T47" fmla="*/ 30 h 658"/>
                <a:gd name="T48" fmla="*/ 233 w 283"/>
                <a:gd name="T49" fmla="*/ 24 h 658"/>
                <a:gd name="T50" fmla="*/ 218 w 283"/>
                <a:gd name="T51" fmla="*/ 17 h 658"/>
                <a:gd name="T52" fmla="*/ 200 w 283"/>
                <a:gd name="T53" fmla="*/ 10 h 658"/>
                <a:gd name="T54" fmla="*/ 180 w 283"/>
                <a:gd name="T55" fmla="*/ 4 h 658"/>
                <a:gd name="T56" fmla="*/ 158 w 283"/>
                <a:gd name="T57" fmla="*/ 1 h 658"/>
                <a:gd name="T58" fmla="*/ 135 w 283"/>
                <a:gd name="T59" fmla="*/ 0 h 658"/>
                <a:gd name="T60" fmla="*/ 119 w 283"/>
                <a:gd name="T61" fmla="*/ 1 h 658"/>
                <a:gd name="T62" fmla="*/ 103 w 283"/>
                <a:gd name="T63" fmla="*/ 4 h 658"/>
                <a:gd name="T64" fmla="*/ 88 w 283"/>
                <a:gd name="T65" fmla="*/ 8 h 658"/>
                <a:gd name="T66" fmla="*/ 73 w 283"/>
                <a:gd name="T67" fmla="*/ 11 h 658"/>
                <a:gd name="T68" fmla="*/ 61 w 283"/>
                <a:gd name="T69" fmla="*/ 16 h 658"/>
                <a:gd name="T70" fmla="*/ 52 w 283"/>
                <a:gd name="T71" fmla="*/ 19 h 658"/>
                <a:gd name="T72" fmla="*/ 45 w 283"/>
                <a:gd name="T73" fmla="*/ 22 h 658"/>
                <a:gd name="T74" fmla="*/ 42 w 283"/>
                <a:gd name="T75" fmla="*/ 23 h 658"/>
                <a:gd name="T76" fmla="*/ 40 w 283"/>
                <a:gd name="T77" fmla="*/ 573 h 658"/>
                <a:gd name="T78" fmla="*/ 38 w 283"/>
                <a:gd name="T79" fmla="*/ 575 h 658"/>
                <a:gd name="T80" fmla="*/ 32 w 283"/>
                <a:gd name="T81" fmla="*/ 581 h 658"/>
                <a:gd name="T82" fmla="*/ 23 w 283"/>
                <a:gd name="T83" fmla="*/ 589 h 658"/>
                <a:gd name="T84" fmla="*/ 15 w 283"/>
                <a:gd name="T85" fmla="*/ 598 h 658"/>
                <a:gd name="T86" fmla="*/ 7 w 283"/>
                <a:gd name="T87" fmla="*/ 609 h 658"/>
                <a:gd name="T88" fmla="*/ 1 w 283"/>
                <a:gd name="T89" fmla="*/ 619 h 658"/>
                <a:gd name="T90" fmla="*/ 0 w 283"/>
                <a:gd name="T91" fmla="*/ 629 h 658"/>
                <a:gd name="T92" fmla="*/ 4 w 283"/>
                <a:gd name="T93" fmla="*/ 63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658">
                  <a:moveTo>
                    <a:pt x="4" y="636"/>
                  </a:moveTo>
                  <a:lnTo>
                    <a:pt x="15" y="642"/>
                  </a:lnTo>
                  <a:lnTo>
                    <a:pt x="31" y="646"/>
                  </a:lnTo>
                  <a:lnTo>
                    <a:pt x="49" y="650"/>
                  </a:lnTo>
                  <a:lnTo>
                    <a:pt x="70" y="652"/>
                  </a:lnTo>
                  <a:lnTo>
                    <a:pt x="92" y="655"/>
                  </a:lnTo>
                  <a:lnTo>
                    <a:pt x="114" y="657"/>
                  </a:lnTo>
                  <a:lnTo>
                    <a:pt x="133" y="658"/>
                  </a:lnTo>
                  <a:lnTo>
                    <a:pt x="149" y="658"/>
                  </a:lnTo>
                  <a:lnTo>
                    <a:pt x="165" y="657"/>
                  </a:lnTo>
                  <a:lnTo>
                    <a:pt x="185" y="654"/>
                  </a:lnTo>
                  <a:lnTo>
                    <a:pt x="207" y="649"/>
                  </a:lnTo>
                  <a:lnTo>
                    <a:pt x="229" y="642"/>
                  </a:lnTo>
                  <a:lnTo>
                    <a:pt x="248" y="635"/>
                  </a:lnTo>
                  <a:lnTo>
                    <a:pt x="265" y="628"/>
                  </a:lnTo>
                  <a:lnTo>
                    <a:pt x="277" y="622"/>
                  </a:lnTo>
                  <a:lnTo>
                    <a:pt x="283" y="617"/>
                  </a:lnTo>
                  <a:lnTo>
                    <a:pt x="280" y="601"/>
                  </a:lnTo>
                  <a:lnTo>
                    <a:pt x="271" y="575"/>
                  </a:lnTo>
                  <a:lnTo>
                    <a:pt x="260" y="553"/>
                  </a:lnTo>
                  <a:lnTo>
                    <a:pt x="255" y="544"/>
                  </a:lnTo>
                  <a:lnTo>
                    <a:pt x="254" y="36"/>
                  </a:lnTo>
                  <a:lnTo>
                    <a:pt x="252" y="34"/>
                  </a:lnTo>
                  <a:lnTo>
                    <a:pt x="245" y="30"/>
                  </a:lnTo>
                  <a:lnTo>
                    <a:pt x="233" y="24"/>
                  </a:lnTo>
                  <a:lnTo>
                    <a:pt x="218" y="17"/>
                  </a:lnTo>
                  <a:lnTo>
                    <a:pt x="200" y="10"/>
                  </a:lnTo>
                  <a:lnTo>
                    <a:pt x="180" y="4"/>
                  </a:lnTo>
                  <a:lnTo>
                    <a:pt x="158" y="1"/>
                  </a:lnTo>
                  <a:lnTo>
                    <a:pt x="135" y="0"/>
                  </a:lnTo>
                  <a:lnTo>
                    <a:pt x="119" y="1"/>
                  </a:lnTo>
                  <a:lnTo>
                    <a:pt x="103" y="4"/>
                  </a:lnTo>
                  <a:lnTo>
                    <a:pt x="88" y="8"/>
                  </a:lnTo>
                  <a:lnTo>
                    <a:pt x="73" y="11"/>
                  </a:lnTo>
                  <a:lnTo>
                    <a:pt x="61" y="16"/>
                  </a:lnTo>
                  <a:lnTo>
                    <a:pt x="52" y="19"/>
                  </a:lnTo>
                  <a:lnTo>
                    <a:pt x="45" y="22"/>
                  </a:lnTo>
                  <a:lnTo>
                    <a:pt x="42" y="23"/>
                  </a:lnTo>
                  <a:lnTo>
                    <a:pt x="40" y="573"/>
                  </a:lnTo>
                  <a:lnTo>
                    <a:pt x="38" y="575"/>
                  </a:lnTo>
                  <a:lnTo>
                    <a:pt x="32" y="581"/>
                  </a:lnTo>
                  <a:lnTo>
                    <a:pt x="23" y="589"/>
                  </a:lnTo>
                  <a:lnTo>
                    <a:pt x="15" y="598"/>
                  </a:lnTo>
                  <a:lnTo>
                    <a:pt x="7" y="609"/>
                  </a:lnTo>
                  <a:lnTo>
                    <a:pt x="1" y="619"/>
                  </a:lnTo>
                  <a:lnTo>
                    <a:pt x="0" y="629"/>
                  </a:lnTo>
                  <a:lnTo>
                    <a:pt x="4" y="636"/>
                  </a:lnTo>
                  <a:close/>
                </a:path>
              </a:pathLst>
            </a:custGeom>
            <a:solidFill>
              <a:srgbClr val="E5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1" name="Freeform 215"/>
            <p:cNvSpPr>
              <a:spLocks/>
            </p:cNvSpPr>
            <p:nvPr/>
          </p:nvSpPr>
          <p:spPr bwMode="auto">
            <a:xfrm>
              <a:off x="5382" y="1128"/>
              <a:ext cx="33" cy="103"/>
            </a:xfrm>
            <a:custGeom>
              <a:avLst/>
              <a:gdLst>
                <a:gd name="T0" fmla="*/ 131 w 131"/>
                <a:gd name="T1" fmla="*/ 414 h 414"/>
                <a:gd name="T2" fmla="*/ 131 w 131"/>
                <a:gd name="T3" fmla="*/ 10 h 414"/>
                <a:gd name="T4" fmla="*/ 130 w 131"/>
                <a:gd name="T5" fmla="*/ 10 h 414"/>
                <a:gd name="T6" fmla="*/ 126 w 131"/>
                <a:gd name="T7" fmla="*/ 9 h 414"/>
                <a:gd name="T8" fmla="*/ 119 w 131"/>
                <a:gd name="T9" fmla="*/ 7 h 414"/>
                <a:gd name="T10" fmla="*/ 109 w 131"/>
                <a:gd name="T11" fmla="*/ 5 h 414"/>
                <a:gd name="T12" fmla="*/ 99 w 131"/>
                <a:gd name="T13" fmla="*/ 4 h 414"/>
                <a:gd name="T14" fmla="*/ 88 w 131"/>
                <a:gd name="T15" fmla="*/ 1 h 414"/>
                <a:gd name="T16" fmla="*/ 76 w 131"/>
                <a:gd name="T17" fmla="*/ 0 h 414"/>
                <a:gd name="T18" fmla="*/ 65 w 131"/>
                <a:gd name="T19" fmla="*/ 0 h 414"/>
                <a:gd name="T20" fmla="*/ 53 w 131"/>
                <a:gd name="T21" fmla="*/ 0 h 414"/>
                <a:gd name="T22" fmla="*/ 42 w 131"/>
                <a:gd name="T23" fmla="*/ 1 h 414"/>
                <a:gd name="T24" fmla="*/ 30 w 131"/>
                <a:gd name="T25" fmla="*/ 4 h 414"/>
                <a:gd name="T26" fmla="*/ 21 w 131"/>
                <a:gd name="T27" fmla="*/ 5 h 414"/>
                <a:gd name="T28" fmla="*/ 13 w 131"/>
                <a:gd name="T29" fmla="*/ 7 h 414"/>
                <a:gd name="T30" fmla="*/ 6 w 131"/>
                <a:gd name="T31" fmla="*/ 9 h 414"/>
                <a:gd name="T32" fmla="*/ 1 w 131"/>
                <a:gd name="T33" fmla="*/ 10 h 414"/>
                <a:gd name="T34" fmla="*/ 0 w 131"/>
                <a:gd name="T35" fmla="*/ 10 h 414"/>
                <a:gd name="T36" fmla="*/ 0 w 131"/>
                <a:gd name="T37" fmla="*/ 414 h 414"/>
                <a:gd name="T38" fmla="*/ 131 w 131"/>
                <a:gd name="T3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414">
                  <a:moveTo>
                    <a:pt x="131" y="414"/>
                  </a:moveTo>
                  <a:lnTo>
                    <a:pt x="131" y="10"/>
                  </a:lnTo>
                  <a:lnTo>
                    <a:pt x="130" y="10"/>
                  </a:lnTo>
                  <a:lnTo>
                    <a:pt x="126" y="9"/>
                  </a:lnTo>
                  <a:lnTo>
                    <a:pt x="119" y="7"/>
                  </a:lnTo>
                  <a:lnTo>
                    <a:pt x="109" y="5"/>
                  </a:lnTo>
                  <a:lnTo>
                    <a:pt x="99" y="4"/>
                  </a:lnTo>
                  <a:lnTo>
                    <a:pt x="88" y="1"/>
                  </a:lnTo>
                  <a:lnTo>
                    <a:pt x="76" y="0"/>
                  </a:lnTo>
                  <a:lnTo>
                    <a:pt x="65" y="0"/>
                  </a:lnTo>
                  <a:lnTo>
                    <a:pt x="53" y="0"/>
                  </a:lnTo>
                  <a:lnTo>
                    <a:pt x="42" y="1"/>
                  </a:lnTo>
                  <a:lnTo>
                    <a:pt x="30" y="4"/>
                  </a:lnTo>
                  <a:lnTo>
                    <a:pt x="21" y="5"/>
                  </a:lnTo>
                  <a:lnTo>
                    <a:pt x="13" y="7"/>
                  </a:lnTo>
                  <a:lnTo>
                    <a:pt x="6" y="9"/>
                  </a:lnTo>
                  <a:lnTo>
                    <a:pt x="1" y="10"/>
                  </a:lnTo>
                  <a:lnTo>
                    <a:pt x="0" y="10"/>
                  </a:lnTo>
                  <a:lnTo>
                    <a:pt x="0" y="414"/>
                  </a:lnTo>
                  <a:lnTo>
                    <a:pt x="131" y="414"/>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2" name="Freeform 216"/>
            <p:cNvSpPr>
              <a:spLocks/>
            </p:cNvSpPr>
            <p:nvPr/>
          </p:nvSpPr>
          <p:spPr bwMode="auto">
            <a:xfrm>
              <a:off x="5333" y="1143"/>
              <a:ext cx="83" cy="110"/>
            </a:xfrm>
            <a:custGeom>
              <a:avLst/>
              <a:gdLst>
                <a:gd name="T0" fmla="*/ 77 w 332"/>
                <a:gd name="T1" fmla="*/ 73 h 439"/>
                <a:gd name="T2" fmla="*/ 102 w 332"/>
                <a:gd name="T3" fmla="*/ 61 h 439"/>
                <a:gd name="T4" fmla="*/ 155 w 332"/>
                <a:gd name="T5" fmla="*/ 36 h 439"/>
                <a:gd name="T6" fmla="*/ 210 w 332"/>
                <a:gd name="T7" fmla="*/ 11 h 439"/>
                <a:gd name="T8" fmla="*/ 239 w 332"/>
                <a:gd name="T9" fmla="*/ 0 h 439"/>
                <a:gd name="T10" fmla="*/ 245 w 332"/>
                <a:gd name="T11" fmla="*/ 0 h 439"/>
                <a:gd name="T12" fmla="*/ 255 w 332"/>
                <a:gd name="T13" fmla="*/ 1 h 439"/>
                <a:gd name="T14" fmla="*/ 265 w 332"/>
                <a:gd name="T15" fmla="*/ 7 h 439"/>
                <a:gd name="T16" fmla="*/ 276 w 332"/>
                <a:gd name="T17" fmla="*/ 21 h 439"/>
                <a:gd name="T18" fmla="*/ 280 w 332"/>
                <a:gd name="T19" fmla="*/ 57 h 439"/>
                <a:gd name="T20" fmla="*/ 272 w 332"/>
                <a:gd name="T21" fmla="*/ 73 h 439"/>
                <a:gd name="T22" fmla="*/ 274 w 332"/>
                <a:gd name="T23" fmla="*/ 72 h 439"/>
                <a:gd name="T24" fmla="*/ 281 w 332"/>
                <a:gd name="T25" fmla="*/ 71 h 439"/>
                <a:gd name="T26" fmla="*/ 293 w 332"/>
                <a:gd name="T27" fmla="*/ 72 h 439"/>
                <a:gd name="T28" fmla="*/ 308 w 332"/>
                <a:gd name="T29" fmla="*/ 78 h 439"/>
                <a:gd name="T30" fmla="*/ 312 w 332"/>
                <a:gd name="T31" fmla="*/ 113 h 439"/>
                <a:gd name="T32" fmla="*/ 300 w 332"/>
                <a:gd name="T33" fmla="*/ 140 h 439"/>
                <a:gd name="T34" fmla="*/ 329 w 332"/>
                <a:gd name="T35" fmla="*/ 140 h 439"/>
                <a:gd name="T36" fmla="*/ 332 w 332"/>
                <a:gd name="T37" fmla="*/ 170 h 439"/>
                <a:gd name="T38" fmla="*/ 323 w 332"/>
                <a:gd name="T39" fmla="*/ 194 h 439"/>
                <a:gd name="T40" fmla="*/ 301 w 332"/>
                <a:gd name="T41" fmla="*/ 206 h 439"/>
                <a:gd name="T42" fmla="*/ 275 w 332"/>
                <a:gd name="T43" fmla="*/ 214 h 439"/>
                <a:gd name="T44" fmla="*/ 257 w 332"/>
                <a:gd name="T45" fmla="*/ 218 h 439"/>
                <a:gd name="T46" fmla="*/ 308 w 332"/>
                <a:gd name="T47" fmla="*/ 225 h 439"/>
                <a:gd name="T48" fmla="*/ 318 w 332"/>
                <a:gd name="T49" fmla="*/ 233 h 439"/>
                <a:gd name="T50" fmla="*/ 318 w 332"/>
                <a:gd name="T51" fmla="*/ 262 h 439"/>
                <a:gd name="T52" fmla="*/ 304 w 332"/>
                <a:gd name="T53" fmla="*/ 277 h 439"/>
                <a:gd name="T54" fmla="*/ 285 w 332"/>
                <a:gd name="T55" fmla="*/ 286 h 439"/>
                <a:gd name="T56" fmla="*/ 268 w 332"/>
                <a:gd name="T57" fmla="*/ 290 h 439"/>
                <a:gd name="T58" fmla="*/ 262 w 332"/>
                <a:gd name="T59" fmla="*/ 291 h 439"/>
                <a:gd name="T60" fmla="*/ 166 w 332"/>
                <a:gd name="T61" fmla="*/ 324 h 439"/>
                <a:gd name="T62" fmla="*/ 164 w 332"/>
                <a:gd name="T63" fmla="*/ 335 h 439"/>
                <a:gd name="T64" fmla="*/ 158 w 332"/>
                <a:gd name="T65" fmla="*/ 360 h 439"/>
                <a:gd name="T66" fmla="*/ 148 w 332"/>
                <a:gd name="T67" fmla="*/ 390 h 439"/>
                <a:gd name="T68" fmla="*/ 132 w 332"/>
                <a:gd name="T69" fmla="*/ 414 h 439"/>
                <a:gd name="T70" fmla="*/ 104 w 332"/>
                <a:gd name="T71" fmla="*/ 428 h 439"/>
                <a:gd name="T72" fmla="*/ 66 w 332"/>
                <a:gd name="T73" fmla="*/ 435 h 439"/>
                <a:gd name="T74" fmla="*/ 33 w 332"/>
                <a:gd name="T75" fmla="*/ 439 h 439"/>
                <a:gd name="T76" fmla="*/ 18 w 332"/>
                <a:gd name="T77" fmla="*/ 439 h 439"/>
                <a:gd name="T78" fmla="*/ 3 w 332"/>
                <a:gd name="T79" fmla="*/ 23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2" h="439">
                  <a:moveTo>
                    <a:pt x="3" y="236"/>
                  </a:moveTo>
                  <a:lnTo>
                    <a:pt x="77" y="73"/>
                  </a:lnTo>
                  <a:lnTo>
                    <a:pt x="84" y="70"/>
                  </a:lnTo>
                  <a:lnTo>
                    <a:pt x="102" y="61"/>
                  </a:lnTo>
                  <a:lnTo>
                    <a:pt x="126" y="50"/>
                  </a:lnTo>
                  <a:lnTo>
                    <a:pt x="155" y="36"/>
                  </a:lnTo>
                  <a:lnTo>
                    <a:pt x="184" y="22"/>
                  </a:lnTo>
                  <a:lnTo>
                    <a:pt x="210" y="11"/>
                  </a:lnTo>
                  <a:lnTo>
                    <a:pt x="229" y="3"/>
                  </a:lnTo>
                  <a:lnTo>
                    <a:pt x="239" y="0"/>
                  </a:lnTo>
                  <a:lnTo>
                    <a:pt x="242" y="0"/>
                  </a:lnTo>
                  <a:lnTo>
                    <a:pt x="245" y="0"/>
                  </a:lnTo>
                  <a:lnTo>
                    <a:pt x="250" y="1"/>
                  </a:lnTo>
                  <a:lnTo>
                    <a:pt x="255" y="1"/>
                  </a:lnTo>
                  <a:lnTo>
                    <a:pt x="259" y="4"/>
                  </a:lnTo>
                  <a:lnTo>
                    <a:pt x="265" y="7"/>
                  </a:lnTo>
                  <a:lnTo>
                    <a:pt x="271" y="13"/>
                  </a:lnTo>
                  <a:lnTo>
                    <a:pt x="276" y="21"/>
                  </a:lnTo>
                  <a:lnTo>
                    <a:pt x="282" y="40"/>
                  </a:lnTo>
                  <a:lnTo>
                    <a:pt x="280" y="57"/>
                  </a:lnTo>
                  <a:lnTo>
                    <a:pt x="275" y="68"/>
                  </a:lnTo>
                  <a:lnTo>
                    <a:pt x="272" y="73"/>
                  </a:lnTo>
                  <a:lnTo>
                    <a:pt x="273" y="73"/>
                  </a:lnTo>
                  <a:lnTo>
                    <a:pt x="274" y="72"/>
                  </a:lnTo>
                  <a:lnTo>
                    <a:pt x="278" y="71"/>
                  </a:lnTo>
                  <a:lnTo>
                    <a:pt x="281" y="71"/>
                  </a:lnTo>
                  <a:lnTo>
                    <a:pt x="286" y="71"/>
                  </a:lnTo>
                  <a:lnTo>
                    <a:pt x="293" y="72"/>
                  </a:lnTo>
                  <a:lnTo>
                    <a:pt x="300" y="74"/>
                  </a:lnTo>
                  <a:lnTo>
                    <a:pt x="308" y="78"/>
                  </a:lnTo>
                  <a:lnTo>
                    <a:pt x="316" y="93"/>
                  </a:lnTo>
                  <a:lnTo>
                    <a:pt x="312" y="113"/>
                  </a:lnTo>
                  <a:lnTo>
                    <a:pt x="304" y="132"/>
                  </a:lnTo>
                  <a:lnTo>
                    <a:pt x="300" y="140"/>
                  </a:lnTo>
                  <a:lnTo>
                    <a:pt x="328" y="135"/>
                  </a:lnTo>
                  <a:lnTo>
                    <a:pt x="329" y="140"/>
                  </a:lnTo>
                  <a:lnTo>
                    <a:pt x="332" y="154"/>
                  </a:lnTo>
                  <a:lnTo>
                    <a:pt x="332" y="170"/>
                  </a:lnTo>
                  <a:lnTo>
                    <a:pt x="328" y="187"/>
                  </a:lnTo>
                  <a:lnTo>
                    <a:pt x="323" y="194"/>
                  </a:lnTo>
                  <a:lnTo>
                    <a:pt x="313" y="201"/>
                  </a:lnTo>
                  <a:lnTo>
                    <a:pt x="301" y="206"/>
                  </a:lnTo>
                  <a:lnTo>
                    <a:pt x="288" y="210"/>
                  </a:lnTo>
                  <a:lnTo>
                    <a:pt x="275" y="214"/>
                  </a:lnTo>
                  <a:lnTo>
                    <a:pt x="264" y="216"/>
                  </a:lnTo>
                  <a:lnTo>
                    <a:pt x="257" y="218"/>
                  </a:lnTo>
                  <a:lnTo>
                    <a:pt x="253" y="218"/>
                  </a:lnTo>
                  <a:lnTo>
                    <a:pt x="308" y="225"/>
                  </a:lnTo>
                  <a:lnTo>
                    <a:pt x="311" y="228"/>
                  </a:lnTo>
                  <a:lnTo>
                    <a:pt x="318" y="233"/>
                  </a:lnTo>
                  <a:lnTo>
                    <a:pt x="321" y="245"/>
                  </a:lnTo>
                  <a:lnTo>
                    <a:pt x="318" y="262"/>
                  </a:lnTo>
                  <a:lnTo>
                    <a:pt x="312" y="270"/>
                  </a:lnTo>
                  <a:lnTo>
                    <a:pt x="304" y="277"/>
                  </a:lnTo>
                  <a:lnTo>
                    <a:pt x="295" y="283"/>
                  </a:lnTo>
                  <a:lnTo>
                    <a:pt x="285" y="286"/>
                  </a:lnTo>
                  <a:lnTo>
                    <a:pt x="276" y="289"/>
                  </a:lnTo>
                  <a:lnTo>
                    <a:pt x="268" y="290"/>
                  </a:lnTo>
                  <a:lnTo>
                    <a:pt x="264" y="291"/>
                  </a:lnTo>
                  <a:lnTo>
                    <a:pt x="262" y="291"/>
                  </a:lnTo>
                  <a:lnTo>
                    <a:pt x="194" y="296"/>
                  </a:lnTo>
                  <a:lnTo>
                    <a:pt x="166" y="324"/>
                  </a:lnTo>
                  <a:lnTo>
                    <a:pt x="166" y="328"/>
                  </a:lnTo>
                  <a:lnTo>
                    <a:pt x="164" y="335"/>
                  </a:lnTo>
                  <a:lnTo>
                    <a:pt x="161" y="346"/>
                  </a:lnTo>
                  <a:lnTo>
                    <a:pt x="158" y="360"/>
                  </a:lnTo>
                  <a:lnTo>
                    <a:pt x="153" y="376"/>
                  </a:lnTo>
                  <a:lnTo>
                    <a:pt x="148" y="390"/>
                  </a:lnTo>
                  <a:lnTo>
                    <a:pt x="140" y="404"/>
                  </a:lnTo>
                  <a:lnTo>
                    <a:pt x="132" y="414"/>
                  </a:lnTo>
                  <a:lnTo>
                    <a:pt x="120" y="422"/>
                  </a:lnTo>
                  <a:lnTo>
                    <a:pt x="104" y="428"/>
                  </a:lnTo>
                  <a:lnTo>
                    <a:pt x="86" y="433"/>
                  </a:lnTo>
                  <a:lnTo>
                    <a:pt x="66" y="435"/>
                  </a:lnTo>
                  <a:lnTo>
                    <a:pt x="48" y="437"/>
                  </a:lnTo>
                  <a:lnTo>
                    <a:pt x="33" y="439"/>
                  </a:lnTo>
                  <a:lnTo>
                    <a:pt x="21" y="439"/>
                  </a:lnTo>
                  <a:lnTo>
                    <a:pt x="18" y="439"/>
                  </a:lnTo>
                  <a:lnTo>
                    <a:pt x="0" y="322"/>
                  </a:lnTo>
                  <a:lnTo>
                    <a:pt x="3" y="236"/>
                  </a:lnTo>
                  <a:close/>
                </a:path>
              </a:pathLst>
            </a:custGeom>
            <a:solidFill>
              <a:srgbClr val="A8E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3" name="Freeform 217"/>
            <p:cNvSpPr>
              <a:spLocks/>
            </p:cNvSpPr>
            <p:nvPr/>
          </p:nvSpPr>
          <p:spPr bwMode="auto">
            <a:xfrm>
              <a:off x="5527" y="930"/>
              <a:ext cx="92" cy="129"/>
            </a:xfrm>
            <a:custGeom>
              <a:avLst/>
              <a:gdLst>
                <a:gd name="T0" fmla="*/ 180 w 369"/>
                <a:gd name="T1" fmla="*/ 3 h 519"/>
                <a:gd name="T2" fmla="*/ 137 w 369"/>
                <a:gd name="T3" fmla="*/ 10 h 519"/>
                <a:gd name="T4" fmla="*/ 93 w 369"/>
                <a:gd name="T5" fmla="*/ 17 h 519"/>
                <a:gd name="T6" fmla="*/ 63 w 369"/>
                <a:gd name="T7" fmla="*/ 24 h 519"/>
                <a:gd name="T8" fmla="*/ 53 w 369"/>
                <a:gd name="T9" fmla="*/ 39 h 519"/>
                <a:gd name="T10" fmla="*/ 55 w 369"/>
                <a:gd name="T11" fmla="*/ 55 h 519"/>
                <a:gd name="T12" fmla="*/ 54 w 369"/>
                <a:gd name="T13" fmla="*/ 59 h 519"/>
                <a:gd name="T14" fmla="*/ 38 w 369"/>
                <a:gd name="T15" fmla="*/ 63 h 519"/>
                <a:gd name="T16" fmla="*/ 18 w 369"/>
                <a:gd name="T17" fmla="*/ 73 h 519"/>
                <a:gd name="T18" fmla="*/ 2 w 369"/>
                <a:gd name="T19" fmla="*/ 84 h 519"/>
                <a:gd name="T20" fmla="*/ 1 w 369"/>
                <a:gd name="T21" fmla="*/ 98 h 519"/>
                <a:gd name="T22" fmla="*/ 11 w 369"/>
                <a:gd name="T23" fmla="*/ 111 h 519"/>
                <a:gd name="T24" fmla="*/ 24 w 369"/>
                <a:gd name="T25" fmla="*/ 120 h 519"/>
                <a:gd name="T26" fmla="*/ 34 w 369"/>
                <a:gd name="T27" fmla="*/ 126 h 519"/>
                <a:gd name="T28" fmla="*/ 116 w 369"/>
                <a:gd name="T29" fmla="*/ 125 h 519"/>
                <a:gd name="T30" fmla="*/ 184 w 369"/>
                <a:gd name="T31" fmla="*/ 143 h 519"/>
                <a:gd name="T32" fmla="*/ 12 w 369"/>
                <a:gd name="T33" fmla="*/ 247 h 519"/>
                <a:gd name="T34" fmla="*/ 18 w 369"/>
                <a:gd name="T35" fmla="*/ 251 h 519"/>
                <a:gd name="T36" fmla="*/ 32 w 369"/>
                <a:gd name="T37" fmla="*/ 261 h 519"/>
                <a:gd name="T38" fmla="*/ 50 w 369"/>
                <a:gd name="T39" fmla="*/ 268 h 519"/>
                <a:gd name="T40" fmla="*/ 70 w 369"/>
                <a:gd name="T41" fmla="*/ 262 h 519"/>
                <a:gd name="T42" fmla="*/ 80 w 369"/>
                <a:gd name="T43" fmla="*/ 255 h 519"/>
                <a:gd name="T44" fmla="*/ 93 w 369"/>
                <a:gd name="T45" fmla="*/ 248 h 519"/>
                <a:gd name="T46" fmla="*/ 103 w 369"/>
                <a:gd name="T47" fmla="*/ 243 h 519"/>
                <a:gd name="T48" fmla="*/ 108 w 369"/>
                <a:gd name="T49" fmla="*/ 241 h 519"/>
                <a:gd name="T50" fmla="*/ 101 w 369"/>
                <a:gd name="T51" fmla="*/ 246 h 519"/>
                <a:gd name="T52" fmla="*/ 87 w 369"/>
                <a:gd name="T53" fmla="*/ 259 h 519"/>
                <a:gd name="T54" fmla="*/ 78 w 369"/>
                <a:gd name="T55" fmla="*/ 278 h 519"/>
                <a:gd name="T56" fmla="*/ 85 w 369"/>
                <a:gd name="T57" fmla="*/ 301 h 519"/>
                <a:gd name="T58" fmla="*/ 108 w 369"/>
                <a:gd name="T59" fmla="*/ 311 h 519"/>
                <a:gd name="T60" fmla="*/ 131 w 369"/>
                <a:gd name="T61" fmla="*/ 303 h 519"/>
                <a:gd name="T62" fmla="*/ 149 w 369"/>
                <a:gd name="T63" fmla="*/ 289 h 519"/>
                <a:gd name="T64" fmla="*/ 157 w 369"/>
                <a:gd name="T65" fmla="*/ 283 h 519"/>
                <a:gd name="T66" fmla="*/ 152 w 369"/>
                <a:gd name="T67" fmla="*/ 306 h 519"/>
                <a:gd name="T68" fmla="*/ 153 w 369"/>
                <a:gd name="T69" fmla="*/ 351 h 519"/>
                <a:gd name="T70" fmla="*/ 162 w 369"/>
                <a:gd name="T71" fmla="*/ 371 h 519"/>
                <a:gd name="T72" fmla="*/ 175 w 369"/>
                <a:gd name="T73" fmla="*/ 389 h 519"/>
                <a:gd name="T74" fmla="*/ 186 w 369"/>
                <a:gd name="T75" fmla="*/ 402 h 519"/>
                <a:gd name="T76" fmla="*/ 191 w 369"/>
                <a:gd name="T77" fmla="*/ 407 h 519"/>
                <a:gd name="T78" fmla="*/ 198 w 369"/>
                <a:gd name="T79" fmla="*/ 436 h 519"/>
                <a:gd name="T80" fmla="*/ 209 w 369"/>
                <a:gd name="T81" fmla="*/ 472 h 519"/>
                <a:gd name="T82" fmla="*/ 230 w 369"/>
                <a:gd name="T83" fmla="*/ 492 h 519"/>
                <a:gd name="T84" fmla="*/ 253 w 369"/>
                <a:gd name="T85" fmla="*/ 507 h 519"/>
                <a:gd name="T86" fmla="*/ 277 w 369"/>
                <a:gd name="T87" fmla="*/ 517 h 519"/>
                <a:gd name="T88" fmla="*/ 305 w 369"/>
                <a:gd name="T89" fmla="*/ 519 h 519"/>
                <a:gd name="T90" fmla="*/ 331 w 369"/>
                <a:gd name="T91" fmla="*/ 509 h 519"/>
                <a:gd name="T92" fmla="*/ 352 w 369"/>
                <a:gd name="T93" fmla="*/ 489 h 519"/>
                <a:gd name="T94" fmla="*/ 364 w 369"/>
                <a:gd name="T95" fmla="*/ 470 h 519"/>
                <a:gd name="T96" fmla="*/ 369 w 369"/>
                <a:gd name="T97" fmla="*/ 461 h 519"/>
                <a:gd name="T98" fmla="*/ 358 w 369"/>
                <a:gd name="T99" fmla="*/ 397 h 519"/>
                <a:gd name="T100" fmla="*/ 348 w 369"/>
                <a:gd name="T101" fmla="*/ 286 h 519"/>
                <a:gd name="T102" fmla="*/ 360 w 369"/>
                <a:gd name="T103" fmla="*/ 183 h 519"/>
                <a:gd name="T104" fmla="*/ 356 w 369"/>
                <a:gd name="T105" fmla="*/ 96 h 519"/>
                <a:gd name="T106" fmla="*/ 331 w 369"/>
                <a:gd name="T107" fmla="*/ 69 h 519"/>
                <a:gd name="T108" fmla="*/ 287 w 369"/>
                <a:gd name="T109" fmla="*/ 36 h 519"/>
                <a:gd name="T110" fmla="*/ 238 w 369"/>
                <a:gd name="T111" fmla="*/ 8 h 519"/>
                <a:gd name="T112" fmla="*/ 199 w 369"/>
                <a:gd name="T11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19">
                  <a:moveTo>
                    <a:pt x="199" y="0"/>
                  </a:moveTo>
                  <a:lnTo>
                    <a:pt x="180" y="3"/>
                  </a:lnTo>
                  <a:lnTo>
                    <a:pt x="160" y="7"/>
                  </a:lnTo>
                  <a:lnTo>
                    <a:pt x="137" y="10"/>
                  </a:lnTo>
                  <a:lnTo>
                    <a:pt x="114" y="14"/>
                  </a:lnTo>
                  <a:lnTo>
                    <a:pt x="93" y="17"/>
                  </a:lnTo>
                  <a:lnTo>
                    <a:pt x="76" y="21"/>
                  </a:lnTo>
                  <a:lnTo>
                    <a:pt x="63" y="24"/>
                  </a:lnTo>
                  <a:lnTo>
                    <a:pt x="56" y="29"/>
                  </a:lnTo>
                  <a:lnTo>
                    <a:pt x="53" y="39"/>
                  </a:lnTo>
                  <a:lnTo>
                    <a:pt x="54" y="48"/>
                  </a:lnTo>
                  <a:lnTo>
                    <a:pt x="55" y="55"/>
                  </a:lnTo>
                  <a:lnTo>
                    <a:pt x="56" y="58"/>
                  </a:lnTo>
                  <a:lnTo>
                    <a:pt x="54" y="59"/>
                  </a:lnTo>
                  <a:lnTo>
                    <a:pt x="47" y="60"/>
                  </a:lnTo>
                  <a:lnTo>
                    <a:pt x="38" y="63"/>
                  </a:lnTo>
                  <a:lnTo>
                    <a:pt x="29" y="67"/>
                  </a:lnTo>
                  <a:lnTo>
                    <a:pt x="18" y="73"/>
                  </a:lnTo>
                  <a:lnTo>
                    <a:pt x="9" y="78"/>
                  </a:lnTo>
                  <a:lnTo>
                    <a:pt x="2" y="84"/>
                  </a:lnTo>
                  <a:lnTo>
                    <a:pt x="0" y="91"/>
                  </a:lnTo>
                  <a:lnTo>
                    <a:pt x="1" y="98"/>
                  </a:lnTo>
                  <a:lnTo>
                    <a:pt x="6" y="105"/>
                  </a:lnTo>
                  <a:lnTo>
                    <a:pt x="11" y="111"/>
                  </a:lnTo>
                  <a:lnTo>
                    <a:pt x="18" y="115"/>
                  </a:lnTo>
                  <a:lnTo>
                    <a:pt x="24" y="120"/>
                  </a:lnTo>
                  <a:lnTo>
                    <a:pt x="30" y="123"/>
                  </a:lnTo>
                  <a:lnTo>
                    <a:pt x="34" y="126"/>
                  </a:lnTo>
                  <a:lnTo>
                    <a:pt x="35" y="127"/>
                  </a:lnTo>
                  <a:lnTo>
                    <a:pt x="116" y="125"/>
                  </a:lnTo>
                  <a:lnTo>
                    <a:pt x="184" y="133"/>
                  </a:lnTo>
                  <a:lnTo>
                    <a:pt x="184" y="143"/>
                  </a:lnTo>
                  <a:lnTo>
                    <a:pt x="101" y="156"/>
                  </a:lnTo>
                  <a:lnTo>
                    <a:pt x="12" y="247"/>
                  </a:lnTo>
                  <a:lnTo>
                    <a:pt x="14" y="248"/>
                  </a:lnTo>
                  <a:lnTo>
                    <a:pt x="18" y="251"/>
                  </a:lnTo>
                  <a:lnTo>
                    <a:pt x="24" y="256"/>
                  </a:lnTo>
                  <a:lnTo>
                    <a:pt x="32" y="261"/>
                  </a:lnTo>
                  <a:lnTo>
                    <a:pt x="41" y="265"/>
                  </a:lnTo>
                  <a:lnTo>
                    <a:pt x="50" y="268"/>
                  </a:lnTo>
                  <a:lnTo>
                    <a:pt x="61" y="266"/>
                  </a:lnTo>
                  <a:lnTo>
                    <a:pt x="70" y="262"/>
                  </a:lnTo>
                  <a:lnTo>
                    <a:pt x="75" y="258"/>
                  </a:lnTo>
                  <a:lnTo>
                    <a:pt x="80" y="255"/>
                  </a:lnTo>
                  <a:lnTo>
                    <a:pt x="86" y="251"/>
                  </a:lnTo>
                  <a:lnTo>
                    <a:pt x="93" y="248"/>
                  </a:lnTo>
                  <a:lnTo>
                    <a:pt x="99" y="246"/>
                  </a:lnTo>
                  <a:lnTo>
                    <a:pt x="103" y="243"/>
                  </a:lnTo>
                  <a:lnTo>
                    <a:pt x="107" y="241"/>
                  </a:lnTo>
                  <a:lnTo>
                    <a:pt x="108" y="241"/>
                  </a:lnTo>
                  <a:lnTo>
                    <a:pt x="106" y="242"/>
                  </a:lnTo>
                  <a:lnTo>
                    <a:pt x="101" y="246"/>
                  </a:lnTo>
                  <a:lnTo>
                    <a:pt x="94" y="251"/>
                  </a:lnTo>
                  <a:lnTo>
                    <a:pt x="87" y="259"/>
                  </a:lnTo>
                  <a:lnTo>
                    <a:pt x="81" y="269"/>
                  </a:lnTo>
                  <a:lnTo>
                    <a:pt x="78" y="278"/>
                  </a:lnTo>
                  <a:lnTo>
                    <a:pt x="79" y="289"/>
                  </a:lnTo>
                  <a:lnTo>
                    <a:pt x="85" y="301"/>
                  </a:lnTo>
                  <a:lnTo>
                    <a:pt x="95" y="309"/>
                  </a:lnTo>
                  <a:lnTo>
                    <a:pt x="108" y="311"/>
                  </a:lnTo>
                  <a:lnTo>
                    <a:pt x="119" y="309"/>
                  </a:lnTo>
                  <a:lnTo>
                    <a:pt x="131" y="303"/>
                  </a:lnTo>
                  <a:lnTo>
                    <a:pt x="141" y="296"/>
                  </a:lnTo>
                  <a:lnTo>
                    <a:pt x="149" y="289"/>
                  </a:lnTo>
                  <a:lnTo>
                    <a:pt x="155" y="285"/>
                  </a:lnTo>
                  <a:lnTo>
                    <a:pt x="157" y="283"/>
                  </a:lnTo>
                  <a:lnTo>
                    <a:pt x="155" y="289"/>
                  </a:lnTo>
                  <a:lnTo>
                    <a:pt x="152" y="306"/>
                  </a:lnTo>
                  <a:lnTo>
                    <a:pt x="151" y="327"/>
                  </a:lnTo>
                  <a:lnTo>
                    <a:pt x="153" y="351"/>
                  </a:lnTo>
                  <a:lnTo>
                    <a:pt x="156" y="361"/>
                  </a:lnTo>
                  <a:lnTo>
                    <a:pt x="162" y="371"/>
                  </a:lnTo>
                  <a:lnTo>
                    <a:pt x="168" y="381"/>
                  </a:lnTo>
                  <a:lnTo>
                    <a:pt x="175" y="389"/>
                  </a:lnTo>
                  <a:lnTo>
                    <a:pt x="180" y="397"/>
                  </a:lnTo>
                  <a:lnTo>
                    <a:pt x="186" y="402"/>
                  </a:lnTo>
                  <a:lnTo>
                    <a:pt x="190" y="406"/>
                  </a:lnTo>
                  <a:lnTo>
                    <a:pt x="191" y="407"/>
                  </a:lnTo>
                  <a:lnTo>
                    <a:pt x="193" y="416"/>
                  </a:lnTo>
                  <a:lnTo>
                    <a:pt x="198" y="436"/>
                  </a:lnTo>
                  <a:lnTo>
                    <a:pt x="203" y="458"/>
                  </a:lnTo>
                  <a:lnTo>
                    <a:pt x="209" y="472"/>
                  </a:lnTo>
                  <a:lnTo>
                    <a:pt x="220" y="483"/>
                  </a:lnTo>
                  <a:lnTo>
                    <a:pt x="230" y="492"/>
                  </a:lnTo>
                  <a:lnTo>
                    <a:pt x="241" y="500"/>
                  </a:lnTo>
                  <a:lnTo>
                    <a:pt x="253" y="507"/>
                  </a:lnTo>
                  <a:lnTo>
                    <a:pt x="264" y="513"/>
                  </a:lnTo>
                  <a:lnTo>
                    <a:pt x="277" y="517"/>
                  </a:lnTo>
                  <a:lnTo>
                    <a:pt x="291" y="519"/>
                  </a:lnTo>
                  <a:lnTo>
                    <a:pt x="305" y="519"/>
                  </a:lnTo>
                  <a:lnTo>
                    <a:pt x="318" y="515"/>
                  </a:lnTo>
                  <a:lnTo>
                    <a:pt x="331" y="509"/>
                  </a:lnTo>
                  <a:lnTo>
                    <a:pt x="343" y="499"/>
                  </a:lnTo>
                  <a:lnTo>
                    <a:pt x="352" y="489"/>
                  </a:lnTo>
                  <a:lnTo>
                    <a:pt x="359" y="479"/>
                  </a:lnTo>
                  <a:lnTo>
                    <a:pt x="364" y="470"/>
                  </a:lnTo>
                  <a:lnTo>
                    <a:pt x="368" y="464"/>
                  </a:lnTo>
                  <a:lnTo>
                    <a:pt x="369" y="461"/>
                  </a:lnTo>
                  <a:lnTo>
                    <a:pt x="366" y="443"/>
                  </a:lnTo>
                  <a:lnTo>
                    <a:pt x="358" y="397"/>
                  </a:lnTo>
                  <a:lnTo>
                    <a:pt x="350" y="340"/>
                  </a:lnTo>
                  <a:lnTo>
                    <a:pt x="348" y="286"/>
                  </a:lnTo>
                  <a:lnTo>
                    <a:pt x="353" y="241"/>
                  </a:lnTo>
                  <a:lnTo>
                    <a:pt x="360" y="183"/>
                  </a:lnTo>
                  <a:lnTo>
                    <a:pt x="362" y="129"/>
                  </a:lnTo>
                  <a:lnTo>
                    <a:pt x="356" y="96"/>
                  </a:lnTo>
                  <a:lnTo>
                    <a:pt x="347" y="84"/>
                  </a:lnTo>
                  <a:lnTo>
                    <a:pt x="331" y="69"/>
                  </a:lnTo>
                  <a:lnTo>
                    <a:pt x="310" y="53"/>
                  </a:lnTo>
                  <a:lnTo>
                    <a:pt x="287" y="36"/>
                  </a:lnTo>
                  <a:lnTo>
                    <a:pt x="262" y="20"/>
                  </a:lnTo>
                  <a:lnTo>
                    <a:pt x="238" y="8"/>
                  </a:lnTo>
                  <a:lnTo>
                    <a:pt x="216" y="0"/>
                  </a:lnTo>
                  <a:lnTo>
                    <a:pt x="199" y="0"/>
                  </a:lnTo>
                  <a:close/>
                </a:path>
              </a:pathLst>
            </a:custGeom>
            <a:solidFill>
              <a:srgbClr val="A8E2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4" name="Freeform 218"/>
            <p:cNvSpPr>
              <a:spLocks/>
            </p:cNvSpPr>
            <p:nvPr/>
          </p:nvSpPr>
          <p:spPr bwMode="auto">
            <a:xfrm>
              <a:off x="5331" y="819"/>
              <a:ext cx="153" cy="114"/>
            </a:xfrm>
            <a:custGeom>
              <a:avLst/>
              <a:gdLst>
                <a:gd name="T0" fmla="*/ 10 w 611"/>
                <a:gd name="T1" fmla="*/ 279 h 458"/>
                <a:gd name="T2" fmla="*/ 1 w 611"/>
                <a:gd name="T3" fmla="*/ 322 h 458"/>
                <a:gd name="T4" fmla="*/ 0 w 611"/>
                <a:gd name="T5" fmla="*/ 351 h 458"/>
                <a:gd name="T6" fmla="*/ 5 w 611"/>
                <a:gd name="T7" fmla="*/ 383 h 458"/>
                <a:gd name="T8" fmla="*/ 15 w 611"/>
                <a:gd name="T9" fmla="*/ 421 h 458"/>
                <a:gd name="T10" fmla="*/ 31 w 611"/>
                <a:gd name="T11" fmla="*/ 451 h 458"/>
                <a:gd name="T12" fmla="*/ 51 w 611"/>
                <a:gd name="T13" fmla="*/ 457 h 458"/>
                <a:gd name="T14" fmla="*/ 98 w 611"/>
                <a:gd name="T15" fmla="*/ 445 h 458"/>
                <a:gd name="T16" fmla="*/ 174 w 611"/>
                <a:gd name="T17" fmla="*/ 423 h 458"/>
                <a:gd name="T18" fmla="*/ 267 w 611"/>
                <a:gd name="T19" fmla="*/ 394 h 458"/>
                <a:gd name="T20" fmla="*/ 366 w 611"/>
                <a:gd name="T21" fmla="*/ 364 h 458"/>
                <a:gd name="T22" fmla="*/ 458 w 611"/>
                <a:gd name="T23" fmla="*/ 334 h 458"/>
                <a:gd name="T24" fmla="*/ 531 w 611"/>
                <a:gd name="T25" fmla="*/ 311 h 458"/>
                <a:gd name="T26" fmla="*/ 573 w 611"/>
                <a:gd name="T27" fmla="*/ 299 h 458"/>
                <a:gd name="T28" fmla="*/ 584 w 611"/>
                <a:gd name="T29" fmla="*/ 281 h 458"/>
                <a:gd name="T30" fmla="*/ 605 w 611"/>
                <a:gd name="T31" fmla="*/ 210 h 458"/>
                <a:gd name="T32" fmla="*/ 611 w 611"/>
                <a:gd name="T33" fmla="*/ 164 h 458"/>
                <a:gd name="T34" fmla="*/ 608 w 611"/>
                <a:gd name="T35" fmla="*/ 119 h 458"/>
                <a:gd name="T36" fmla="*/ 592 w 611"/>
                <a:gd name="T37" fmla="*/ 83 h 458"/>
                <a:gd name="T38" fmla="*/ 556 w 611"/>
                <a:gd name="T39" fmla="*/ 56 h 458"/>
                <a:gd name="T40" fmla="*/ 524 w 611"/>
                <a:gd name="T41" fmla="*/ 45 h 458"/>
                <a:gd name="T42" fmla="*/ 509 w 611"/>
                <a:gd name="T43" fmla="*/ 37 h 458"/>
                <a:gd name="T44" fmla="*/ 492 w 611"/>
                <a:gd name="T45" fmla="*/ 28 h 458"/>
                <a:gd name="T46" fmla="*/ 478 w 611"/>
                <a:gd name="T47" fmla="*/ 18 h 458"/>
                <a:gd name="T48" fmla="*/ 466 w 611"/>
                <a:gd name="T49" fmla="*/ 13 h 458"/>
                <a:gd name="T50" fmla="*/ 454 w 611"/>
                <a:gd name="T51" fmla="*/ 7 h 458"/>
                <a:gd name="T52" fmla="*/ 441 w 611"/>
                <a:gd name="T53" fmla="*/ 2 h 458"/>
                <a:gd name="T54" fmla="*/ 429 w 611"/>
                <a:gd name="T55" fmla="*/ 1 h 458"/>
                <a:gd name="T56" fmla="*/ 413 w 611"/>
                <a:gd name="T57" fmla="*/ 0 h 458"/>
                <a:gd name="T58" fmla="*/ 394 w 611"/>
                <a:gd name="T59" fmla="*/ 1 h 458"/>
                <a:gd name="T60" fmla="*/ 380 w 611"/>
                <a:gd name="T61" fmla="*/ 5 h 458"/>
                <a:gd name="T62" fmla="*/ 370 w 611"/>
                <a:gd name="T63" fmla="*/ 8 h 458"/>
                <a:gd name="T64" fmla="*/ 365 w 611"/>
                <a:gd name="T65" fmla="*/ 9 h 458"/>
                <a:gd name="T66" fmla="*/ 357 w 611"/>
                <a:gd name="T67" fmla="*/ 8 h 458"/>
                <a:gd name="T68" fmla="*/ 345 w 611"/>
                <a:gd name="T69" fmla="*/ 6 h 458"/>
                <a:gd name="T70" fmla="*/ 329 w 611"/>
                <a:gd name="T71" fmla="*/ 5 h 458"/>
                <a:gd name="T72" fmla="*/ 316 w 611"/>
                <a:gd name="T73" fmla="*/ 5 h 458"/>
                <a:gd name="T74" fmla="*/ 305 w 611"/>
                <a:gd name="T75" fmla="*/ 6 h 458"/>
                <a:gd name="T76" fmla="*/ 294 w 611"/>
                <a:gd name="T77" fmla="*/ 7 h 458"/>
                <a:gd name="T78" fmla="*/ 281 w 611"/>
                <a:gd name="T79" fmla="*/ 10 h 458"/>
                <a:gd name="T80" fmla="*/ 263 w 611"/>
                <a:gd name="T81" fmla="*/ 16 h 458"/>
                <a:gd name="T82" fmla="*/ 237 w 611"/>
                <a:gd name="T83" fmla="*/ 28 h 458"/>
                <a:gd name="T84" fmla="*/ 215 w 611"/>
                <a:gd name="T85" fmla="*/ 42 h 458"/>
                <a:gd name="T86" fmla="*/ 202 w 611"/>
                <a:gd name="T87" fmla="*/ 52 h 458"/>
                <a:gd name="T88" fmla="*/ 196 w 611"/>
                <a:gd name="T89" fmla="*/ 53 h 458"/>
                <a:gd name="T90" fmla="*/ 168 w 611"/>
                <a:gd name="T91" fmla="*/ 58 h 458"/>
                <a:gd name="T92" fmla="*/ 127 w 611"/>
                <a:gd name="T93" fmla="*/ 70 h 458"/>
                <a:gd name="T94" fmla="*/ 83 w 611"/>
                <a:gd name="T95" fmla="*/ 93 h 458"/>
                <a:gd name="T96" fmla="*/ 53 w 611"/>
                <a:gd name="T97" fmla="*/ 125 h 458"/>
                <a:gd name="T98" fmla="*/ 36 w 611"/>
                <a:gd name="T99" fmla="*/ 153 h 458"/>
                <a:gd name="T100" fmla="*/ 27 w 611"/>
                <a:gd name="T101" fmla="*/ 176 h 458"/>
                <a:gd name="T102" fmla="*/ 23 w 611"/>
                <a:gd name="T103" fmla="*/ 190 h 458"/>
                <a:gd name="T104" fmla="*/ 11 w 611"/>
                <a:gd name="T105" fmla="*/ 27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1" h="458">
                  <a:moveTo>
                    <a:pt x="11" y="271"/>
                  </a:moveTo>
                  <a:lnTo>
                    <a:pt x="10" y="279"/>
                  </a:lnTo>
                  <a:lnTo>
                    <a:pt x="6" y="299"/>
                  </a:lnTo>
                  <a:lnTo>
                    <a:pt x="1" y="322"/>
                  </a:lnTo>
                  <a:lnTo>
                    <a:pt x="0" y="340"/>
                  </a:lnTo>
                  <a:lnTo>
                    <a:pt x="0" y="351"/>
                  </a:lnTo>
                  <a:lnTo>
                    <a:pt x="3" y="364"/>
                  </a:lnTo>
                  <a:lnTo>
                    <a:pt x="5" y="383"/>
                  </a:lnTo>
                  <a:lnTo>
                    <a:pt x="10" y="402"/>
                  </a:lnTo>
                  <a:lnTo>
                    <a:pt x="15" y="421"/>
                  </a:lnTo>
                  <a:lnTo>
                    <a:pt x="22" y="438"/>
                  </a:lnTo>
                  <a:lnTo>
                    <a:pt x="31" y="451"/>
                  </a:lnTo>
                  <a:lnTo>
                    <a:pt x="42" y="458"/>
                  </a:lnTo>
                  <a:lnTo>
                    <a:pt x="51" y="457"/>
                  </a:lnTo>
                  <a:lnTo>
                    <a:pt x="69" y="452"/>
                  </a:lnTo>
                  <a:lnTo>
                    <a:pt x="98" y="445"/>
                  </a:lnTo>
                  <a:lnTo>
                    <a:pt x="133" y="435"/>
                  </a:lnTo>
                  <a:lnTo>
                    <a:pt x="174" y="423"/>
                  </a:lnTo>
                  <a:lnTo>
                    <a:pt x="219" y="409"/>
                  </a:lnTo>
                  <a:lnTo>
                    <a:pt x="267" y="394"/>
                  </a:lnTo>
                  <a:lnTo>
                    <a:pt x="317" y="379"/>
                  </a:lnTo>
                  <a:lnTo>
                    <a:pt x="366" y="364"/>
                  </a:lnTo>
                  <a:lnTo>
                    <a:pt x="413" y="349"/>
                  </a:lnTo>
                  <a:lnTo>
                    <a:pt x="458" y="334"/>
                  </a:lnTo>
                  <a:lnTo>
                    <a:pt x="497" y="323"/>
                  </a:lnTo>
                  <a:lnTo>
                    <a:pt x="531" y="311"/>
                  </a:lnTo>
                  <a:lnTo>
                    <a:pt x="557" y="303"/>
                  </a:lnTo>
                  <a:lnTo>
                    <a:pt x="573" y="299"/>
                  </a:lnTo>
                  <a:lnTo>
                    <a:pt x="579" y="296"/>
                  </a:lnTo>
                  <a:lnTo>
                    <a:pt x="584" y="281"/>
                  </a:lnTo>
                  <a:lnTo>
                    <a:pt x="595" y="247"/>
                  </a:lnTo>
                  <a:lnTo>
                    <a:pt x="605" y="210"/>
                  </a:lnTo>
                  <a:lnTo>
                    <a:pt x="610" y="190"/>
                  </a:lnTo>
                  <a:lnTo>
                    <a:pt x="611" y="164"/>
                  </a:lnTo>
                  <a:lnTo>
                    <a:pt x="611" y="141"/>
                  </a:lnTo>
                  <a:lnTo>
                    <a:pt x="608" y="119"/>
                  </a:lnTo>
                  <a:lnTo>
                    <a:pt x="602" y="99"/>
                  </a:lnTo>
                  <a:lnTo>
                    <a:pt x="592" y="83"/>
                  </a:lnTo>
                  <a:lnTo>
                    <a:pt x="577" y="68"/>
                  </a:lnTo>
                  <a:lnTo>
                    <a:pt x="556" y="56"/>
                  </a:lnTo>
                  <a:lnTo>
                    <a:pt x="531" y="47"/>
                  </a:lnTo>
                  <a:lnTo>
                    <a:pt x="524" y="45"/>
                  </a:lnTo>
                  <a:lnTo>
                    <a:pt x="517" y="42"/>
                  </a:lnTo>
                  <a:lnTo>
                    <a:pt x="509" y="37"/>
                  </a:lnTo>
                  <a:lnTo>
                    <a:pt x="500" y="32"/>
                  </a:lnTo>
                  <a:lnTo>
                    <a:pt x="492" y="28"/>
                  </a:lnTo>
                  <a:lnTo>
                    <a:pt x="484" y="23"/>
                  </a:lnTo>
                  <a:lnTo>
                    <a:pt x="478" y="18"/>
                  </a:lnTo>
                  <a:lnTo>
                    <a:pt x="473" y="16"/>
                  </a:lnTo>
                  <a:lnTo>
                    <a:pt x="466" y="13"/>
                  </a:lnTo>
                  <a:lnTo>
                    <a:pt x="459" y="9"/>
                  </a:lnTo>
                  <a:lnTo>
                    <a:pt x="454" y="7"/>
                  </a:lnTo>
                  <a:lnTo>
                    <a:pt x="447" y="5"/>
                  </a:lnTo>
                  <a:lnTo>
                    <a:pt x="441" y="2"/>
                  </a:lnTo>
                  <a:lnTo>
                    <a:pt x="435" y="1"/>
                  </a:lnTo>
                  <a:lnTo>
                    <a:pt x="429" y="1"/>
                  </a:lnTo>
                  <a:lnTo>
                    <a:pt x="424" y="0"/>
                  </a:lnTo>
                  <a:lnTo>
                    <a:pt x="413" y="0"/>
                  </a:lnTo>
                  <a:lnTo>
                    <a:pt x="403" y="0"/>
                  </a:lnTo>
                  <a:lnTo>
                    <a:pt x="394" y="1"/>
                  </a:lnTo>
                  <a:lnTo>
                    <a:pt x="387" y="2"/>
                  </a:lnTo>
                  <a:lnTo>
                    <a:pt x="380" y="5"/>
                  </a:lnTo>
                  <a:lnTo>
                    <a:pt x="374" y="7"/>
                  </a:lnTo>
                  <a:lnTo>
                    <a:pt x="370" y="8"/>
                  </a:lnTo>
                  <a:lnTo>
                    <a:pt x="367" y="9"/>
                  </a:lnTo>
                  <a:lnTo>
                    <a:pt x="365" y="9"/>
                  </a:lnTo>
                  <a:lnTo>
                    <a:pt x="362" y="9"/>
                  </a:lnTo>
                  <a:lnTo>
                    <a:pt x="357" y="8"/>
                  </a:lnTo>
                  <a:lnTo>
                    <a:pt x="352" y="7"/>
                  </a:lnTo>
                  <a:lnTo>
                    <a:pt x="345" y="6"/>
                  </a:lnTo>
                  <a:lnTo>
                    <a:pt x="339" y="5"/>
                  </a:lnTo>
                  <a:lnTo>
                    <a:pt x="329" y="5"/>
                  </a:lnTo>
                  <a:lnTo>
                    <a:pt x="320" y="5"/>
                  </a:lnTo>
                  <a:lnTo>
                    <a:pt x="316" y="5"/>
                  </a:lnTo>
                  <a:lnTo>
                    <a:pt x="310" y="5"/>
                  </a:lnTo>
                  <a:lnTo>
                    <a:pt x="305" y="6"/>
                  </a:lnTo>
                  <a:lnTo>
                    <a:pt x="299" y="6"/>
                  </a:lnTo>
                  <a:lnTo>
                    <a:pt x="294" y="7"/>
                  </a:lnTo>
                  <a:lnTo>
                    <a:pt x="287" y="8"/>
                  </a:lnTo>
                  <a:lnTo>
                    <a:pt x="281" y="10"/>
                  </a:lnTo>
                  <a:lnTo>
                    <a:pt x="274" y="12"/>
                  </a:lnTo>
                  <a:lnTo>
                    <a:pt x="263" y="16"/>
                  </a:lnTo>
                  <a:lnTo>
                    <a:pt x="250" y="22"/>
                  </a:lnTo>
                  <a:lnTo>
                    <a:pt x="237" y="28"/>
                  </a:lnTo>
                  <a:lnTo>
                    <a:pt x="226" y="36"/>
                  </a:lnTo>
                  <a:lnTo>
                    <a:pt x="215" y="42"/>
                  </a:lnTo>
                  <a:lnTo>
                    <a:pt x="207" y="47"/>
                  </a:lnTo>
                  <a:lnTo>
                    <a:pt x="202" y="52"/>
                  </a:lnTo>
                  <a:lnTo>
                    <a:pt x="199" y="53"/>
                  </a:lnTo>
                  <a:lnTo>
                    <a:pt x="196" y="53"/>
                  </a:lnTo>
                  <a:lnTo>
                    <a:pt x="184" y="55"/>
                  </a:lnTo>
                  <a:lnTo>
                    <a:pt x="168" y="58"/>
                  </a:lnTo>
                  <a:lnTo>
                    <a:pt x="149" y="63"/>
                  </a:lnTo>
                  <a:lnTo>
                    <a:pt x="127" y="70"/>
                  </a:lnTo>
                  <a:lnTo>
                    <a:pt x="104" y="81"/>
                  </a:lnTo>
                  <a:lnTo>
                    <a:pt x="83" y="93"/>
                  </a:lnTo>
                  <a:lnTo>
                    <a:pt x="65" y="110"/>
                  </a:lnTo>
                  <a:lnTo>
                    <a:pt x="53" y="125"/>
                  </a:lnTo>
                  <a:lnTo>
                    <a:pt x="44" y="140"/>
                  </a:lnTo>
                  <a:lnTo>
                    <a:pt x="36" y="153"/>
                  </a:lnTo>
                  <a:lnTo>
                    <a:pt x="31" y="166"/>
                  </a:lnTo>
                  <a:lnTo>
                    <a:pt x="27" y="176"/>
                  </a:lnTo>
                  <a:lnTo>
                    <a:pt x="24" y="186"/>
                  </a:lnTo>
                  <a:lnTo>
                    <a:pt x="23" y="190"/>
                  </a:lnTo>
                  <a:lnTo>
                    <a:pt x="23" y="193"/>
                  </a:lnTo>
                  <a:lnTo>
                    <a:pt x="11" y="271"/>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5" name="Freeform 219"/>
            <p:cNvSpPr>
              <a:spLocks/>
            </p:cNvSpPr>
            <p:nvPr/>
          </p:nvSpPr>
          <p:spPr bwMode="auto">
            <a:xfrm>
              <a:off x="5339" y="862"/>
              <a:ext cx="136" cy="206"/>
            </a:xfrm>
            <a:custGeom>
              <a:avLst/>
              <a:gdLst>
                <a:gd name="T0" fmla="*/ 63 w 543"/>
                <a:gd name="T1" fmla="*/ 244 h 823"/>
                <a:gd name="T2" fmla="*/ 50 w 543"/>
                <a:gd name="T3" fmla="*/ 247 h 823"/>
                <a:gd name="T4" fmla="*/ 33 w 543"/>
                <a:gd name="T5" fmla="*/ 250 h 823"/>
                <a:gd name="T6" fmla="*/ 19 w 543"/>
                <a:gd name="T7" fmla="*/ 256 h 823"/>
                <a:gd name="T8" fmla="*/ 11 w 543"/>
                <a:gd name="T9" fmla="*/ 271 h 823"/>
                <a:gd name="T10" fmla="*/ 0 w 543"/>
                <a:gd name="T11" fmla="*/ 312 h 823"/>
                <a:gd name="T12" fmla="*/ 9 w 543"/>
                <a:gd name="T13" fmla="*/ 354 h 823"/>
                <a:gd name="T14" fmla="*/ 25 w 543"/>
                <a:gd name="T15" fmla="*/ 380 h 823"/>
                <a:gd name="T16" fmla="*/ 43 w 543"/>
                <a:gd name="T17" fmla="*/ 408 h 823"/>
                <a:gd name="T18" fmla="*/ 64 w 543"/>
                <a:gd name="T19" fmla="*/ 436 h 823"/>
                <a:gd name="T20" fmla="*/ 84 w 543"/>
                <a:gd name="T21" fmla="*/ 469 h 823"/>
                <a:gd name="T22" fmla="*/ 104 w 543"/>
                <a:gd name="T23" fmla="*/ 514 h 823"/>
                <a:gd name="T24" fmla="*/ 121 w 543"/>
                <a:gd name="T25" fmla="*/ 559 h 823"/>
                <a:gd name="T26" fmla="*/ 132 w 543"/>
                <a:gd name="T27" fmla="*/ 589 h 823"/>
                <a:gd name="T28" fmla="*/ 135 w 543"/>
                <a:gd name="T29" fmla="*/ 606 h 823"/>
                <a:gd name="T30" fmla="*/ 148 w 543"/>
                <a:gd name="T31" fmla="*/ 670 h 823"/>
                <a:gd name="T32" fmla="*/ 157 w 543"/>
                <a:gd name="T33" fmla="*/ 701 h 823"/>
                <a:gd name="T34" fmla="*/ 176 w 543"/>
                <a:gd name="T35" fmla="*/ 736 h 823"/>
                <a:gd name="T36" fmla="*/ 202 w 543"/>
                <a:gd name="T37" fmla="*/ 777 h 823"/>
                <a:gd name="T38" fmla="*/ 228 w 543"/>
                <a:gd name="T39" fmla="*/ 808 h 823"/>
                <a:gd name="T40" fmla="*/ 249 w 543"/>
                <a:gd name="T41" fmla="*/ 820 h 823"/>
                <a:gd name="T42" fmla="*/ 276 w 543"/>
                <a:gd name="T43" fmla="*/ 822 h 823"/>
                <a:gd name="T44" fmla="*/ 302 w 543"/>
                <a:gd name="T45" fmla="*/ 822 h 823"/>
                <a:gd name="T46" fmla="*/ 324 w 543"/>
                <a:gd name="T47" fmla="*/ 821 h 823"/>
                <a:gd name="T48" fmla="*/ 340 w 543"/>
                <a:gd name="T49" fmla="*/ 819 h 823"/>
                <a:gd name="T50" fmla="*/ 364 w 543"/>
                <a:gd name="T51" fmla="*/ 815 h 823"/>
                <a:gd name="T52" fmla="*/ 393 w 543"/>
                <a:gd name="T53" fmla="*/ 809 h 823"/>
                <a:gd name="T54" fmla="*/ 417 w 543"/>
                <a:gd name="T55" fmla="*/ 798 h 823"/>
                <a:gd name="T56" fmla="*/ 434 w 543"/>
                <a:gd name="T57" fmla="*/ 741 h 823"/>
                <a:gd name="T58" fmla="*/ 442 w 543"/>
                <a:gd name="T59" fmla="*/ 594 h 823"/>
                <a:gd name="T60" fmla="*/ 446 w 543"/>
                <a:gd name="T61" fmla="*/ 559 h 823"/>
                <a:gd name="T62" fmla="*/ 464 w 543"/>
                <a:gd name="T63" fmla="*/ 537 h 823"/>
                <a:gd name="T64" fmla="*/ 491 w 543"/>
                <a:gd name="T65" fmla="*/ 500 h 823"/>
                <a:gd name="T66" fmla="*/ 515 w 543"/>
                <a:gd name="T67" fmla="*/ 459 h 823"/>
                <a:gd name="T68" fmla="*/ 538 w 543"/>
                <a:gd name="T69" fmla="*/ 384 h 823"/>
                <a:gd name="T70" fmla="*/ 537 w 543"/>
                <a:gd name="T71" fmla="*/ 309 h 823"/>
                <a:gd name="T72" fmla="*/ 543 w 543"/>
                <a:gd name="T73" fmla="*/ 241 h 823"/>
                <a:gd name="T74" fmla="*/ 538 w 543"/>
                <a:gd name="T75" fmla="*/ 102 h 823"/>
                <a:gd name="T76" fmla="*/ 469 w 543"/>
                <a:gd name="T77" fmla="*/ 14 h 823"/>
                <a:gd name="T78" fmla="*/ 357 w 543"/>
                <a:gd name="T79" fmla="*/ 0 h 823"/>
                <a:gd name="T80" fmla="*/ 264 w 543"/>
                <a:gd name="T81" fmla="*/ 14 h 823"/>
                <a:gd name="T82" fmla="*/ 143 w 543"/>
                <a:gd name="T83" fmla="*/ 37 h 823"/>
                <a:gd name="T84" fmla="*/ 138 w 543"/>
                <a:gd name="T85" fmla="*/ 16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823">
                  <a:moveTo>
                    <a:pt x="65" y="244"/>
                  </a:moveTo>
                  <a:lnTo>
                    <a:pt x="63" y="244"/>
                  </a:lnTo>
                  <a:lnTo>
                    <a:pt x="58" y="245"/>
                  </a:lnTo>
                  <a:lnTo>
                    <a:pt x="50" y="247"/>
                  </a:lnTo>
                  <a:lnTo>
                    <a:pt x="42" y="248"/>
                  </a:lnTo>
                  <a:lnTo>
                    <a:pt x="33" y="250"/>
                  </a:lnTo>
                  <a:lnTo>
                    <a:pt x="25" y="252"/>
                  </a:lnTo>
                  <a:lnTo>
                    <a:pt x="19" y="256"/>
                  </a:lnTo>
                  <a:lnTo>
                    <a:pt x="17" y="259"/>
                  </a:lnTo>
                  <a:lnTo>
                    <a:pt x="11" y="271"/>
                  </a:lnTo>
                  <a:lnTo>
                    <a:pt x="4" y="289"/>
                  </a:lnTo>
                  <a:lnTo>
                    <a:pt x="0" y="312"/>
                  </a:lnTo>
                  <a:lnTo>
                    <a:pt x="3" y="340"/>
                  </a:lnTo>
                  <a:lnTo>
                    <a:pt x="9" y="354"/>
                  </a:lnTo>
                  <a:lnTo>
                    <a:pt x="17" y="368"/>
                  </a:lnTo>
                  <a:lnTo>
                    <a:pt x="25" y="380"/>
                  </a:lnTo>
                  <a:lnTo>
                    <a:pt x="34" y="394"/>
                  </a:lnTo>
                  <a:lnTo>
                    <a:pt x="43" y="408"/>
                  </a:lnTo>
                  <a:lnTo>
                    <a:pt x="54" y="421"/>
                  </a:lnTo>
                  <a:lnTo>
                    <a:pt x="64" y="436"/>
                  </a:lnTo>
                  <a:lnTo>
                    <a:pt x="73" y="451"/>
                  </a:lnTo>
                  <a:lnTo>
                    <a:pt x="84" y="469"/>
                  </a:lnTo>
                  <a:lnTo>
                    <a:pt x="94" y="491"/>
                  </a:lnTo>
                  <a:lnTo>
                    <a:pt x="104" y="514"/>
                  </a:lnTo>
                  <a:lnTo>
                    <a:pt x="113" y="537"/>
                  </a:lnTo>
                  <a:lnTo>
                    <a:pt x="121" y="559"/>
                  </a:lnTo>
                  <a:lnTo>
                    <a:pt x="127" y="578"/>
                  </a:lnTo>
                  <a:lnTo>
                    <a:pt x="132" y="589"/>
                  </a:lnTo>
                  <a:lnTo>
                    <a:pt x="133" y="594"/>
                  </a:lnTo>
                  <a:lnTo>
                    <a:pt x="135" y="606"/>
                  </a:lnTo>
                  <a:lnTo>
                    <a:pt x="141" y="638"/>
                  </a:lnTo>
                  <a:lnTo>
                    <a:pt x="148" y="670"/>
                  </a:lnTo>
                  <a:lnTo>
                    <a:pt x="154" y="692"/>
                  </a:lnTo>
                  <a:lnTo>
                    <a:pt x="157" y="701"/>
                  </a:lnTo>
                  <a:lnTo>
                    <a:pt x="165" y="717"/>
                  </a:lnTo>
                  <a:lnTo>
                    <a:pt x="176" y="736"/>
                  </a:lnTo>
                  <a:lnTo>
                    <a:pt x="188" y="756"/>
                  </a:lnTo>
                  <a:lnTo>
                    <a:pt x="202" y="777"/>
                  </a:lnTo>
                  <a:lnTo>
                    <a:pt x="216" y="794"/>
                  </a:lnTo>
                  <a:lnTo>
                    <a:pt x="228" y="808"/>
                  </a:lnTo>
                  <a:lnTo>
                    <a:pt x="239" y="816"/>
                  </a:lnTo>
                  <a:lnTo>
                    <a:pt x="249" y="820"/>
                  </a:lnTo>
                  <a:lnTo>
                    <a:pt x="262" y="822"/>
                  </a:lnTo>
                  <a:lnTo>
                    <a:pt x="276" y="822"/>
                  </a:lnTo>
                  <a:lnTo>
                    <a:pt x="289" y="823"/>
                  </a:lnTo>
                  <a:lnTo>
                    <a:pt x="302" y="822"/>
                  </a:lnTo>
                  <a:lnTo>
                    <a:pt x="315" y="822"/>
                  </a:lnTo>
                  <a:lnTo>
                    <a:pt x="324" y="821"/>
                  </a:lnTo>
                  <a:lnTo>
                    <a:pt x="332" y="820"/>
                  </a:lnTo>
                  <a:lnTo>
                    <a:pt x="340" y="819"/>
                  </a:lnTo>
                  <a:lnTo>
                    <a:pt x="350" y="817"/>
                  </a:lnTo>
                  <a:lnTo>
                    <a:pt x="364" y="815"/>
                  </a:lnTo>
                  <a:lnTo>
                    <a:pt x="378" y="813"/>
                  </a:lnTo>
                  <a:lnTo>
                    <a:pt x="393" y="809"/>
                  </a:lnTo>
                  <a:lnTo>
                    <a:pt x="406" y="805"/>
                  </a:lnTo>
                  <a:lnTo>
                    <a:pt x="417" y="798"/>
                  </a:lnTo>
                  <a:lnTo>
                    <a:pt x="425" y="789"/>
                  </a:lnTo>
                  <a:lnTo>
                    <a:pt x="434" y="741"/>
                  </a:lnTo>
                  <a:lnTo>
                    <a:pt x="440" y="665"/>
                  </a:lnTo>
                  <a:lnTo>
                    <a:pt x="442" y="594"/>
                  </a:lnTo>
                  <a:lnTo>
                    <a:pt x="444" y="563"/>
                  </a:lnTo>
                  <a:lnTo>
                    <a:pt x="446" y="559"/>
                  </a:lnTo>
                  <a:lnTo>
                    <a:pt x="454" y="550"/>
                  </a:lnTo>
                  <a:lnTo>
                    <a:pt x="464" y="537"/>
                  </a:lnTo>
                  <a:lnTo>
                    <a:pt x="478" y="520"/>
                  </a:lnTo>
                  <a:lnTo>
                    <a:pt x="491" y="500"/>
                  </a:lnTo>
                  <a:lnTo>
                    <a:pt x="505" y="480"/>
                  </a:lnTo>
                  <a:lnTo>
                    <a:pt x="515" y="459"/>
                  </a:lnTo>
                  <a:lnTo>
                    <a:pt x="523" y="438"/>
                  </a:lnTo>
                  <a:lnTo>
                    <a:pt x="538" y="384"/>
                  </a:lnTo>
                  <a:lnTo>
                    <a:pt x="540" y="341"/>
                  </a:lnTo>
                  <a:lnTo>
                    <a:pt x="537" y="309"/>
                  </a:lnTo>
                  <a:lnTo>
                    <a:pt x="539" y="286"/>
                  </a:lnTo>
                  <a:lnTo>
                    <a:pt x="543" y="241"/>
                  </a:lnTo>
                  <a:lnTo>
                    <a:pt x="541" y="169"/>
                  </a:lnTo>
                  <a:lnTo>
                    <a:pt x="538" y="102"/>
                  </a:lnTo>
                  <a:lnTo>
                    <a:pt x="536" y="72"/>
                  </a:lnTo>
                  <a:lnTo>
                    <a:pt x="469" y="14"/>
                  </a:lnTo>
                  <a:lnTo>
                    <a:pt x="407" y="18"/>
                  </a:lnTo>
                  <a:lnTo>
                    <a:pt x="357" y="0"/>
                  </a:lnTo>
                  <a:lnTo>
                    <a:pt x="322" y="34"/>
                  </a:lnTo>
                  <a:lnTo>
                    <a:pt x="264" y="14"/>
                  </a:lnTo>
                  <a:lnTo>
                    <a:pt x="205" y="39"/>
                  </a:lnTo>
                  <a:lnTo>
                    <a:pt x="143" y="37"/>
                  </a:lnTo>
                  <a:lnTo>
                    <a:pt x="125" y="96"/>
                  </a:lnTo>
                  <a:lnTo>
                    <a:pt x="138" y="164"/>
                  </a:lnTo>
                  <a:lnTo>
                    <a:pt x="65" y="244"/>
                  </a:lnTo>
                  <a:close/>
                </a:path>
              </a:pathLst>
            </a:custGeom>
            <a:solidFill>
              <a:srgbClr val="AD5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6" name="Freeform 220"/>
            <p:cNvSpPr>
              <a:spLocks/>
            </p:cNvSpPr>
            <p:nvPr/>
          </p:nvSpPr>
          <p:spPr bwMode="auto">
            <a:xfrm>
              <a:off x="5345" y="889"/>
              <a:ext cx="150" cy="73"/>
            </a:xfrm>
            <a:custGeom>
              <a:avLst/>
              <a:gdLst>
                <a:gd name="T0" fmla="*/ 0 w 601"/>
                <a:gd name="T1" fmla="*/ 109 h 292"/>
                <a:gd name="T2" fmla="*/ 11 w 601"/>
                <a:gd name="T3" fmla="*/ 105 h 292"/>
                <a:gd name="T4" fmla="*/ 40 w 601"/>
                <a:gd name="T5" fmla="*/ 97 h 292"/>
                <a:gd name="T6" fmla="*/ 73 w 601"/>
                <a:gd name="T7" fmla="*/ 90 h 292"/>
                <a:gd name="T8" fmla="*/ 101 w 601"/>
                <a:gd name="T9" fmla="*/ 88 h 292"/>
                <a:gd name="T10" fmla="*/ 109 w 601"/>
                <a:gd name="T11" fmla="*/ 82 h 292"/>
                <a:gd name="T12" fmla="*/ 127 w 601"/>
                <a:gd name="T13" fmla="*/ 71 h 292"/>
                <a:gd name="T14" fmla="*/ 150 w 601"/>
                <a:gd name="T15" fmla="*/ 57 h 292"/>
                <a:gd name="T16" fmla="*/ 169 w 601"/>
                <a:gd name="T17" fmla="*/ 46 h 292"/>
                <a:gd name="T18" fmla="*/ 199 w 601"/>
                <a:gd name="T19" fmla="*/ 36 h 292"/>
                <a:gd name="T20" fmla="*/ 230 w 601"/>
                <a:gd name="T21" fmla="*/ 30 h 292"/>
                <a:gd name="T22" fmla="*/ 262 w 601"/>
                <a:gd name="T23" fmla="*/ 28 h 292"/>
                <a:gd name="T24" fmla="*/ 292 w 601"/>
                <a:gd name="T25" fmla="*/ 28 h 292"/>
                <a:gd name="T26" fmla="*/ 320 w 601"/>
                <a:gd name="T27" fmla="*/ 30 h 292"/>
                <a:gd name="T28" fmla="*/ 341 w 601"/>
                <a:gd name="T29" fmla="*/ 33 h 292"/>
                <a:gd name="T30" fmla="*/ 357 w 601"/>
                <a:gd name="T31" fmla="*/ 35 h 292"/>
                <a:gd name="T32" fmla="*/ 364 w 601"/>
                <a:gd name="T33" fmla="*/ 36 h 292"/>
                <a:gd name="T34" fmla="*/ 374 w 601"/>
                <a:gd name="T35" fmla="*/ 34 h 292"/>
                <a:gd name="T36" fmla="*/ 390 w 601"/>
                <a:gd name="T37" fmla="*/ 27 h 292"/>
                <a:gd name="T38" fmla="*/ 413 w 601"/>
                <a:gd name="T39" fmla="*/ 18 h 292"/>
                <a:gd name="T40" fmla="*/ 443 w 601"/>
                <a:gd name="T41" fmla="*/ 7 h 292"/>
                <a:gd name="T42" fmla="*/ 474 w 601"/>
                <a:gd name="T43" fmla="*/ 2 h 292"/>
                <a:gd name="T44" fmla="*/ 507 w 601"/>
                <a:gd name="T45" fmla="*/ 2 h 292"/>
                <a:gd name="T46" fmla="*/ 538 w 601"/>
                <a:gd name="T47" fmla="*/ 8 h 292"/>
                <a:gd name="T48" fmla="*/ 563 w 601"/>
                <a:gd name="T49" fmla="*/ 23 h 292"/>
                <a:gd name="T50" fmla="*/ 581 w 601"/>
                <a:gd name="T51" fmla="*/ 40 h 292"/>
                <a:gd name="T52" fmla="*/ 590 w 601"/>
                <a:gd name="T53" fmla="*/ 51 h 292"/>
                <a:gd name="T54" fmla="*/ 596 w 601"/>
                <a:gd name="T55" fmla="*/ 63 h 292"/>
                <a:gd name="T56" fmla="*/ 598 w 601"/>
                <a:gd name="T57" fmla="*/ 78 h 292"/>
                <a:gd name="T58" fmla="*/ 600 w 601"/>
                <a:gd name="T59" fmla="*/ 108 h 292"/>
                <a:gd name="T60" fmla="*/ 599 w 601"/>
                <a:gd name="T61" fmla="*/ 155 h 292"/>
                <a:gd name="T62" fmla="*/ 584 w 601"/>
                <a:gd name="T63" fmla="*/ 203 h 292"/>
                <a:gd name="T64" fmla="*/ 546 w 601"/>
                <a:gd name="T65" fmla="*/ 238 h 292"/>
                <a:gd name="T66" fmla="*/ 513 w 601"/>
                <a:gd name="T67" fmla="*/ 247 h 292"/>
                <a:gd name="T68" fmla="*/ 483 w 601"/>
                <a:gd name="T69" fmla="*/ 247 h 292"/>
                <a:gd name="T70" fmla="*/ 455 w 601"/>
                <a:gd name="T71" fmla="*/ 240 h 292"/>
                <a:gd name="T72" fmla="*/ 432 w 601"/>
                <a:gd name="T73" fmla="*/ 233 h 292"/>
                <a:gd name="T74" fmla="*/ 414 w 601"/>
                <a:gd name="T75" fmla="*/ 226 h 292"/>
                <a:gd name="T76" fmla="*/ 398 w 601"/>
                <a:gd name="T77" fmla="*/ 219 h 292"/>
                <a:gd name="T78" fmla="*/ 382 w 601"/>
                <a:gd name="T79" fmla="*/ 215 h 292"/>
                <a:gd name="T80" fmla="*/ 360 w 601"/>
                <a:gd name="T81" fmla="*/ 215 h 292"/>
                <a:gd name="T82" fmla="*/ 345 w 601"/>
                <a:gd name="T83" fmla="*/ 224 h 292"/>
                <a:gd name="T84" fmla="*/ 321 w 601"/>
                <a:gd name="T85" fmla="*/ 243 h 292"/>
                <a:gd name="T86" fmla="*/ 293 w 601"/>
                <a:gd name="T87" fmla="*/ 263 h 292"/>
                <a:gd name="T88" fmla="*/ 271 w 601"/>
                <a:gd name="T89" fmla="*/ 277 h 292"/>
                <a:gd name="T90" fmla="*/ 241 w 601"/>
                <a:gd name="T91" fmla="*/ 288 h 292"/>
                <a:gd name="T92" fmla="*/ 210 w 601"/>
                <a:gd name="T93" fmla="*/ 292 h 292"/>
                <a:gd name="T94" fmla="*/ 178 w 601"/>
                <a:gd name="T95" fmla="*/ 288 h 292"/>
                <a:gd name="T96" fmla="*/ 145 w 601"/>
                <a:gd name="T97" fmla="*/ 273 h 292"/>
                <a:gd name="T98" fmla="*/ 123 w 601"/>
                <a:gd name="T99" fmla="*/ 251 h 292"/>
                <a:gd name="T100" fmla="*/ 99 w 601"/>
                <a:gd name="T101" fmla="*/ 219 h 292"/>
                <a:gd name="T102" fmla="*/ 78 w 601"/>
                <a:gd name="T103" fmla="*/ 192 h 292"/>
                <a:gd name="T104" fmla="*/ 70 w 601"/>
                <a:gd name="T105" fmla="*/ 1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1" h="292">
                  <a:moveTo>
                    <a:pt x="3" y="150"/>
                  </a:moveTo>
                  <a:lnTo>
                    <a:pt x="0" y="109"/>
                  </a:lnTo>
                  <a:lnTo>
                    <a:pt x="3" y="108"/>
                  </a:lnTo>
                  <a:lnTo>
                    <a:pt x="11" y="105"/>
                  </a:lnTo>
                  <a:lnTo>
                    <a:pt x="24" y="102"/>
                  </a:lnTo>
                  <a:lnTo>
                    <a:pt x="40" y="97"/>
                  </a:lnTo>
                  <a:lnTo>
                    <a:pt x="56" y="94"/>
                  </a:lnTo>
                  <a:lnTo>
                    <a:pt x="73" y="90"/>
                  </a:lnTo>
                  <a:lnTo>
                    <a:pt x="88" y="88"/>
                  </a:lnTo>
                  <a:lnTo>
                    <a:pt x="101" y="88"/>
                  </a:lnTo>
                  <a:lnTo>
                    <a:pt x="103" y="87"/>
                  </a:lnTo>
                  <a:lnTo>
                    <a:pt x="109" y="82"/>
                  </a:lnTo>
                  <a:lnTo>
                    <a:pt x="117" y="78"/>
                  </a:lnTo>
                  <a:lnTo>
                    <a:pt x="127" y="71"/>
                  </a:lnTo>
                  <a:lnTo>
                    <a:pt x="139" y="64"/>
                  </a:lnTo>
                  <a:lnTo>
                    <a:pt x="150" y="57"/>
                  </a:lnTo>
                  <a:lnTo>
                    <a:pt x="161" y="51"/>
                  </a:lnTo>
                  <a:lnTo>
                    <a:pt x="169" y="46"/>
                  </a:lnTo>
                  <a:lnTo>
                    <a:pt x="184" y="41"/>
                  </a:lnTo>
                  <a:lnTo>
                    <a:pt x="199" y="36"/>
                  </a:lnTo>
                  <a:lnTo>
                    <a:pt x="214" y="33"/>
                  </a:lnTo>
                  <a:lnTo>
                    <a:pt x="230" y="30"/>
                  </a:lnTo>
                  <a:lnTo>
                    <a:pt x="246" y="28"/>
                  </a:lnTo>
                  <a:lnTo>
                    <a:pt x="262" y="28"/>
                  </a:lnTo>
                  <a:lnTo>
                    <a:pt x="277" y="27"/>
                  </a:lnTo>
                  <a:lnTo>
                    <a:pt x="292" y="28"/>
                  </a:lnTo>
                  <a:lnTo>
                    <a:pt x="306" y="29"/>
                  </a:lnTo>
                  <a:lnTo>
                    <a:pt x="320" y="30"/>
                  </a:lnTo>
                  <a:lnTo>
                    <a:pt x="331" y="32"/>
                  </a:lnTo>
                  <a:lnTo>
                    <a:pt x="341" y="33"/>
                  </a:lnTo>
                  <a:lnTo>
                    <a:pt x="351" y="34"/>
                  </a:lnTo>
                  <a:lnTo>
                    <a:pt x="357" y="35"/>
                  </a:lnTo>
                  <a:lnTo>
                    <a:pt x="362" y="36"/>
                  </a:lnTo>
                  <a:lnTo>
                    <a:pt x="364" y="36"/>
                  </a:lnTo>
                  <a:lnTo>
                    <a:pt x="368" y="35"/>
                  </a:lnTo>
                  <a:lnTo>
                    <a:pt x="374" y="34"/>
                  </a:lnTo>
                  <a:lnTo>
                    <a:pt x="382" y="30"/>
                  </a:lnTo>
                  <a:lnTo>
                    <a:pt x="390" y="27"/>
                  </a:lnTo>
                  <a:lnTo>
                    <a:pt x="401" y="22"/>
                  </a:lnTo>
                  <a:lnTo>
                    <a:pt x="413" y="18"/>
                  </a:lnTo>
                  <a:lnTo>
                    <a:pt x="427" y="13"/>
                  </a:lnTo>
                  <a:lnTo>
                    <a:pt x="443" y="7"/>
                  </a:lnTo>
                  <a:lnTo>
                    <a:pt x="458" y="4"/>
                  </a:lnTo>
                  <a:lnTo>
                    <a:pt x="474" y="2"/>
                  </a:lnTo>
                  <a:lnTo>
                    <a:pt x="490" y="0"/>
                  </a:lnTo>
                  <a:lnTo>
                    <a:pt x="507" y="2"/>
                  </a:lnTo>
                  <a:lnTo>
                    <a:pt x="523" y="4"/>
                  </a:lnTo>
                  <a:lnTo>
                    <a:pt x="538" y="8"/>
                  </a:lnTo>
                  <a:lnTo>
                    <a:pt x="552" y="14"/>
                  </a:lnTo>
                  <a:lnTo>
                    <a:pt x="563" y="23"/>
                  </a:lnTo>
                  <a:lnTo>
                    <a:pt x="573" y="33"/>
                  </a:lnTo>
                  <a:lnTo>
                    <a:pt x="581" y="40"/>
                  </a:lnTo>
                  <a:lnTo>
                    <a:pt x="586" y="45"/>
                  </a:lnTo>
                  <a:lnTo>
                    <a:pt x="590" y="51"/>
                  </a:lnTo>
                  <a:lnTo>
                    <a:pt x="593" y="57"/>
                  </a:lnTo>
                  <a:lnTo>
                    <a:pt x="596" y="63"/>
                  </a:lnTo>
                  <a:lnTo>
                    <a:pt x="597" y="70"/>
                  </a:lnTo>
                  <a:lnTo>
                    <a:pt x="598" y="78"/>
                  </a:lnTo>
                  <a:lnTo>
                    <a:pt x="599" y="90"/>
                  </a:lnTo>
                  <a:lnTo>
                    <a:pt x="600" y="108"/>
                  </a:lnTo>
                  <a:lnTo>
                    <a:pt x="601" y="131"/>
                  </a:lnTo>
                  <a:lnTo>
                    <a:pt x="599" y="155"/>
                  </a:lnTo>
                  <a:lnTo>
                    <a:pt x="594" y="179"/>
                  </a:lnTo>
                  <a:lnTo>
                    <a:pt x="584" y="203"/>
                  </a:lnTo>
                  <a:lnTo>
                    <a:pt x="569" y="223"/>
                  </a:lnTo>
                  <a:lnTo>
                    <a:pt x="546" y="238"/>
                  </a:lnTo>
                  <a:lnTo>
                    <a:pt x="529" y="245"/>
                  </a:lnTo>
                  <a:lnTo>
                    <a:pt x="513" y="247"/>
                  </a:lnTo>
                  <a:lnTo>
                    <a:pt x="497" y="248"/>
                  </a:lnTo>
                  <a:lnTo>
                    <a:pt x="483" y="247"/>
                  </a:lnTo>
                  <a:lnTo>
                    <a:pt x="469" y="244"/>
                  </a:lnTo>
                  <a:lnTo>
                    <a:pt x="455" y="240"/>
                  </a:lnTo>
                  <a:lnTo>
                    <a:pt x="444" y="237"/>
                  </a:lnTo>
                  <a:lnTo>
                    <a:pt x="432" y="233"/>
                  </a:lnTo>
                  <a:lnTo>
                    <a:pt x="422" y="230"/>
                  </a:lnTo>
                  <a:lnTo>
                    <a:pt x="414" y="226"/>
                  </a:lnTo>
                  <a:lnTo>
                    <a:pt x="406" y="223"/>
                  </a:lnTo>
                  <a:lnTo>
                    <a:pt x="398" y="219"/>
                  </a:lnTo>
                  <a:lnTo>
                    <a:pt x="390" y="216"/>
                  </a:lnTo>
                  <a:lnTo>
                    <a:pt x="382" y="215"/>
                  </a:lnTo>
                  <a:lnTo>
                    <a:pt x="371" y="214"/>
                  </a:lnTo>
                  <a:lnTo>
                    <a:pt x="360" y="215"/>
                  </a:lnTo>
                  <a:lnTo>
                    <a:pt x="354" y="218"/>
                  </a:lnTo>
                  <a:lnTo>
                    <a:pt x="345" y="224"/>
                  </a:lnTo>
                  <a:lnTo>
                    <a:pt x="333" y="233"/>
                  </a:lnTo>
                  <a:lnTo>
                    <a:pt x="321" y="243"/>
                  </a:lnTo>
                  <a:lnTo>
                    <a:pt x="307" y="253"/>
                  </a:lnTo>
                  <a:lnTo>
                    <a:pt x="293" y="263"/>
                  </a:lnTo>
                  <a:lnTo>
                    <a:pt x="282" y="271"/>
                  </a:lnTo>
                  <a:lnTo>
                    <a:pt x="271" y="277"/>
                  </a:lnTo>
                  <a:lnTo>
                    <a:pt x="256" y="283"/>
                  </a:lnTo>
                  <a:lnTo>
                    <a:pt x="241" y="288"/>
                  </a:lnTo>
                  <a:lnTo>
                    <a:pt x="226" y="291"/>
                  </a:lnTo>
                  <a:lnTo>
                    <a:pt x="210" y="292"/>
                  </a:lnTo>
                  <a:lnTo>
                    <a:pt x="194" y="291"/>
                  </a:lnTo>
                  <a:lnTo>
                    <a:pt x="178" y="288"/>
                  </a:lnTo>
                  <a:lnTo>
                    <a:pt x="162" y="282"/>
                  </a:lnTo>
                  <a:lnTo>
                    <a:pt x="145" y="273"/>
                  </a:lnTo>
                  <a:lnTo>
                    <a:pt x="134" y="263"/>
                  </a:lnTo>
                  <a:lnTo>
                    <a:pt x="123" y="251"/>
                  </a:lnTo>
                  <a:lnTo>
                    <a:pt x="110" y="236"/>
                  </a:lnTo>
                  <a:lnTo>
                    <a:pt x="99" y="219"/>
                  </a:lnTo>
                  <a:lnTo>
                    <a:pt x="87" y="204"/>
                  </a:lnTo>
                  <a:lnTo>
                    <a:pt x="78" y="192"/>
                  </a:lnTo>
                  <a:lnTo>
                    <a:pt x="72" y="183"/>
                  </a:lnTo>
                  <a:lnTo>
                    <a:pt x="70" y="179"/>
                  </a:lnTo>
                  <a:lnTo>
                    <a:pt x="3" y="150"/>
                  </a:lnTo>
                  <a:close/>
                </a:path>
              </a:pathLst>
            </a:custGeom>
            <a:solidFill>
              <a:srgbClr val="FF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7" name="Freeform 221"/>
            <p:cNvSpPr>
              <a:spLocks/>
            </p:cNvSpPr>
            <p:nvPr/>
          </p:nvSpPr>
          <p:spPr bwMode="auto">
            <a:xfrm>
              <a:off x="5335" y="823"/>
              <a:ext cx="145" cy="93"/>
            </a:xfrm>
            <a:custGeom>
              <a:avLst/>
              <a:gdLst>
                <a:gd name="T0" fmla="*/ 502 w 580"/>
                <a:gd name="T1" fmla="*/ 42 h 375"/>
                <a:gd name="T2" fmla="*/ 536 w 580"/>
                <a:gd name="T3" fmla="*/ 54 h 375"/>
                <a:gd name="T4" fmla="*/ 564 w 580"/>
                <a:gd name="T5" fmla="*/ 81 h 375"/>
                <a:gd name="T6" fmla="*/ 580 w 580"/>
                <a:gd name="T7" fmla="*/ 144 h 375"/>
                <a:gd name="T8" fmla="*/ 580 w 580"/>
                <a:gd name="T9" fmla="*/ 220 h 375"/>
                <a:gd name="T10" fmla="*/ 555 w 580"/>
                <a:gd name="T11" fmla="*/ 257 h 375"/>
                <a:gd name="T12" fmla="*/ 544 w 580"/>
                <a:gd name="T13" fmla="*/ 177 h 375"/>
                <a:gd name="T14" fmla="*/ 549 w 580"/>
                <a:gd name="T15" fmla="*/ 137 h 375"/>
                <a:gd name="T16" fmla="*/ 538 w 580"/>
                <a:gd name="T17" fmla="*/ 104 h 375"/>
                <a:gd name="T18" fmla="*/ 519 w 580"/>
                <a:gd name="T19" fmla="*/ 84 h 375"/>
                <a:gd name="T20" fmla="*/ 505 w 580"/>
                <a:gd name="T21" fmla="*/ 81 h 375"/>
                <a:gd name="T22" fmla="*/ 480 w 580"/>
                <a:gd name="T23" fmla="*/ 77 h 375"/>
                <a:gd name="T24" fmla="*/ 444 w 580"/>
                <a:gd name="T25" fmla="*/ 69 h 375"/>
                <a:gd name="T26" fmla="*/ 405 w 580"/>
                <a:gd name="T27" fmla="*/ 47 h 375"/>
                <a:gd name="T28" fmla="*/ 363 w 580"/>
                <a:gd name="T29" fmla="*/ 45 h 375"/>
                <a:gd name="T30" fmla="*/ 305 w 580"/>
                <a:gd name="T31" fmla="*/ 45 h 375"/>
                <a:gd name="T32" fmla="*/ 250 w 580"/>
                <a:gd name="T33" fmla="*/ 61 h 375"/>
                <a:gd name="T34" fmla="*/ 203 w 580"/>
                <a:gd name="T35" fmla="*/ 81 h 375"/>
                <a:gd name="T36" fmla="*/ 165 w 580"/>
                <a:gd name="T37" fmla="*/ 92 h 375"/>
                <a:gd name="T38" fmla="*/ 133 w 580"/>
                <a:gd name="T39" fmla="*/ 119 h 375"/>
                <a:gd name="T40" fmla="*/ 107 w 580"/>
                <a:gd name="T41" fmla="*/ 128 h 375"/>
                <a:gd name="T42" fmla="*/ 88 w 580"/>
                <a:gd name="T43" fmla="*/ 139 h 375"/>
                <a:gd name="T44" fmla="*/ 70 w 580"/>
                <a:gd name="T45" fmla="*/ 155 h 375"/>
                <a:gd name="T46" fmla="*/ 56 w 580"/>
                <a:gd name="T47" fmla="*/ 243 h 375"/>
                <a:gd name="T48" fmla="*/ 59 w 580"/>
                <a:gd name="T49" fmla="*/ 271 h 375"/>
                <a:gd name="T50" fmla="*/ 39 w 580"/>
                <a:gd name="T51" fmla="*/ 308 h 375"/>
                <a:gd name="T52" fmla="*/ 21 w 580"/>
                <a:gd name="T53" fmla="*/ 375 h 375"/>
                <a:gd name="T54" fmla="*/ 0 w 580"/>
                <a:gd name="T55" fmla="*/ 303 h 375"/>
                <a:gd name="T56" fmla="*/ 15 w 580"/>
                <a:gd name="T57" fmla="*/ 261 h 375"/>
                <a:gd name="T58" fmla="*/ 11 w 580"/>
                <a:gd name="T59" fmla="*/ 228 h 375"/>
                <a:gd name="T60" fmla="*/ 16 w 580"/>
                <a:gd name="T61" fmla="*/ 195 h 375"/>
                <a:gd name="T62" fmla="*/ 35 w 580"/>
                <a:gd name="T63" fmla="*/ 150 h 375"/>
                <a:gd name="T64" fmla="*/ 50 w 580"/>
                <a:gd name="T65" fmla="*/ 121 h 375"/>
                <a:gd name="T66" fmla="*/ 84 w 580"/>
                <a:gd name="T67" fmla="*/ 96 h 375"/>
                <a:gd name="T68" fmla="*/ 104 w 580"/>
                <a:gd name="T69" fmla="*/ 92 h 375"/>
                <a:gd name="T70" fmla="*/ 127 w 580"/>
                <a:gd name="T71" fmla="*/ 72 h 375"/>
                <a:gd name="T72" fmla="*/ 160 w 580"/>
                <a:gd name="T73" fmla="*/ 54 h 375"/>
                <a:gd name="T74" fmla="*/ 200 w 580"/>
                <a:gd name="T75" fmla="*/ 53 h 375"/>
                <a:gd name="T76" fmla="*/ 241 w 580"/>
                <a:gd name="T77" fmla="*/ 22 h 375"/>
                <a:gd name="T78" fmla="*/ 288 w 580"/>
                <a:gd name="T79" fmla="*/ 4 h 375"/>
                <a:gd name="T80" fmla="*/ 328 w 580"/>
                <a:gd name="T81" fmla="*/ 1 h 375"/>
                <a:gd name="T82" fmla="*/ 344 w 580"/>
                <a:gd name="T83" fmla="*/ 8 h 375"/>
                <a:gd name="T84" fmla="*/ 360 w 580"/>
                <a:gd name="T85" fmla="*/ 13 h 375"/>
                <a:gd name="T86" fmla="*/ 394 w 580"/>
                <a:gd name="T87" fmla="*/ 2 h 375"/>
                <a:gd name="T88" fmla="*/ 441 w 580"/>
                <a:gd name="T89" fmla="*/ 7 h 375"/>
                <a:gd name="T90" fmla="*/ 475 w 580"/>
                <a:gd name="T91" fmla="*/ 3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0" h="375">
                  <a:moveTo>
                    <a:pt x="475" y="38"/>
                  </a:moveTo>
                  <a:lnTo>
                    <a:pt x="489" y="39"/>
                  </a:lnTo>
                  <a:lnTo>
                    <a:pt x="502" y="42"/>
                  </a:lnTo>
                  <a:lnTo>
                    <a:pt x="515" y="44"/>
                  </a:lnTo>
                  <a:lnTo>
                    <a:pt x="526" y="49"/>
                  </a:lnTo>
                  <a:lnTo>
                    <a:pt x="536" y="54"/>
                  </a:lnTo>
                  <a:lnTo>
                    <a:pt x="547" y="61"/>
                  </a:lnTo>
                  <a:lnTo>
                    <a:pt x="556" y="69"/>
                  </a:lnTo>
                  <a:lnTo>
                    <a:pt x="564" y="81"/>
                  </a:lnTo>
                  <a:lnTo>
                    <a:pt x="573" y="100"/>
                  </a:lnTo>
                  <a:lnTo>
                    <a:pt x="580" y="122"/>
                  </a:lnTo>
                  <a:lnTo>
                    <a:pt x="580" y="144"/>
                  </a:lnTo>
                  <a:lnTo>
                    <a:pt x="574" y="166"/>
                  </a:lnTo>
                  <a:lnTo>
                    <a:pt x="580" y="193"/>
                  </a:lnTo>
                  <a:lnTo>
                    <a:pt x="580" y="220"/>
                  </a:lnTo>
                  <a:lnTo>
                    <a:pt x="572" y="247"/>
                  </a:lnTo>
                  <a:lnTo>
                    <a:pt x="556" y="269"/>
                  </a:lnTo>
                  <a:lnTo>
                    <a:pt x="555" y="257"/>
                  </a:lnTo>
                  <a:lnTo>
                    <a:pt x="556" y="231"/>
                  </a:lnTo>
                  <a:lnTo>
                    <a:pt x="554" y="201"/>
                  </a:lnTo>
                  <a:lnTo>
                    <a:pt x="544" y="177"/>
                  </a:lnTo>
                  <a:lnTo>
                    <a:pt x="548" y="163"/>
                  </a:lnTo>
                  <a:lnTo>
                    <a:pt x="550" y="150"/>
                  </a:lnTo>
                  <a:lnTo>
                    <a:pt x="549" y="137"/>
                  </a:lnTo>
                  <a:lnTo>
                    <a:pt x="547" y="126"/>
                  </a:lnTo>
                  <a:lnTo>
                    <a:pt x="543" y="114"/>
                  </a:lnTo>
                  <a:lnTo>
                    <a:pt x="538" y="104"/>
                  </a:lnTo>
                  <a:lnTo>
                    <a:pt x="529" y="94"/>
                  </a:lnTo>
                  <a:lnTo>
                    <a:pt x="520" y="84"/>
                  </a:lnTo>
                  <a:lnTo>
                    <a:pt x="519" y="84"/>
                  </a:lnTo>
                  <a:lnTo>
                    <a:pt x="517" y="83"/>
                  </a:lnTo>
                  <a:lnTo>
                    <a:pt x="511" y="82"/>
                  </a:lnTo>
                  <a:lnTo>
                    <a:pt x="505" y="81"/>
                  </a:lnTo>
                  <a:lnTo>
                    <a:pt x="498" y="80"/>
                  </a:lnTo>
                  <a:lnTo>
                    <a:pt x="489" y="79"/>
                  </a:lnTo>
                  <a:lnTo>
                    <a:pt x="480" y="77"/>
                  </a:lnTo>
                  <a:lnTo>
                    <a:pt x="471" y="77"/>
                  </a:lnTo>
                  <a:lnTo>
                    <a:pt x="457" y="75"/>
                  </a:lnTo>
                  <a:lnTo>
                    <a:pt x="444" y="69"/>
                  </a:lnTo>
                  <a:lnTo>
                    <a:pt x="431" y="62"/>
                  </a:lnTo>
                  <a:lnTo>
                    <a:pt x="418" y="54"/>
                  </a:lnTo>
                  <a:lnTo>
                    <a:pt x="405" y="47"/>
                  </a:lnTo>
                  <a:lnTo>
                    <a:pt x="391" y="43"/>
                  </a:lnTo>
                  <a:lnTo>
                    <a:pt x="378" y="42"/>
                  </a:lnTo>
                  <a:lnTo>
                    <a:pt x="363" y="45"/>
                  </a:lnTo>
                  <a:lnTo>
                    <a:pt x="343" y="44"/>
                  </a:lnTo>
                  <a:lnTo>
                    <a:pt x="324" y="44"/>
                  </a:lnTo>
                  <a:lnTo>
                    <a:pt x="305" y="45"/>
                  </a:lnTo>
                  <a:lnTo>
                    <a:pt x="286" y="49"/>
                  </a:lnTo>
                  <a:lnTo>
                    <a:pt x="267" y="54"/>
                  </a:lnTo>
                  <a:lnTo>
                    <a:pt x="250" y="61"/>
                  </a:lnTo>
                  <a:lnTo>
                    <a:pt x="233" y="70"/>
                  </a:lnTo>
                  <a:lnTo>
                    <a:pt x="217" y="82"/>
                  </a:lnTo>
                  <a:lnTo>
                    <a:pt x="203" y="81"/>
                  </a:lnTo>
                  <a:lnTo>
                    <a:pt x="190" y="82"/>
                  </a:lnTo>
                  <a:lnTo>
                    <a:pt x="177" y="87"/>
                  </a:lnTo>
                  <a:lnTo>
                    <a:pt x="165" y="92"/>
                  </a:lnTo>
                  <a:lnTo>
                    <a:pt x="153" y="99"/>
                  </a:lnTo>
                  <a:lnTo>
                    <a:pt x="143" y="109"/>
                  </a:lnTo>
                  <a:lnTo>
                    <a:pt x="133" y="119"/>
                  </a:lnTo>
                  <a:lnTo>
                    <a:pt x="123" y="129"/>
                  </a:lnTo>
                  <a:lnTo>
                    <a:pt x="115" y="127"/>
                  </a:lnTo>
                  <a:lnTo>
                    <a:pt x="107" y="128"/>
                  </a:lnTo>
                  <a:lnTo>
                    <a:pt x="100" y="130"/>
                  </a:lnTo>
                  <a:lnTo>
                    <a:pt x="93" y="134"/>
                  </a:lnTo>
                  <a:lnTo>
                    <a:pt x="88" y="139"/>
                  </a:lnTo>
                  <a:lnTo>
                    <a:pt x="82" y="144"/>
                  </a:lnTo>
                  <a:lnTo>
                    <a:pt x="76" y="150"/>
                  </a:lnTo>
                  <a:lnTo>
                    <a:pt x="70" y="155"/>
                  </a:lnTo>
                  <a:lnTo>
                    <a:pt x="59" y="178"/>
                  </a:lnTo>
                  <a:lnTo>
                    <a:pt x="53" y="211"/>
                  </a:lnTo>
                  <a:lnTo>
                    <a:pt x="56" y="243"/>
                  </a:lnTo>
                  <a:lnTo>
                    <a:pt x="68" y="263"/>
                  </a:lnTo>
                  <a:lnTo>
                    <a:pt x="65" y="268"/>
                  </a:lnTo>
                  <a:lnTo>
                    <a:pt x="59" y="271"/>
                  </a:lnTo>
                  <a:lnTo>
                    <a:pt x="53" y="276"/>
                  </a:lnTo>
                  <a:lnTo>
                    <a:pt x="50" y="282"/>
                  </a:lnTo>
                  <a:lnTo>
                    <a:pt x="39" y="308"/>
                  </a:lnTo>
                  <a:lnTo>
                    <a:pt x="33" y="339"/>
                  </a:lnTo>
                  <a:lnTo>
                    <a:pt x="26" y="366"/>
                  </a:lnTo>
                  <a:lnTo>
                    <a:pt x="21" y="375"/>
                  </a:lnTo>
                  <a:lnTo>
                    <a:pt x="7" y="353"/>
                  </a:lnTo>
                  <a:lnTo>
                    <a:pt x="1" y="329"/>
                  </a:lnTo>
                  <a:lnTo>
                    <a:pt x="0" y="303"/>
                  </a:lnTo>
                  <a:lnTo>
                    <a:pt x="1" y="278"/>
                  </a:lnTo>
                  <a:lnTo>
                    <a:pt x="11" y="270"/>
                  </a:lnTo>
                  <a:lnTo>
                    <a:pt x="15" y="261"/>
                  </a:lnTo>
                  <a:lnTo>
                    <a:pt x="15" y="250"/>
                  </a:lnTo>
                  <a:lnTo>
                    <a:pt x="13" y="240"/>
                  </a:lnTo>
                  <a:lnTo>
                    <a:pt x="11" y="228"/>
                  </a:lnTo>
                  <a:lnTo>
                    <a:pt x="9" y="217"/>
                  </a:lnTo>
                  <a:lnTo>
                    <a:pt x="11" y="207"/>
                  </a:lnTo>
                  <a:lnTo>
                    <a:pt x="16" y="195"/>
                  </a:lnTo>
                  <a:lnTo>
                    <a:pt x="33" y="174"/>
                  </a:lnTo>
                  <a:lnTo>
                    <a:pt x="33" y="162"/>
                  </a:lnTo>
                  <a:lnTo>
                    <a:pt x="35" y="150"/>
                  </a:lnTo>
                  <a:lnTo>
                    <a:pt x="38" y="140"/>
                  </a:lnTo>
                  <a:lnTo>
                    <a:pt x="43" y="129"/>
                  </a:lnTo>
                  <a:lnTo>
                    <a:pt x="50" y="121"/>
                  </a:lnTo>
                  <a:lnTo>
                    <a:pt x="59" y="112"/>
                  </a:lnTo>
                  <a:lnTo>
                    <a:pt x="70" y="104"/>
                  </a:lnTo>
                  <a:lnTo>
                    <a:pt x="84" y="96"/>
                  </a:lnTo>
                  <a:lnTo>
                    <a:pt x="90" y="94"/>
                  </a:lnTo>
                  <a:lnTo>
                    <a:pt x="97" y="94"/>
                  </a:lnTo>
                  <a:lnTo>
                    <a:pt x="104" y="92"/>
                  </a:lnTo>
                  <a:lnTo>
                    <a:pt x="111" y="92"/>
                  </a:lnTo>
                  <a:lnTo>
                    <a:pt x="119" y="82"/>
                  </a:lnTo>
                  <a:lnTo>
                    <a:pt x="127" y="72"/>
                  </a:lnTo>
                  <a:lnTo>
                    <a:pt x="137" y="65"/>
                  </a:lnTo>
                  <a:lnTo>
                    <a:pt x="149" y="59"/>
                  </a:lnTo>
                  <a:lnTo>
                    <a:pt x="160" y="54"/>
                  </a:lnTo>
                  <a:lnTo>
                    <a:pt x="174" y="52"/>
                  </a:lnTo>
                  <a:lnTo>
                    <a:pt x="187" y="52"/>
                  </a:lnTo>
                  <a:lnTo>
                    <a:pt x="200" y="53"/>
                  </a:lnTo>
                  <a:lnTo>
                    <a:pt x="213" y="42"/>
                  </a:lnTo>
                  <a:lnTo>
                    <a:pt x="226" y="31"/>
                  </a:lnTo>
                  <a:lnTo>
                    <a:pt x="241" y="22"/>
                  </a:lnTo>
                  <a:lnTo>
                    <a:pt x="256" y="14"/>
                  </a:lnTo>
                  <a:lnTo>
                    <a:pt x="272" y="8"/>
                  </a:lnTo>
                  <a:lnTo>
                    <a:pt x="288" y="4"/>
                  </a:lnTo>
                  <a:lnTo>
                    <a:pt x="305" y="1"/>
                  </a:lnTo>
                  <a:lnTo>
                    <a:pt x="322" y="0"/>
                  </a:lnTo>
                  <a:lnTo>
                    <a:pt x="328" y="1"/>
                  </a:lnTo>
                  <a:lnTo>
                    <a:pt x="334" y="2"/>
                  </a:lnTo>
                  <a:lnTo>
                    <a:pt x="339" y="5"/>
                  </a:lnTo>
                  <a:lnTo>
                    <a:pt x="344" y="8"/>
                  </a:lnTo>
                  <a:lnTo>
                    <a:pt x="350" y="11"/>
                  </a:lnTo>
                  <a:lnTo>
                    <a:pt x="355" y="13"/>
                  </a:lnTo>
                  <a:lnTo>
                    <a:pt x="360" y="13"/>
                  </a:lnTo>
                  <a:lnTo>
                    <a:pt x="366" y="12"/>
                  </a:lnTo>
                  <a:lnTo>
                    <a:pt x="379" y="6"/>
                  </a:lnTo>
                  <a:lnTo>
                    <a:pt x="394" y="2"/>
                  </a:lnTo>
                  <a:lnTo>
                    <a:pt x="410" y="1"/>
                  </a:lnTo>
                  <a:lnTo>
                    <a:pt x="426" y="4"/>
                  </a:lnTo>
                  <a:lnTo>
                    <a:pt x="441" y="7"/>
                  </a:lnTo>
                  <a:lnTo>
                    <a:pt x="455" y="15"/>
                  </a:lnTo>
                  <a:lnTo>
                    <a:pt x="466" y="24"/>
                  </a:lnTo>
                  <a:lnTo>
                    <a:pt x="47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8" name="Freeform 222"/>
            <p:cNvSpPr>
              <a:spLocks/>
            </p:cNvSpPr>
            <p:nvPr/>
          </p:nvSpPr>
          <p:spPr bwMode="auto">
            <a:xfrm>
              <a:off x="5250" y="815"/>
              <a:ext cx="40" cy="254"/>
            </a:xfrm>
            <a:custGeom>
              <a:avLst/>
              <a:gdLst>
                <a:gd name="T0" fmla="*/ 145 w 162"/>
                <a:gd name="T1" fmla="*/ 961 h 1016"/>
                <a:gd name="T2" fmla="*/ 149 w 162"/>
                <a:gd name="T3" fmla="*/ 969 h 1016"/>
                <a:gd name="T4" fmla="*/ 154 w 162"/>
                <a:gd name="T5" fmla="*/ 975 h 1016"/>
                <a:gd name="T6" fmla="*/ 158 w 162"/>
                <a:gd name="T7" fmla="*/ 979 h 1016"/>
                <a:gd name="T8" fmla="*/ 161 w 162"/>
                <a:gd name="T9" fmla="*/ 984 h 1016"/>
                <a:gd name="T10" fmla="*/ 162 w 162"/>
                <a:gd name="T11" fmla="*/ 992 h 1016"/>
                <a:gd name="T12" fmla="*/ 162 w 162"/>
                <a:gd name="T13" fmla="*/ 998 h 1016"/>
                <a:gd name="T14" fmla="*/ 160 w 162"/>
                <a:gd name="T15" fmla="*/ 1002 h 1016"/>
                <a:gd name="T16" fmla="*/ 156 w 162"/>
                <a:gd name="T17" fmla="*/ 1006 h 1016"/>
                <a:gd name="T18" fmla="*/ 149 w 162"/>
                <a:gd name="T19" fmla="*/ 1008 h 1016"/>
                <a:gd name="T20" fmla="*/ 139 w 162"/>
                <a:gd name="T21" fmla="*/ 1010 h 1016"/>
                <a:gd name="T22" fmla="*/ 126 w 162"/>
                <a:gd name="T23" fmla="*/ 1013 h 1016"/>
                <a:gd name="T24" fmla="*/ 110 w 162"/>
                <a:gd name="T25" fmla="*/ 1015 h 1016"/>
                <a:gd name="T26" fmla="*/ 91 w 162"/>
                <a:gd name="T27" fmla="*/ 1016 h 1016"/>
                <a:gd name="T28" fmla="*/ 72 w 162"/>
                <a:gd name="T29" fmla="*/ 1016 h 1016"/>
                <a:gd name="T30" fmla="*/ 55 w 162"/>
                <a:gd name="T31" fmla="*/ 1015 h 1016"/>
                <a:gd name="T32" fmla="*/ 39 w 162"/>
                <a:gd name="T33" fmla="*/ 1013 h 1016"/>
                <a:gd name="T34" fmla="*/ 25 w 162"/>
                <a:gd name="T35" fmla="*/ 1009 h 1016"/>
                <a:gd name="T36" fmla="*/ 14 w 162"/>
                <a:gd name="T37" fmla="*/ 1006 h 1016"/>
                <a:gd name="T38" fmla="*/ 6 w 162"/>
                <a:gd name="T39" fmla="*/ 1000 h 1016"/>
                <a:gd name="T40" fmla="*/ 0 w 162"/>
                <a:gd name="T41" fmla="*/ 994 h 1016"/>
                <a:gd name="T42" fmla="*/ 1 w 162"/>
                <a:gd name="T43" fmla="*/ 993 h 1016"/>
                <a:gd name="T44" fmla="*/ 7 w 162"/>
                <a:gd name="T45" fmla="*/ 993 h 1016"/>
                <a:gd name="T46" fmla="*/ 14 w 162"/>
                <a:gd name="T47" fmla="*/ 994 h 1016"/>
                <a:gd name="T48" fmla="*/ 24 w 162"/>
                <a:gd name="T49" fmla="*/ 995 h 1016"/>
                <a:gd name="T50" fmla="*/ 36 w 162"/>
                <a:gd name="T51" fmla="*/ 998 h 1016"/>
                <a:gd name="T52" fmla="*/ 48 w 162"/>
                <a:gd name="T53" fmla="*/ 999 h 1016"/>
                <a:gd name="T54" fmla="*/ 62 w 162"/>
                <a:gd name="T55" fmla="*/ 1000 h 1016"/>
                <a:gd name="T56" fmla="*/ 76 w 162"/>
                <a:gd name="T57" fmla="*/ 1000 h 1016"/>
                <a:gd name="T58" fmla="*/ 93 w 162"/>
                <a:gd name="T59" fmla="*/ 999 h 1016"/>
                <a:gd name="T60" fmla="*/ 106 w 162"/>
                <a:gd name="T61" fmla="*/ 999 h 1016"/>
                <a:gd name="T62" fmla="*/ 114 w 162"/>
                <a:gd name="T63" fmla="*/ 998 h 1016"/>
                <a:gd name="T64" fmla="*/ 120 w 162"/>
                <a:gd name="T65" fmla="*/ 997 h 1016"/>
                <a:gd name="T66" fmla="*/ 123 w 162"/>
                <a:gd name="T67" fmla="*/ 995 h 1016"/>
                <a:gd name="T68" fmla="*/ 125 w 162"/>
                <a:gd name="T69" fmla="*/ 993 h 1016"/>
                <a:gd name="T70" fmla="*/ 129 w 162"/>
                <a:gd name="T71" fmla="*/ 991 h 1016"/>
                <a:gd name="T72" fmla="*/ 135 w 162"/>
                <a:gd name="T73" fmla="*/ 988 h 1016"/>
                <a:gd name="T74" fmla="*/ 129 w 162"/>
                <a:gd name="T75" fmla="*/ 980 h 1016"/>
                <a:gd name="T76" fmla="*/ 124 w 162"/>
                <a:gd name="T77" fmla="*/ 971 h 1016"/>
                <a:gd name="T78" fmla="*/ 122 w 162"/>
                <a:gd name="T79" fmla="*/ 961 h 1016"/>
                <a:gd name="T80" fmla="*/ 122 w 162"/>
                <a:gd name="T81" fmla="*/ 949 h 1016"/>
                <a:gd name="T82" fmla="*/ 115 w 162"/>
                <a:gd name="T83" fmla="*/ 948 h 1016"/>
                <a:gd name="T84" fmla="*/ 108 w 162"/>
                <a:gd name="T85" fmla="*/ 948 h 1016"/>
                <a:gd name="T86" fmla="*/ 100 w 162"/>
                <a:gd name="T87" fmla="*/ 948 h 1016"/>
                <a:gd name="T88" fmla="*/ 93 w 162"/>
                <a:gd name="T89" fmla="*/ 948 h 1016"/>
                <a:gd name="T90" fmla="*/ 85 w 162"/>
                <a:gd name="T91" fmla="*/ 947 h 1016"/>
                <a:gd name="T92" fmla="*/ 78 w 162"/>
                <a:gd name="T93" fmla="*/ 943 h 1016"/>
                <a:gd name="T94" fmla="*/ 72 w 162"/>
                <a:gd name="T95" fmla="*/ 940 h 1016"/>
                <a:gd name="T96" fmla="*/ 68 w 162"/>
                <a:gd name="T97" fmla="*/ 933 h 1016"/>
                <a:gd name="T98" fmla="*/ 75 w 162"/>
                <a:gd name="T99" fmla="*/ 933 h 1016"/>
                <a:gd name="T100" fmla="*/ 82 w 162"/>
                <a:gd name="T101" fmla="*/ 932 h 1016"/>
                <a:gd name="T102" fmla="*/ 88 w 162"/>
                <a:gd name="T103" fmla="*/ 932 h 1016"/>
                <a:gd name="T104" fmla="*/ 94 w 162"/>
                <a:gd name="T105" fmla="*/ 932 h 1016"/>
                <a:gd name="T106" fmla="*/ 100 w 162"/>
                <a:gd name="T107" fmla="*/ 932 h 1016"/>
                <a:gd name="T108" fmla="*/ 106 w 162"/>
                <a:gd name="T109" fmla="*/ 931 h 1016"/>
                <a:gd name="T110" fmla="*/ 111 w 162"/>
                <a:gd name="T111" fmla="*/ 927 h 1016"/>
                <a:gd name="T112" fmla="*/ 117 w 162"/>
                <a:gd name="T113" fmla="*/ 924 h 1016"/>
                <a:gd name="T114" fmla="*/ 120 w 162"/>
                <a:gd name="T115" fmla="*/ 0 h 1016"/>
                <a:gd name="T116" fmla="*/ 144 w 162"/>
                <a:gd name="T117" fmla="*/ 0 h 1016"/>
                <a:gd name="T118" fmla="*/ 145 w 162"/>
                <a:gd name="T119" fmla="*/ 961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1016">
                  <a:moveTo>
                    <a:pt x="145" y="961"/>
                  </a:moveTo>
                  <a:lnTo>
                    <a:pt x="149" y="969"/>
                  </a:lnTo>
                  <a:lnTo>
                    <a:pt x="154" y="975"/>
                  </a:lnTo>
                  <a:lnTo>
                    <a:pt x="158" y="979"/>
                  </a:lnTo>
                  <a:lnTo>
                    <a:pt x="161" y="984"/>
                  </a:lnTo>
                  <a:lnTo>
                    <a:pt x="162" y="992"/>
                  </a:lnTo>
                  <a:lnTo>
                    <a:pt x="162" y="998"/>
                  </a:lnTo>
                  <a:lnTo>
                    <a:pt x="160" y="1002"/>
                  </a:lnTo>
                  <a:lnTo>
                    <a:pt x="156" y="1006"/>
                  </a:lnTo>
                  <a:lnTo>
                    <a:pt x="149" y="1008"/>
                  </a:lnTo>
                  <a:lnTo>
                    <a:pt x="139" y="1010"/>
                  </a:lnTo>
                  <a:lnTo>
                    <a:pt x="126" y="1013"/>
                  </a:lnTo>
                  <a:lnTo>
                    <a:pt x="110" y="1015"/>
                  </a:lnTo>
                  <a:lnTo>
                    <a:pt x="91" y="1016"/>
                  </a:lnTo>
                  <a:lnTo>
                    <a:pt x="72" y="1016"/>
                  </a:lnTo>
                  <a:lnTo>
                    <a:pt x="55" y="1015"/>
                  </a:lnTo>
                  <a:lnTo>
                    <a:pt x="39" y="1013"/>
                  </a:lnTo>
                  <a:lnTo>
                    <a:pt x="25" y="1009"/>
                  </a:lnTo>
                  <a:lnTo>
                    <a:pt x="14" y="1006"/>
                  </a:lnTo>
                  <a:lnTo>
                    <a:pt x="6" y="1000"/>
                  </a:lnTo>
                  <a:lnTo>
                    <a:pt x="0" y="994"/>
                  </a:lnTo>
                  <a:lnTo>
                    <a:pt x="1" y="993"/>
                  </a:lnTo>
                  <a:lnTo>
                    <a:pt x="7" y="993"/>
                  </a:lnTo>
                  <a:lnTo>
                    <a:pt x="14" y="994"/>
                  </a:lnTo>
                  <a:lnTo>
                    <a:pt x="24" y="995"/>
                  </a:lnTo>
                  <a:lnTo>
                    <a:pt x="36" y="998"/>
                  </a:lnTo>
                  <a:lnTo>
                    <a:pt x="48" y="999"/>
                  </a:lnTo>
                  <a:lnTo>
                    <a:pt x="62" y="1000"/>
                  </a:lnTo>
                  <a:lnTo>
                    <a:pt x="76" y="1000"/>
                  </a:lnTo>
                  <a:lnTo>
                    <a:pt x="93" y="999"/>
                  </a:lnTo>
                  <a:lnTo>
                    <a:pt x="106" y="999"/>
                  </a:lnTo>
                  <a:lnTo>
                    <a:pt x="114" y="998"/>
                  </a:lnTo>
                  <a:lnTo>
                    <a:pt x="120" y="997"/>
                  </a:lnTo>
                  <a:lnTo>
                    <a:pt x="123" y="995"/>
                  </a:lnTo>
                  <a:lnTo>
                    <a:pt x="125" y="993"/>
                  </a:lnTo>
                  <a:lnTo>
                    <a:pt x="129" y="991"/>
                  </a:lnTo>
                  <a:lnTo>
                    <a:pt x="135" y="988"/>
                  </a:lnTo>
                  <a:lnTo>
                    <a:pt x="129" y="980"/>
                  </a:lnTo>
                  <a:lnTo>
                    <a:pt x="124" y="971"/>
                  </a:lnTo>
                  <a:lnTo>
                    <a:pt x="122" y="961"/>
                  </a:lnTo>
                  <a:lnTo>
                    <a:pt x="122" y="949"/>
                  </a:lnTo>
                  <a:lnTo>
                    <a:pt x="115" y="948"/>
                  </a:lnTo>
                  <a:lnTo>
                    <a:pt x="108" y="948"/>
                  </a:lnTo>
                  <a:lnTo>
                    <a:pt x="100" y="948"/>
                  </a:lnTo>
                  <a:lnTo>
                    <a:pt x="93" y="948"/>
                  </a:lnTo>
                  <a:lnTo>
                    <a:pt x="85" y="947"/>
                  </a:lnTo>
                  <a:lnTo>
                    <a:pt x="78" y="943"/>
                  </a:lnTo>
                  <a:lnTo>
                    <a:pt x="72" y="940"/>
                  </a:lnTo>
                  <a:lnTo>
                    <a:pt x="68" y="933"/>
                  </a:lnTo>
                  <a:lnTo>
                    <a:pt x="75" y="933"/>
                  </a:lnTo>
                  <a:lnTo>
                    <a:pt x="82" y="932"/>
                  </a:lnTo>
                  <a:lnTo>
                    <a:pt x="88" y="932"/>
                  </a:lnTo>
                  <a:lnTo>
                    <a:pt x="94" y="932"/>
                  </a:lnTo>
                  <a:lnTo>
                    <a:pt x="100" y="932"/>
                  </a:lnTo>
                  <a:lnTo>
                    <a:pt x="106" y="931"/>
                  </a:lnTo>
                  <a:lnTo>
                    <a:pt x="111" y="927"/>
                  </a:lnTo>
                  <a:lnTo>
                    <a:pt x="117" y="924"/>
                  </a:lnTo>
                  <a:lnTo>
                    <a:pt x="120" y="0"/>
                  </a:lnTo>
                  <a:lnTo>
                    <a:pt x="144" y="0"/>
                  </a:lnTo>
                  <a:lnTo>
                    <a:pt x="145" y="9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89" name="Freeform 223"/>
            <p:cNvSpPr>
              <a:spLocks/>
            </p:cNvSpPr>
            <p:nvPr/>
          </p:nvSpPr>
          <p:spPr bwMode="auto">
            <a:xfrm>
              <a:off x="5258" y="815"/>
              <a:ext cx="18" cy="244"/>
            </a:xfrm>
            <a:custGeom>
              <a:avLst/>
              <a:gdLst>
                <a:gd name="T0" fmla="*/ 28 w 72"/>
                <a:gd name="T1" fmla="*/ 970 h 977"/>
                <a:gd name="T2" fmla="*/ 23 w 72"/>
                <a:gd name="T3" fmla="*/ 975 h 977"/>
                <a:gd name="T4" fmla="*/ 16 w 72"/>
                <a:gd name="T5" fmla="*/ 977 h 977"/>
                <a:gd name="T6" fmla="*/ 8 w 72"/>
                <a:gd name="T7" fmla="*/ 977 h 977"/>
                <a:gd name="T8" fmla="*/ 1 w 72"/>
                <a:gd name="T9" fmla="*/ 973 h 977"/>
                <a:gd name="T10" fmla="*/ 0 w 72"/>
                <a:gd name="T11" fmla="*/ 0 h 977"/>
                <a:gd name="T12" fmla="*/ 28 w 72"/>
                <a:gd name="T13" fmla="*/ 0 h 977"/>
                <a:gd name="T14" fmla="*/ 29 w 72"/>
                <a:gd name="T15" fmla="*/ 855 h 977"/>
                <a:gd name="T16" fmla="*/ 36 w 72"/>
                <a:gd name="T17" fmla="*/ 858 h 977"/>
                <a:gd name="T18" fmla="*/ 43 w 72"/>
                <a:gd name="T19" fmla="*/ 860 h 977"/>
                <a:gd name="T20" fmla="*/ 50 w 72"/>
                <a:gd name="T21" fmla="*/ 860 h 977"/>
                <a:gd name="T22" fmla="*/ 55 w 72"/>
                <a:gd name="T23" fmla="*/ 860 h 977"/>
                <a:gd name="T24" fmla="*/ 61 w 72"/>
                <a:gd name="T25" fmla="*/ 860 h 977"/>
                <a:gd name="T26" fmla="*/ 66 w 72"/>
                <a:gd name="T27" fmla="*/ 860 h 977"/>
                <a:gd name="T28" fmla="*/ 69 w 72"/>
                <a:gd name="T29" fmla="*/ 864 h 977"/>
                <a:gd name="T30" fmla="*/ 72 w 72"/>
                <a:gd name="T31" fmla="*/ 869 h 977"/>
                <a:gd name="T32" fmla="*/ 67 w 72"/>
                <a:gd name="T33" fmla="*/ 870 h 977"/>
                <a:gd name="T34" fmla="*/ 61 w 72"/>
                <a:gd name="T35" fmla="*/ 871 h 977"/>
                <a:gd name="T36" fmla="*/ 57 w 72"/>
                <a:gd name="T37" fmla="*/ 872 h 977"/>
                <a:gd name="T38" fmla="*/ 51 w 72"/>
                <a:gd name="T39" fmla="*/ 872 h 977"/>
                <a:gd name="T40" fmla="*/ 45 w 72"/>
                <a:gd name="T41" fmla="*/ 872 h 977"/>
                <a:gd name="T42" fmla="*/ 39 w 72"/>
                <a:gd name="T43" fmla="*/ 872 h 977"/>
                <a:gd name="T44" fmla="*/ 35 w 72"/>
                <a:gd name="T45" fmla="*/ 871 h 977"/>
                <a:gd name="T46" fmla="*/ 29 w 72"/>
                <a:gd name="T47" fmla="*/ 870 h 977"/>
                <a:gd name="T48" fmla="*/ 28 w 72"/>
                <a:gd name="T49" fmla="*/ 97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77">
                  <a:moveTo>
                    <a:pt x="28" y="970"/>
                  </a:moveTo>
                  <a:lnTo>
                    <a:pt x="23" y="975"/>
                  </a:lnTo>
                  <a:lnTo>
                    <a:pt x="16" y="977"/>
                  </a:lnTo>
                  <a:lnTo>
                    <a:pt x="8" y="977"/>
                  </a:lnTo>
                  <a:lnTo>
                    <a:pt x="1" y="973"/>
                  </a:lnTo>
                  <a:lnTo>
                    <a:pt x="0" y="0"/>
                  </a:lnTo>
                  <a:lnTo>
                    <a:pt x="28" y="0"/>
                  </a:lnTo>
                  <a:lnTo>
                    <a:pt x="29" y="855"/>
                  </a:lnTo>
                  <a:lnTo>
                    <a:pt x="36" y="858"/>
                  </a:lnTo>
                  <a:lnTo>
                    <a:pt x="43" y="860"/>
                  </a:lnTo>
                  <a:lnTo>
                    <a:pt x="50" y="860"/>
                  </a:lnTo>
                  <a:lnTo>
                    <a:pt x="55" y="860"/>
                  </a:lnTo>
                  <a:lnTo>
                    <a:pt x="61" y="860"/>
                  </a:lnTo>
                  <a:lnTo>
                    <a:pt x="66" y="860"/>
                  </a:lnTo>
                  <a:lnTo>
                    <a:pt x="69" y="864"/>
                  </a:lnTo>
                  <a:lnTo>
                    <a:pt x="72" y="869"/>
                  </a:lnTo>
                  <a:lnTo>
                    <a:pt x="67" y="870"/>
                  </a:lnTo>
                  <a:lnTo>
                    <a:pt x="61" y="871"/>
                  </a:lnTo>
                  <a:lnTo>
                    <a:pt x="57" y="872"/>
                  </a:lnTo>
                  <a:lnTo>
                    <a:pt x="51" y="872"/>
                  </a:lnTo>
                  <a:lnTo>
                    <a:pt x="45" y="872"/>
                  </a:lnTo>
                  <a:lnTo>
                    <a:pt x="39" y="872"/>
                  </a:lnTo>
                  <a:lnTo>
                    <a:pt x="35" y="871"/>
                  </a:lnTo>
                  <a:lnTo>
                    <a:pt x="29" y="870"/>
                  </a:lnTo>
                  <a:lnTo>
                    <a:pt x="28" y="9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0" name="Freeform 224"/>
            <p:cNvSpPr>
              <a:spLocks/>
            </p:cNvSpPr>
            <p:nvPr/>
          </p:nvSpPr>
          <p:spPr bwMode="auto">
            <a:xfrm>
              <a:off x="5366" y="858"/>
              <a:ext cx="102" cy="50"/>
            </a:xfrm>
            <a:custGeom>
              <a:avLst/>
              <a:gdLst>
                <a:gd name="T0" fmla="*/ 347 w 409"/>
                <a:gd name="T1" fmla="*/ 8 h 199"/>
                <a:gd name="T2" fmla="*/ 368 w 409"/>
                <a:gd name="T3" fmla="*/ 12 h 199"/>
                <a:gd name="T4" fmla="*/ 386 w 409"/>
                <a:gd name="T5" fmla="*/ 22 h 199"/>
                <a:gd name="T6" fmla="*/ 401 w 409"/>
                <a:gd name="T7" fmla="*/ 35 h 199"/>
                <a:gd name="T8" fmla="*/ 409 w 409"/>
                <a:gd name="T9" fmla="*/ 56 h 199"/>
                <a:gd name="T10" fmla="*/ 407 w 409"/>
                <a:gd name="T11" fmla="*/ 85 h 199"/>
                <a:gd name="T12" fmla="*/ 403 w 409"/>
                <a:gd name="T13" fmla="*/ 98 h 199"/>
                <a:gd name="T14" fmla="*/ 394 w 409"/>
                <a:gd name="T15" fmla="*/ 86 h 199"/>
                <a:gd name="T16" fmla="*/ 379 w 409"/>
                <a:gd name="T17" fmla="*/ 69 h 199"/>
                <a:gd name="T18" fmla="*/ 361 w 409"/>
                <a:gd name="T19" fmla="*/ 55 h 199"/>
                <a:gd name="T20" fmla="*/ 344 w 409"/>
                <a:gd name="T21" fmla="*/ 50 h 199"/>
                <a:gd name="T22" fmla="*/ 325 w 409"/>
                <a:gd name="T23" fmla="*/ 53 h 199"/>
                <a:gd name="T24" fmla="*/ 307 w 409"/>
                <a:gd name="T25" fmla="*/ 56 h 199"/>
                <a:gd name="T26" fmla="*/ 290 w 409"/>
                <a:gd name="T27" fmla="*/ 54 h 199"/>
                <a:gd name="T28" fmla="*/ 270 w 409"/>
                <a:gd name="T29" fmla="*/ 48 h 199"/>
                <a:gd name="T30" fmla="*/ 252 w 409"/>
                <a:gd name="T31" fmla="*/ 53 h 199"/>
                <a:gd name="T32" fmla="*/ 236 w 409"/>
                <a:gd name="T33" fmla="*/ 61 h 199"/>
                <a:gd name="T34" fmla="*/ 218 w 409"/>
                <a:gd name="T35" fmla="*/ 67 h 199"/>
                <a:gd name="T36" fmla="*/ 202 w 409"/>
                <a:gd name="T37" fmla="*/ 67 h 199"/>
                <a:gd name="T38" fmla="*/ 188 w 409"/>
                <a:gd name="T39" fmla="*/ 62 h 199"/>
                <a:gd name="T40" fmla="*/ 177 w 409"/>
                <a:gd name="T41" fmla="*/ 56 h 199"/>
                <a:gd name="T42" fmla="*/ 165 w 409"/>
                <a:gd name="T43" fmla="*/ 52 h 199"/>
                <a:gd name="T44" fmla="*/ 146 w 409"/>
                <a:gd name="T45" fmla="*/ 58 h 199"/>
                <a:gd name="T46" fmla="*/ 120 w 409"/>
                <a:gd name="T47" fmla="*/ 70 h 199"/>
                <a:gd name="T48" fmla="*/ 93 w 409"/>
                <a:gd name="T49" fmla="*/ 77 h 199"/>
                <a:gd name="T50" fmla="*/ 65 w 409"/>
                <a:gd name="T51" fmla="*/ 76 h 199"/>
                <a:gd name="T52" fmla="*/ 54 w 409"/>
                <a:gd name="T53" fmla="*/ 83 h 199"/>
                <a:gd name="T54" fmla="*/ 49 w 409"/>
                <a:gd name="T55" fmla="*/ 99 h 199"/>
                <a:gd name="T56" fmla="*/ 41 w 409"/>
                <a:gd name="T57" fmla="*/ 114 h 199"/>
                <a:gd name="T58" fmla="*/ 39 w 409"/>
                <a:gd name="T59" fmla="*/ 130 h 199"/>
                <a:gd name="T60" fmla="*/ 45 w 409"/>
                <a:gd name="T61" fmla="*/ 146 h 199"/>
                <a:gd name="T62" fmla="*/ 37 w 409"/>
                <a:gd name="T63" fmla="*/ 166 h 199"/>
                <a:gd name="T64" fmla="*/ 23 w 409"/>
                <a:gd name="T65" fmla="*/ 184 h 199"/>
                <a:gd name="T66" fmla="*/ 11 w 409"/>
                <a:gd name="T67" fmla="*/ 197 h 199"/>
                <a:gd name="T68" fmla="*/ 11 w 409"/>
                <a:gd name="T69" fmla="*/ 176 h 199"/>
                <a:gd name="T70" fmla="*/ 8 w 409"/>
                <a:gd name="T71" fmla="*/ 127 h 199"/>
                <a:gd name="T72" fmla="*/ 8 w 409"/>
                <a:gd name="T73" fmla="*/ 102 h 199"/>
                <a:gd name="T74" fmla="*/ 20 w 409"/>
                <a:gd name="T75" fmla="*/ 92 h 199"/>
                <a:gd name="T76" fmla="*/ 27 w 409"/>
                <a:gd name="T77" fmla="*/ 71 h 199"/>
                <a:gd name="T78" fmla="*/ 27 w 409"/>
                <a:gd name="T79" fmla="*/ 45 h 199"/>
                <a:gd name="T80" fmla="*/ 47 w 409"/>
                <a:gd name="T81" fmla="*/ 41 h 199"/>
                <a:gd name="T82" fmla="*/ 77 w 409"/>
                <a:gd name="T83" fmla="*/ 46 h 199"/>
                <a:gd name="T84" fmla="*/ 107 w 409"/>
                <a:gd name="T85" fmla="*/ 38 h 199"/>
                <a:gd name="T86" fmla="*/ 137 w 409"/>
                <a:gd name="T87" fmla="*/ 25 h 199"/>
                <a:gd name="T88" fmla="*/ 160 w 409"/>
                <a:gd name="T89" fmla="*/ 15 h 199"/>
                <a:gd name="T90" fmla="*/ 178 w 409"/>
                <a:gd name="T91" fmla="*/ 18 h 199"/>
                <a:gd name="T92" fmla="*/ 195 w 409"/>
                <a:gd name="T93" fmla="*/ 24 h 199"/>
                <a:gd name="T94" fmla="*/ 214 w 409"/>
                <a:gd name="T95" fmla="*/ 24 h 199"/>
                <a:gd name="T96" fmla="*/ 227 w 409"/>
                <a:gd name="T97" fmla="*/ 17 h 199"/>
                <a:gd name="T98" fmla="*/ 236 w 409"/>
                <a:gd name="T99" fmla="*/ 11 h 199"/>
                <a:gd name="T100" fmla="*/ 245 w 409"/>
                <a:gd name="T101" fmla="*/ 5 h 199"/>
                <a:gd name="T102" fmla="*/ 254 w 409"/>
                <a:gd name="T103" fmla="*/ 1 h 199"/>
                <a:gd name="T104" fmla="*/ 268 w 409"/>
                <a:gd name="T105" fmla="*/ 3 h 199"/>
                <a:gd name="T106" fmla="*/ 287 w 409"/>
                <a:gd name="T107" fmla="*/ 9 h 199"/>
                <a:gd name="T108" fmla="*/ 307 w 409"/>
                <a:gd name="T109" fmla="*/ 12 h 199"/>
                <a:gd name="T110" fmla="*/ 326 w 409"/>
                <a:gd name="T111" fmla="*/ 1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9" h="199">
                  <a:moveTo>
                    <a:pt x="336" y="7"/>
                  </a:moveTo>
                  <a:lnTo>
                    <a:pt x="347" y="8"/>
                  </a:lnTo>
                  <a:lnTo>
                    <a:pt x="357" y="9"/>
                  </a:lnTo>
                  <a:lnTo>
                    <a:pt x="368" y="12"/>
                  </a:lnTo>
                  <a:lnTo>
                    <a:pt x="377" y="16"/>
                  </a:lnTo>
                  <a:lnTo>
                    <a:pt x="386" y="22"/>
                  </a:lnTo>
                  <a:lnTo>
                    <a:pt x="394" y="27"/>
                  </a:lnTo>
                  <a:lnTo>
                    <a:pt x="401" y="35"/>
                  </a:lnTo>
                  <a:lnTo>
                    <a:pt x="408" y="43"/>
                  </a:lnTo>
                  <a:lnTo>
                    <a:pt x="409" y="56"/>
                  </a:lnTo>
                  <a:lnTo>
                    <a:pt x="409" y="70"/>
                  </a:lnTo>
                  <a:lnTo>
                    <a:pt x="407" y="85"/>
                  </a:lnTo>
                  <a:lnTo>
                    <a:pt x="405" y="100"/>
                  </a:lnTo>
                  <a:lnTo>
                    <a:pt x="403" y="98"/>
                  </a:lnTo>
                  <a:lnTo>
                    <a:pt x="400" y="93"/>
                  </a:lnTo>
                  <a:lnTo>
                    <a:pt x="394" y="86"/>
                  </a:lnTo>
                  <a:lnTo>
                    <a:pt x="387" y="77"/>
                  </a:lnTo>
                  <a:lnTo>
                    <a:pt x="379" y="69"/>
                  </a:lnTo>
                  <a:lnTo>
                    <a:pt x="370" y="61"/>
                  </a:lnTo>
                  <a:lnTo>
                    <a:pt x="361" y="55"/>
                  </a:lnTo>
                  <a:lnTo>
                    <a:pt x="353" y="52"/>
                  </a:lnTo>
                  <a:lnTo>
                    <a:pt x="344" y="50"/>
                  </a:lnTo>
                  <a:lnTo>
                    <a:pt x="334" y="52"/>
                  </a:lnTo>
                  <a:lnTo>
                    <a:pt x="325" y="53"/>
                  </a:lnTo>
                  <a:lnTo>
                    <a:pt x="316" y="55"/>
                  </a:lnTo>
                  <a:lnTo>
                    <a:pt x="307" y="56"/>
                  </a:lnTo>
                  <a:lnTo>
                    <a:pt x="298" y="56"/>
                  </a:lnTo>
                  <a:lnTo>
                    <a:pt x="290" y="54"/>
                  </a:lnTo>
                  <a:lnTo>
                    <a:pt x="280" y="49"/>
                  </a:lnTo>
                  <a:lnTo>
                    <a:pt x="270" y="48"/>
                  </a:lnTo>
                  <a:lnTo>
                    <a:pt x="261" y="49"/>
                  </a:lnTo>
                  <a:lnTo>
                    <a:pt x="252" y="53"/>
                  </a:lnTo>
                  <a:lnTo>
                    <a:pt x="244" y="57"/>
                  </a:lnTo>
                  <a:lnTo>
                    <a:pt x="236" y="61"/>
                  </a:lnTo>
                  <a:lnTo>
                    <a:pt x="227" y="64"/>
                  </a:lnTo>
                  <a:lnTo>
                    <a:pt x="218" y="67"/>
                  </a:lnTo>
                  <a:lnTo>
                    <a:pt x="209" y="67"/>
                  </a:lnTo>
                  <a:lnTo>
                    <a:pt x="202" y="67"/>
                  </a:lnTo>
                  <a:lnTo>
                    <a:pt x="195" y="65"/>
                  </a:lnTo>
                  <a:lnTo>
                    <a:pt x="188" y="62"/>
                  </a:lnTo>
                  <a:lnTo>
                    <a:pt x="183" y="58"/>
                  </a:lnTo>
                  <a:lnTo>
                    <a:pt x="177" y="56"/>
                  </a:lnTo>
                  <a:lnTo>
                    <a:pt x="171" y="53"/>
                  </a:lnTo>
                  <a:lnTo>
                    <a:pt x="165" y="52"/>
                  </a:lnTo>
                  <a:lnTo>
                    <a:pt x="158" y="52"/>
                  </a:lnTo>
                  <a:lnTo>
                    <a:pt x="146" y="58"/>
                  </a:lnTo>
                  <a:lnTo>
                    <a:pt x="133" y="65"/>
                  </a:lnTo>
                  <a:lnTo>
                    <a:pt x="120" y="70"/>
                  </a:lnTo>
                  <a:lnTo>
                    <a:pt x="107" y="75"/>
                  </a:lnTo>
                  <a:lnTo>
                    <a:pt x="93" y="77"/>
                  </a:lnTo>
                  <a:lnTo>
                    <a:pt x="79" y="78"/>
                  </a:lnTo>
                  <a:lnTo>
                    <a:pt x="65" y="76"/>
                  </a:lnTo>
                  <a:lnTo>
                    <a:pt x="51" y="72"/>
                  </a:lnTo>
                  <a:lnTo>
                    <a:pt x="54" y="83"/>
                  </a:lnTo>
                  <a:lnTo>
                    <a:pt x="53" y="91"/>
                  </a:lnTo>
                  <a:lnTo>
                    <a:pt x="49" y="99"/>
                  </a:lnTo>
                  <a:lnTo>
                    <a:pt x="45" y="107"/>
                  </a:lnTo>
                  <a:lnTo>
                    <a:pt x="41" y="114"/>
                  </a:lnTo>
                  <a:lnTo>
                    <a:pt x="39" y="122"/>
                  </a:lnTo>
                  <a:lnTo>
                    <a:pt x="39" y="130"/>
                  </a:lnTo>
                  <a:lnTo>
                    <a:pt x="45" y="138"/>
                  </a:lnTo>
                  <a:lnTo>
                    <a:pt x="45" y="146"/>
                  </a:lnTo>
                  <a:lnTo>
                    <a:pt x="41" y="155"/>
                  </a:lnTo>
                  <a:lnTo>
                    <a:pt x="37" y="166"/>
                  </a:lnTo>
                  <a:lnTo>
                    <a:pt x="30" y="175"/>
                  </a:lnTo>
                  <a:lnTo>
                    <a:pt x="23" y="184"/>
                  </a:lnTo>
                  <a:lnTo>
                    <a:pt x="17" y="192"/>
                  </a:lnTo>
                  <a:lnTo>
                    <a:pt x="11" y="197"/>
                  </a:lnTo>
                  <a:lnTo>
                    <a:pt x="8" y="199"/>
                  </a:lnTo>
                  <a:lnTo>
                    <a:pt x="11" y="176"/>
                  </a:lnTo>
                  <a:lnTo>
                    <a:pt x="12" y="151"/>
                  </a:lnTo>
                  <a:lnTo>
                    <a:pt x="8" y="127"/>
                  </a:lnTo>
                  <a:lnTo>
                    <a:pt x="0" y="107"/>
                  </a:lnTo>
                  <a:lnTo>
                    <a:pt x="8" y="102"/>
                  </a:lnTo>
                  <a:lnTo>
                    <a:pt x="15" y="98"/>
                  </a:lnTo>
                  <a:lnTo>
                    <a:pt x="20" y="92"/>
                  </a:lnTo>
                  <a:lnTo>
                    <a:pt x="25" y="85"/>
                  </a:lnTo>
                  <a:lnTo>
                    <a:pt x="27" y="71"/>
                  </a:lnTo>
                  <a:lnTo>
                    <a:pt x="27" y="57"/>
                  </a:lnTo>
                  <a:lnTo>
                    <a:pt x="27" y="45"/>
                  </a:lnTo>
                  <a:lnTo>
                    <a:pt x="32" y="33"/>
                  </a:lnTo>
                  <a:lnTo>
                    <a:pt x="47" y="41"/>
                  </a:lnTo>
                  <a:lnTo>
                    <a:pt x="62" y="46"/>
                  </a:lnTo>
                  <a:lnTo>
                    <a:pt x="77" y="46"/>
                  </a:lnTo>
                  <a:lnTo>
                    <a:pt x="92" y="43"/>
                  </a:lnTo>
                  <a:lnTo>
                    <a:pt x="107" y="38"/>
                  </a:lnTo>
                  <a:lnTo>
                    <a:pt x="122" y="32"/>
                  </a:lnTo>
                  <a:lnTo>
                    <a:pt x="137" y="25"/>
                  </a:lnTo>
                  <a:lnTo>
                    <a:pt x="150" y="17"/>
                  </a:lnTo>
                  <a:lnTo>
                    <a:pt x="160" y="15"/>
                  </a:lnTo>
                  <a:lnTo>
                    <a:pt x="169" y="16"/>
                  </a:lnTo>
                  <a:lnTo>
                    <a:pt x="178" y="18"/>
                  </a:lnTo>
                  <a:lnTo>
                    <a:pt x="187" y="22"/>
                  </a:lnTo>
                  <a:lnTo>
                    <a:pt x="195" y="24"/>
                  </a:lnTo>
                  <a:lnTo>
                    <a:pt x="204" y="25"/>
                  </a:lnTo>
                  <a:lnTo>
                    <a:pt x="214" y="24"/>
                  </a:lnTo>
                  <a:lnTo>
                    <a:pt x="223" y="19"/>
                  </a:lnTo>
                  <a:lnTo>
                    <a:pt x="227" y="17"/>
                  </a:lnTo>
                  <a:lnTo>
                    <a:pt x="232" y="14"/>
                  </a:lnTo>
                  <a:lnTo>
                    <a:pt x="236" y="11"/>
                  </a:lnTo>
                  <a:lnTo>
                    <a:pt x="240" y="8"/>
                  </a:lnTo>
                  <a:lnTo>
                    <a:pt x="245" y="5"/>
                  </a:lnTo>
                  <a:lnTo>
                    <a:pt x="249" y="3"/>
                  </a:lnTo>
                  <a:lnTo>
                    <a:pt x="254" y="1"/>
                  </a:lnTo>
                  <a:lnTo>
                    <a:pt x="259" y="0"/>
                  </a:lnTo>
                  <a:lnTo>
                    <a:pt x="268" y="3"/>
                  </a:lnTo>
                  <a:lnTo>
                    <a:pt x="277" y="7"/>
                  </a:lnTo>
                  <a:lnTo>
                    <a:pt x="287" y="9"/>
                  </a:lnTo>
                  <a:lnTo>
                    <a:pt x="297" y="11"/>
                  </a:lnTo>
                  <a:lnTo>
                    <a:pt x="307" y="12"/>
                  </a:lnTo>
                  <a:lnTo>
                    <a:pt x="316" y="12"/>
                  </a:lnTo>
                  <a:lnTo>
                    <a:pt x="326" y="10"/>
                  </a:lnTo>
                  <a:lnTo>
                    <a:pt x="33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1" name="Freeform 225"/>
            <p:cNvSpPr>
              <a:spLocks/>
            </p:cNvSpPr>
            <p:nvPr/>
          </p:nvSpPr>
          <p:spPr bwMode="auto">
            <a:xfrm>
              <a:off x="5340" y="1074"/>
              <a:ext cx="144" cy="116"/>
            </a:xfrm>
            <a:custGeom>
              <a:avLst/>
              <a:gdLst>
                <a:gd name="T0" fmla="*/ 578 w 578"/>
                <a:gd name="T1" fmla="*/ 89 h 462"/>
                <a:gd name="T2" fmla="*/ 560 w 578"/>
                <a:gd name="T3" fmla="*/ 168 h 462"/>
                <a:gd name="T4" fmla="*/ 530 w 578"/>
                <a:gd name="T5" fmla="*/ 205 h 462"/>
                <a:gd name="T6" fmla="*/ 503 w 578"/>
                <a:gd name="T7" fmla="*/ 215 h 462"/>
                <a:gd name="T8" fmla="*/ 468 w 578"/>
                <a:gd name="T9" fmla="*/ 321 h 462"/>
                <a:gd name="T10" fmla="*/ 388 w 578"/>
                <a:gd name="T11" fmla="*/ 434 h 462"/>
                <a:gd name="T12" fmla="*/ 314 w 578"/>
                <a:gd name="T13" fmla="*/ 462 h 462"/>
                <a:gd name="T14" fmla="*/ 252 w 578"/>
                <a:gd name="T15" fmla="*/ 455 h 462"/>
                <a:gd name="T16" fmla="*/ 193 w 578"/>
                <a:gd name="T17" fmla="*/ 429 h 462"/>
                <a:gd name="T18" fmla="*/ 145 w 578"/>
                <a:gd name="T19" fmla="*/ 387 h 462"/>
                <a:gd name="T20" fmla="*/ 128 w 578"/>
                <a:gd name="T21" fmla="*/ 351 h 462"/>
                <a:gd name="T22" fmla="*/ 158 w 578"/>
                <a:gd name="T23" fmla="*/ 366 h 462"/>
                <a:gd name="T24" fmla="*/ 200 w 578"/>
                <a:gd name="T25" fmla="*/ 403 h 462"/>
                <a:gd name="T26" fmla="*/ 250 w 578"/>
                <a:gd name="T27" fmla="*/ 426 h 462"/>
                <a:gd name="T28" fmla="*/ 305 w 578"/>
                <a:gd name="T29" fmla="*/ 435 h 462"/>
                <a:gd name="T30" fmla="*/ 391 w 578"/>
                <a:gd name="T31" fmla="*/ 400 h 462"/>
                <a:gd name="T32" fmla="*/ 443 w 578"/>
                <a:gd name="T33" fmla="*/ 282 h 462"/>
                <a:gd name="T34" fmla="*/ 435 w 578"/>
                <a:gd name="T35" fmla="*/ 211 h 462"/>
                <a:gd name="T36" fmla="*/ 400 w 578"/>
                <a:gd name="T37" fmla="*/ 200 h 462"/>
                <a:gd name="T38" fmla="*/ 373 w 578"/>
                <a:gd name="T39" fmla="*/ 231 h 462"/>
                <a:gd name="T40" fmla="*/ 361 w 578"/>
                <a:gd name="T41" fmla="*/ 246 h 462"/>
                <a:gd name="T42" fmla="*/ 322 w 578"/>
                <a:gd name="T43" fmla="*/ 207 h 462"/>
                <a:gd name="T44" fmla="*/ 258 w 578"/>
                <a:gd name="T45" fmla="*/ 249 h 462"/>
                <a:gd name="T46" fmla="*/ 190 w 578"/>
                <a:gd name="T47" fmla="*/ 260 h 462"/>
                <a:gd name="T48" fmla="*/ 134 w 578"/>
                <a:gd name="T49" fmla="*/ 242 h 462"/>
                <a:gd name="T50" fmla="*/ 96 w 578"/>
                <a:gd name="T51" fmla="*/ 209 h 462"/>
                <a:gd name="T52" fmla="*/ 74 w 578"/>
                <a:gd name="T53" fmla="*/ 174 h 462"/>
                <a:gd name="T54" fmla="*/ 79 w 578"/>
                <a:gd name="T55" fmla="*/ 174 h 462"/>
                <a:gd name="T56" fmla="*/ 124 w 578"/>
                <a:gd name="T57" fmla="*/ 213 h 462"/>
                <a:gd name="T58" fmla="*/ 171 w 578"/>
                <a:gd name="T59" fmla="*/ 236 h 462"/>
                <a:gd name="T60" fmla="*/ 207 w 578"/>
                <a:gd name="T61" fmla="*/ 241 h 462"/>
                <a:gd name="T62" fmla="*/ 269 w 578"/>
                <a:gd name="T63" fmla="*/ 219 h 462"/>
                <a:gd name="T64" fmla="*/ 347 w 578"/>
                <a:gd name="T65" fmla="*/ 167 h 462"/>
                <a:gd name="T66" fmla="*/ 431 w 578"/>
                <a:gd name="T67" fmla="*/ 189 h 462"/>
                <a:gd name="T68" fmla="*/ 501 w 578"/>
                <a:gd name="T69" fmla="*/ 197 h 462"/>
                <a:gd name="T70" fmla="*/ 551 w 578"/>
                <a:gd name="T71" fmla="*/ 155 h 462"/>
                <a:gd name="T72" fmla="*/ 563 w 578"/>
                <a:gd name="T73" fmla="*/ 86 h 462"/>
                <a:gd name="T74" fmla="*/ 551 w 578"/>
                <a:gd name="T75" fmla="*/ 50 h 462"/>
                <a:gd name="T76" fmla="*/ 489 w 578"/>
                <a:gd name="T77" fmla="*/ 20 h 462"/>
                <a:gd name="T78" fmla="*/ 406 w 578"/>
                <a:gd name="T79" fmla="*/ 41 h 462"/>
                <a:gd name="T80" fmla="*/ 358 w 578"/>
                <a:gd name="T81" fmla="*/ 65 h 462"/>
                <a:gd name="T82" fmla="*/ 339 w 578"/>
                <a:gd name="T83" fmla="*/ 64 h 462"/>
                <a:gd name="T84" fmla="*/ 297 w 578"/>
                <a:gd name="T85" fmla="*/ 48 h 462"/>
                <a:gd name="T86" fmla="*/ 222 w 578"/>
                <a:gd name="T87" fmla="*/ 50 h 462"/>
                <a:gd name="T88" fmla="*/ 147 w 578"/>
                <a:gd name="T89" fmla="*/ 80 h 462"/>
                <a:gd name="T90" fmla="*/ 66 w 578"/>
                <a:gd name="T91" fmla="*/ 86 h 462"/>
                <a:gd name="T92" fmla="*/ 16 w 578"/>
                <a:gd name="T93" fmla="*/ 111 h 462"/>
                <a:gd name="T94" fmla="*/ 1 w 578"/>
                <a:gd name="T95" fmla="*/ 92 h 462"/>
                <a:gd name="T96" fmla="*/ 29 w 578"/>
                <a:gd name="T97" fmla="*/ 71 h 462"/>
                <a:gd name="T98" fmla="*/ 84 w 578"/>
                <a:gd name="T99" fmla="*/ 66 h 462"/>
                <a:gd name="T100" fmla="*/ 134 w 578"/>
                <a:gd name="T101" fmla="*/ 58 h 462"/>
                <a:gd name="T102" fmla="*/ 181 w 578"/>
                <a:gd name="T103" fmla="*/ 36 h 462"/>
                <a:gd name="T104" fmla="*/ 231 w 578"/>
                <a:gd name="T105" fmla="*/ 24 h 462"/>
                <a:gd name="T106" fmla="*/ 287 w 578"/>
                <a:gd name="T107" fmla="*/ 24 h 462"/>
                <a:gd name="T108" fmla="*/ 349 w 578"/>
                <a:gd name="T109" fmla="*/ 34 h 462"/>
                <a:gd name="T110" fmla="*/ 418 w 578"/>
                <a:gd name="T111" fmla="*/ 12 h 462"/>
                <a:gd name="T112" fmla="*/ 487 w 578"/>
                <a:gd name="T113" fmla="*/ 0 h 462"/>
                <a:gd name="T114" fmla="*/ 536 w 578"/>
                <a:gd name="T115" fmla="*/ 1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462">
                  <a:moveTo>
                    <a:pt x="564" y="34"/>
                  </a:moveTo>
                  <a:lnTo>
                    <a:pt x="571" y="51"/>
                  </a:lnTo>
                  <a:lnTo>
                    <a:pt x="575" y="70"/>
                  </a:lnTo>
                  <a:lnTo>
                    <a:pt x="578" y="89"/>
                  </a:lnTo>
                  <a:lnTo>
                    <a:pt x="576" y="110"/>
                  </a:lnTo>
                  <a:lnTo>
                    <a:pt x="573" y="130"/>
                  </a:lnTo>
                  <a:lnTo>
                    <a:pt x="567" y="149"/>
                  </a:lnTo>
                  <a:lnTo>
                    <a:pt x="560" y="168"/>
                  </a:lnTo>
                  <a:lnTo>
                    <a:pt x="552" y="184"/>
                  </a:lnTo>
                  <a:lnTo>
                    <a:pt x="544" y="192"/>
                  </a:lnTo>
                  <a:lnTo>
                    <a:pt x="537" y="199"/>
                  </a:lnTo>
                  <a:lnTo>
                    <a:pt x="530" y="205"/>
                  </a:lnTo>
                  <a:lnTo>
                    <a:pt x="524" y="208"/>
                  </a:lnTo>
                  <a:lnTo>
                    <a:pt x="518" y="212"/>
                  </a:lnTo>
                  <a:lnTo>
                    <a:pt x="511" y="214"/>
                  </a:lnTo>
                  <a:lnTo>
                    <a:pt x="503" y="215"/>
                  </a:lnTo>
                  <a:lnTo>
                    <a:pt x="495" y="216"/>
                  </a:lnTo>
                  <a:lnTo>
                    <a:pt x="489" y="252"/>
                  </a:lnTo>
                  <a:lnTo>
                    <a:pt x="480" y="288"/>
                  </a:lnTo>
                  <a:lnTo>
                    <a:pt x="468" y="321"/>
                  </a:lnTo>
                  <a:lnTo>
                    <a:pt x="454" y="352"/>
                  </a:lnTo>
                  <a:lnTo>
                    <a:pt x="436" y="382"/>
                  </a:lnTo>
                  <a:lnTo>
                    <a:pt x="414" y="410"/>
                  </a:lnTo>
                  <a:lnTo>
                    <a:pt x="388" y="434"/>
                  </a:lnTo>
                  <a:lnTo>
                    <a:pt x="358" y="455"/>
                  </a:lnTo>
                  <a:lnTo>
                    <a:pt x="344" y="458"/>
                  </a:lnTo>
                  <a:lnTo>
                    <a:pt x="329" y="461"/>
                  </a:lnTo>
                  <a:lnTo>
                    <a:pt x="314" y="462"/>
                  </a:lnTo>
                  <a:lnTo>
                    <a:pt x="299" y="462"/>
                  </a:lnTo>
                  <a:lnTo>
                    <a:pt x="283" y="461"/>
                  </a:lnTo>
                  <a:lnTo>
                    <a:pt x="268" y="458"/>
                  </a:lnTo>
                  <a:lnTo>
                    <a:pt x="252" y="455"/>
                  </a:lnTo>
                  <a:lnTo>
                    <a:pt x="237" y="449"/>
                  </a:lnTo>
                  <a:lnTo>
                    <a:pt x="222" y="443"/>
                  </a:lnTo>
                  <a:lnTo>
                    <a:pt x="208" y="437"/>
                  </a:lnTo>
                  <a:lnTo>
                    <a:pt x="193" y="429"/>
                  </a:lnTo>
                  <a:lnTo>
                    <a:pt x="181" y="419"/>
                  </a:lnTo>
                  <a:lnTo>
                    <a:pt x="168" y="410"/>
                  </a:lnTo>
                  <a:lnTo>
                    <a:pt x="157" y="399"/>
                  </a:lnTo>
                  <a:lnTo>
                    <a:pt x="145" y="387"/>
                  </a:lnTo>
                  <a:lnTo>
                    <a:pt x="136" y="374"/>
                  </a:lnTo>
                  <a:lnTo>
                    <a:pt x="131" y="367"/>
                  </a:lnTo>
                  <a:lnTo>
                    <a:pt x="128" y="359"/>
                  </a:lnTo>
                  <a:lnTo>
                    <a:pt x="128" y="351"/>
                  </a:lnTo>
                  <a:lnTo>
                    <a:pt x="130" y="344"/>
                  </a:lnTo>
                  <a:lnTo>
                    <a:pt x="139" y="344"/>
                  </a:lnTo>
                  <a:lnTo>
                    <a:pt x="148" y="356"/>
                  </a:lnTo>
                  <a:lnTo>
                    <a:pt x="158" y="366"/>
                  </a:lnTo>
                  <a:lnTo>
                    <a:pt x="168" y="377"/>
                  </a:lnTo>
                  <a:lnTo>
                    <a:pt x="178" y="386"/>
                  </a:lnTo>
                  <a:lnTo>
                    <a:pt x="189" y="395"/>
                  </a:lnTo>
                  <a:lnTo>
                    <a:pt x="200" y="403"/>
                  </a:lnTo>
                  <a:lnTo>
                    <a:pt x="212" y="410"/>
                  </a:lnTo>
                  <a:lnTo>
                    <a:pt x="224" y="416"/>
                  </a:lnTo>
                  <a:lnTo>
                    <a:pt x="237" y="422"/>
                  </a:lnTo>
                  <a:lnTo>
                    <a:pt x="250" y="426"/>
                  </a:lnTo>
                  <a:lnTo>
                    <a:pt x="264" y="430"/>
                  </a:lnTo>
                  <a:lnTo>
                    <a:pt x="277" y="432"/>
                  </a:lnTo>
                  <a:lnTo>
                    <a:pt x="291" y="434"/>
                  </a:lnTo>
                  <a:lnTo>
                    <a:pt x="305" y="435"/>
                  </a:lnTo>
                  <a:lnTo>
                    <a:pt x="319" y="435"/>
                  </a:lnTo>
                  <a:lnTo>
                    <a:pt x="334" y="434"/>
                  </a:lnTo>
                  <a:lnTo>
                    <a:pt x="366" y="419"/>
                  </a:lnTo>
                  <a:lnTo>
                    <a:pt x="391" y="400"/>
                  </a:lnTo>
                  <a:lnTo>
                    <a:pt x="411" y="374"/>
                  </a:lnTo>
                  <a:lnTo>
                    <a:pt x="425" y="345"/>
                  </a:lnTo>
                  <a:lnTo>
                    <a:pt x="435" y="314"/>
                  </a:lnTo>
                  <a:lnTo>
                    <a:pt x="443" y="282"/>
                  </a:lnTo>
                  <a:lnTo>
                    <a:pt x="448" y="249"/>
                  </a:lnTo>
                  <a:lnTo>
                    <a:pt x="452" y="215"/>
                  </a:lnTo>
                  <a:lnTo>
                    <a:pt x="443" y="213"/>
                  </a:lnTo>
                  <a:lnTo>
                    <a:pt x="435" y="211"/>
                  </a:lnTo>
                  <a:lnTo>
                    <a:pt x="426" y="208"/>
                  </a:lnTo>
                  <a:lnTo>
                    <a:pt x="417" y="206"/>
                  </a:lnTo>
                  <a:lnTo>
                    <a:pt x="408" y="204"/>
                  </a:lnTo>
                  <a:lnTo>
                    <a:pt x="400" y="200"/>
                  </a:lnTo>
                  <a:lnTo>
                    <a:pt x="392" y="197"/>
                  </a:lnTo>
                  <a:lnTo>
                    <a:pt x="384" y="192"/>
                  </a:lnTo>
                  <a:lnTo>
                    <a:pt x="376" y="211"/>
                  </a:lnTo>
                  <a:lnTo>
                    <a:pt x="373" y="231"/>
                  </a:lnTo>
                  <a:lnTo>
                    <a:pt x="373" y="253"/>
                  </a:lnTo>
                  <a:lnTo>
                    <a:pt x="373" y="276"/>
                  </a:lnTo>
                  <a:lnTo>
                    <a:pt x="368" y="269"/>
                  </a:lnTo>
                  <a:lnTo>
                    <a:pt x="361" y="246"/>
                  </a:lnTo>
                  <a:lnTo>
                    <a:pt x="357" y="216"/>
                  </a:lnTo>
                  <a:lnTo>
                    <a:pt x="356" y="190"/>
                  </a:lnTo>
                  <a:lnTo>
                    <a:pt x="338" y="198"/>
                  </a:lnTo>
                  <a:lnTo>
                    <a:pt x="322" y="207"/>
                  </a:lnTo>
                  <a:lnTo>
                    <a:pt x="306" y="217"/>
                  </a:lnTo>
                  <a:lnTo>
                    <a:pt x="290" y="228"/>
                  </a:lnTo>
                  <a:lnTo>
                    <a:pt x="274" y="239"/>
                  </a:lnTo>
                  <a:lnTo>
                    <a:pt x="258" y="249"/>
                  </a:lnTo>
                  <a:lnTo>
                    <a:pt x="241" y="256"/>
                  </a:lnTo>
                  <a:lnTo>
                    <a:pt x="222" y="260"/>
                  </a:lnTo>
                  <a:lnTo>
                    <a:pt x="206" y="261"/>
                  </a:lnTo>
                  <a:lnTo>
                    <a:pt x="190" y="260"/>
                  </a:lnTo>
                  <a:lnTo>
                    <a:pt x="175" y="258"/>
                  </a:lnTo>
                  <a:lnTo>
                    <a:pt x="161" y="253"/>
                  </a:lnTo>
                  <a:lnTo>
                    <a:pt x="147" y="249"/>
                  </a:lnTo>
                  <a:lnTo>
                    <a:pt x="134" y="242"/>
                  </a:lnTo>
                  <a:lnTo>
                    <a:pt x="121" y="234"/>
                  </a:lnTo>
                  <a:lnTo>
                    <a:pt x="109" y="224"/>
                  </a:lnTo>
                  <a:lnTo>
                    <a:pt x="102" y="217"/>
                  </a:lnTo>
                  <a:lnTo>
                    <a:pt x="96" y="209"/>
                  </a:lnTo>
                  <a:lnTo>
                    <a:pt x="89" y="200"/>
                  </a:lnTo>
                  <a:lnTo>
                    <a:pt x="83" y="190"/>
                  </a:lnTo>
                  <a:lnTo>
                    <a:pt x="77" y="181"/>
                  </a:lnTo>
                  <a:lnTo>
                    <a:pt x="74" y="174"/>
                  </a:lnTo>
                  <a:lnTo>
                    <a:pt x="71" y="168"/>
                  </a:lnTo>
                  <a:lnTo>
                    <a:pt x="71" y="166"/>
                  </a:lnTo>
                  <a:lnTo>
                    <a:pt x="74" y="168"/>
                  </a:lnTo>
                  <a:lnTo>
                    <a:pt x="79" y="174"/>
                  </a:lnTo>
                  <a:lnTo>
                    <a:pt x="89" y="182"/>
                  </a:lnTo>
                  <a:lnTo>
                    <a:pt x="100" y="192"/>
                  </a:lnTo>
                  <a:lnTo>
                    <a:pt x="112" y="202"/>
                  </a:lnTo>
                  <a:lnTo>
                    <a:pt x="124" y="213"/>
                  </a:lnTo>
                  <a:lnTo>
                    <a:pt x="136" y="221"/>
                  </a:lnTo>
                  <a:lnTo>
                    <a:pt x="146" y="227"/>
                  </a:lnTo>
                  <a:lnTo>
                    <a:pt x="160" y="231"/>
                  </a:lnTo>
                  <a:lnTo>
                    <a:pt x="171" y="236"/>
                  </a:lnTo>
                  <a:lnTo>
                    <a:pt x="182" y="238"/>
                  </a:lnTo>
                  <a:lnTo>
                    <a:pt x="190" y="239"/>
                  </a:lnTo>
                  <a:lnTo>
                    <a:pt x="199" y="241"/>
                  </a:lnTo>
                  <a:lnTo>
                    <a:pt x="207" y="241"/>
                  </a:lnTo>
                  <a:lnTo>
                    <a:pt x="217" y="239"/>
                  </a:lnTo>
                  <a:lnTo>
                    <a:pt x="229" y="238"/>
                  </a:lnTo>
                  <a:lnTo>
                    <a:pt x="250" y="231"/>
                  </a:lnTo>
                  <a:lnTo>
                    <a:pt x="269" y="219"/>
                  </a:lnTo>
                  <a:lnTo>
                    <a:pt x="289" y="204"/>
                  </a:lnTo>
                  <a:lnTo>
                    <a:pt x="308" y="189"/>
                  </a:lnTo>
                  <a:lnTo>
                    <a:pt x="328" y="176"/>
                  </a:lnTo>
                  <a:lnTo>
                    <a:pt x="347" y="167"/>
                  </a:lnTo>
                  <a:lnTo>
                    <a:pt x="368" y="164"/>
                  </a:lnTo>
                  <a:lnTo>
                    <a:pt x="390" y="170"/>
                  </a:lnTo>
                  <a:lnTo>
                    <a:pt x="412" y="181"/>
                  </a:lnTo>
                  <a:lnTo>
                    <a:pt x="431" y="189"/>
                  </a:lnTo>
                  <a:lnTo>
                    <a:pt x="450" y="194"/>
                  </a:lnTo>
                  <a:lnTo>
                    <a:pt x="468" y="197"/>
                  </a:lnTo>
                  <a:lnTo>
                    <a:pt x="484" y="198"/>
                  </a:lnTo>
                  <a:lnTo>
                    <a:pt x="501" y="197"/>
                  </a:lnTo>
                  <a:lnTo>
                    <a:pt x="514" y="192"/>
                  </a:lnTo>
                  <a:lnTo>
                    <a:pt x="528" y="185"/>
                  </a:lnTo>
                  <a:lnTo>
                    <a:pt x="541" y="171"/>
                  </a:lnTo>
                  <a:lnTo>
                    <a:pt x="551" y="155"/>
                  </a:lnTo>
                  <a:lnTo>
                    <a:pt x="557" y="138"/>
                  </a:lnTo>
                  <a:lnTo>
                    <a:pt x="561" y="121"/>
                  </a:lnTo>
                  <a:lnTo>
                    <a:pt x="563" y="103"/>
                  </a:lnTo>
                  <a:lnTo>
                    <a:pt x="563" y="86"/>
                  </a:lnTo>
                  <a:lnTo>
                    <a:pt x="560" y="72"/>
                  </a:lnTo>
                  <a:lnTo>
                    <a:pt x="558" y="61"/>
                  </a:lnTo>
                  <a:lnTo>
                    <a:pt x="556" y="57"/>
                  </a:lnTo>
                  <a:lnTo>
                    <a:pt x="551" y="50"/>
                  </a:lnTo>
                  <a:lnTo>
                    <a:pt x="543" y="41"/>
                  </a:lnTo>
                  <a:lnTo>
                    <a:pt x="534" y="33"/>
                  </a:lnTo>
                  <a:lnTo>
                    <a:pt x="511" y="24"/>
                  </a:lnTo>
                  <a:lnTo>
                    <a:pt x="489" y="20"/>
                  </a:lnTo>
                  <a:lnTo>
                    <a:pt x="468" y="20"/>
                  </a:lnTo>
                  <a:lnTo>
                    <a:pt x="448" y="25"/>
                  </a:lnTo>
                  <a:lnTo>
                    <a:pt x="427" y="32"/>
                  </a:lnTo>
                  <a:lnTo>
                    <a:pt x="406" y="41"/>
                  </a:lnTo>
                  <a:lnTo>
                    <a:pt x="387" y="51"/>
                  </a:lnTo>
                  <a:lnTo>
                    <a:pt x="367" y="63"/>
                  </a:lnTo>
                  <a:lnTo>
                    <a:pt x="362" y="64"/>
                  </a:lnTo>
                  <a:lnTo>
                    <a:pt x="358" y="65"/>
                  </a:lnTo>
                  <a:lnTo>
                    <a:pt x="353" y="65"/>
                  </a:lnTo>
                  <a:lnTo>
                    <a:pt x="349" y="65"/>
                  </a:lnTo>
                  <a:lnTo>
                    <a:pt x="344" y="65"/>
                  </a:lnTo>
                  <a:lnTo>
                    <a:pt x="339" y="64"/>
                  </a:lnTo>
                  <a:lnTo>
                    <a:pt x="335" y="63"/>
                  </a:lnTo>
                  <a:lnTo>
                    <a:pt x="331" y="62"/>
                  </a:lnTo>
                  <a:lnTo>
                    <a:pt x="314" y="54"/>
                  </a:lnTo>
                  <a:lnTo>
                    <a:pt x="297" y="48"/>
                  </a:lnTo>
                  <a:lnTo>
                    <a:pt x="278" y="44"/>
                  </a:lnTo>
                  <a:lnTo>
                    <a:pt x="260" y="44"/>
                  </a:lnTo>
                  <a:lnTo>
                    <a:pt x="241" y="47"/>
                  </a:lnTo>
                  <a:lnTo>
                    <a:pt x="222" y="50"/>
                  </a:lnTo>
                  <a:lnTo>
                    <a:pt x="204" y="56"/>
                  </a:lnTo>
                  <a:lnTo>
                    <a:pt x="185" y="63"/>
                  </a:lnTo>
                  <a:lnTo>
                    <a:pt x="167" y="73"/>
                  </a:lnTo>
                  <a:lnTo>
                    <a:pt x="147" y="80"/>
                  </a:lnTo>
                  <a:lnTo>
                    <a:pt x="128" y="84"/>
                  </a:lnTo>
                  <a:lnTo>
                    <a:pt x="107" y="85"/>
                  </a:lnTo>
                  <a:lnTo>
                    <a:pt x="86" y="85"/>
                  </a:lnTo>
                  <a:lnTo>
                    <a:pt x="66" y="86"/>
                  </a:lnTo>
                  <a:lnTo>
                    <a:pt x="45" y="88"/>
                  </a:lnTo>
                  <a:lnTo>
                    <a:pt x="24" y="94"/>
                  </a:lnTo>
                  <a:lnTo>
                    <a:pt x="23" y="113"/>
                  </a:lnTo>
                  <a:lnTo>
                    <a:pt x="16" y="111"/>
                  </a:lnTo>
                  <a:lnTo>
                    <a:pt x="10" y="111"/>
                  </a:lnTo>
                  <a:lnTo>
                    <a:pt x="5" y="108"/>
                  </a:lnTo>
                  <a:lnTo>
                    <a:pt x="0" y="100"/>
                  </a:lnTo>
                  <a:lnTo>
                    <a:pt x="1" y="92"/>
                  </a:lnTo>
                  <a:lnTo>
                    <a:pt x="5" y="85"/>
                  </a:lnTo>
                  <a:lnTo>
                    <a:pt x="12" y="79"/>
                  </a:lnTo>
                  <a:lnTo>
                    <a:pt x="18" y="74"/>
                  </a:lnTo>
                  <a:lnTo>
                    <a:pt x="29" y="71"/>
                  </a:lnTo>
                  <a:lnTo>
                    <a:pt x="41" y="70"/>
                  </a:lnTo>
                  <a:lnTo>
                    <a:pt x="55" y="69"/>
                  </a:lnTo>
                  <a:lnTo>
                    <a:pt x="70" y="68"/>
                  </a:lnTo>
                  <a:lnTo>
                    <a:pt x="84" y="66"/>
                  </a:lnTo>
                  <a:lnTo>
                    <a:pt x="98" y="66"/>
                  </a:lnTo>
                  <a:lnTo>
                    <a:pt x="112" y="65"/>
                  </a:lnTo>
                  <a:lnTo>
                    <a:pt x="123" y="64"/>
                  </a:lnTo>
                  <a:lnTo>
                    <a:pt x="134" y="58"/>
                  </a:lnTo>
                  <a:lnTo>
                    <a:pt x="145" y="51"/>
                  </a:lnTo>
                  <a:lnTo>
                    <a:pt x="157" y="46"/>
                  </a:lnTo>
                  <a:lnTo>
                    <a:pt x="168" y="41"/>
                  </a:lnTo>
                  <a:lnTo>
                    <a:pt x="181" y="36"/>
                  </a:lnTo>
                  <a:lnTo>
                    <a:pt x="192" y="32"/>
                  </a:lnTo>
                  <a:lnTo>
                    <a:pt x="205" y="28"/>
                  </a:lnTo>
                  <a:lnTo>
                    <a:pt x="219" y="26"/>
                  </a:lnTo>
                  <a:lnTo>
                    <a:pt x="231" y="24"/>
                  </a:lnTo>
                  <a:lnTo>
                    <a:pt x="245" y="23"/>
                  </a:lnTo>
                  <a:lnTo>
                    <a:pt x="259" y="23"/>
                  </a:lnTo>
                  <a:lnTo>
                    <a:pt x="273" y="23"/>
                  </a:lnTo>
                  <a:lnTo>
                    <a:pt x="287" y="24"/>
                  </a:lnTo>
                  <a:lnTo>
                    <a:pt x="300" y="27"/>
                  </a:lnTo>
                  <a:lnTo>
                    <a:pt x="315" y="31"/>
                  </a:lnTo>
                  <a:lnTo>
                    <a:pt x="330" y="35"/>
                  </a:lnTo>
                  <a:lnTo>
                    <a:pt x="349" y="34"/>
                  </a:lnTo>
                  <a:lnTo>
                    <a:pt x="367" y="31"/>
                  </a:lnTo>
                  <a:lnTo>
                    <a:pt x="384" y="25"/>
                  </a:lnTo>
                  <a:lnTo>
                    <a:pt x="402" y="19"/>
                  </a:lnTo>
                  <a:lnTo>
                    <a:pt x="418" y="12"/>
                  </a:lnTo>
                  <a:lnTo>
                    <a:pt x="435" y="6"/>
                  </a:lnTo>
                  <a:lnTo>
                    <a:pt x="453" y="2"/>
                  </a:lnTo>
                  <a:lnTo>
                    <a:pt x="472" y="0"/>
                  </a:lnTo>
                  <a:lnTo>
                    <a:pt x="487" y="0"/>
                  </a:lnTo>
                  <a:lnTo>
                    <a:pt x="501" y="1"/>
                  </a:lnTo>
                  <a:lnTo>
                    <a:pt x="513" y="3"/>
                  </a:lnTo>
                  <a:lnTo>
                    <a:pt x="525" y="6"/>
                  </a:lnTo>
                  <a:lnTo>
                    <a:pt x="536" y="11"/>
                  </a:lnTo>
                  <a:lnTo>
                    <a:pt x="545" y="17"/>
                  </a:lnTo>
                  <a:lnTo>
                    <a:pt x="556" y="25"/>
                  </a:lnTo>
                  <a:lnTo>
                    <a:pt x="56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2" name="Freeform 226"/>
            <p:cNvSpPr>
              <a:spLocks/>
            </p:cNvSpPr>
            <p:nvPr/>
          </p:nvSpPr>
          <p:spPr bwMode="auto">
            <a:xfrm>
              <a:off x="5528" y="905"/>
              <a:ext cx="88" cy="149"/>
            </a:xfrm>
            <a:custGeom>
              <a:avLst/>
              <a:gdLst>
                <a:gd name="T0" fmla="*/ 19 w 352"/>
                <a:gd name="T1" fmla="*/ 334 h 596"/>
                <a:gd name="T2" fmla="*/ 40 w 352"/>
                <a:gd name="T3" fmla="*/ 239 h 596"/>
                <a:gd name="T4" fmla="*/ 100 w 352"/>
                <a:gd name="T5" fmla="*/ 240 h 596"/>
                <a:gd name="T6" fmla="*/ 49 w 352"/>
                <a:gd name="T7" fmla="*/ 253 h 596"/>
                <a:gd name="T8" fmla="*/ 97 w 352"/>
                <a:gd name="T9" fmla="*/ 218 h 596"/>
                <a:gd name="T10" fmla="*/ 25 w 352"/>
                <a:gd name="T11" fmla="*/ 217 h 596"/>
                <a:gd name="T12" fmla="*/ 21 w 352"/>
                <a:gd name="T13" fmla="*/ 179 h 596"/>
                <a:gd name="T14" fmla="*/ 0 w 352"/>
                <a:gd name="T15" fmla="*/ 27 h 596"/>
                <a:gd name="T16" fmla="*/ 57 w 352"/>
                <a:gd name="T17" fmla="*/ 0 h 596"/>
                <a:gd name="T18" fmla="*/ 110 w 352"/>
                <a:gd name="T19" fmla="*/ 21 h 596"/>
                <a:gd name="T20" fmla="*/ 39 w 352"/>
                <a:gd name="T21" fmla="*/ 12 h 596"/>
                <a:gd name="T22" fmla="*/ 62 w 352"/>
                <a:gd name="T23" fmla="*/ 29 h 596"/>
                <a:gd name="T24" fmla="*/ 97 w 352"/>
                <a:gd name="T25" fmla="*/ 36 h 596"/>
                <a:gd name="T26" fmla="*/ 54 w 352"/>
                <a:gd name="T27" fmla="*/ 41 h 596"/>
                <a:gd name="T28" fmla="*/ 32 w 352"/>
                <a:gd name="T29" fmla="*/ 47 h 596"/>
                <a:gd name="T30" fmla="*/ 110 w 352"/>
                <a:gd name="T31" fmla="*/ 51 h 596"/>
                <a:gd name="T32" fmla="*/ 130 w 352"/>
                <a:gd name="T33" fmla="*/ 31 h 596"/>
                <a:gd name="T34" fmla="*/ 123 w 352"/>
                <a:gd name="T35" fmla="*/ 64 h 596"/>
                <a:gd name="T36" fmla="*/ 109 w 352"/>
                <a:gd name="T37" fmla="*/ 68 h 596"/>
                <a:gd name="T38" fmla="*/ 55 w 352"/>
                <a:gd name="T39" fmla="*/ 70 h 596"/>
                <a:gd name="T40" fmla="*/ 55 w 352"/>
                <a:gd name="T41" fmla="*/ 165 h 596"/>
                <a:gd name="T42" fmla="*/ 77 w 352"/>
                <a:gd name="T43" fmla="*/ 127 h 596"/>
                <a:gd name="T44" fmla="*/ 169 w 352"/>
                <a:gd name="T45" fmla="*/ 115 h 596"/>
                <a:gd name="T46" fmla="*/ 270 w 352"/>
                <a:gd name="T47" fmla="*/ 147 h 596"/>
                <a:gd name="T48" fmla="*/ 333 w 352"/>
                <a:gd name="T49" fmla="*/ 210 h 596"/>
                <a:gd name="T50" fmla="*/ 338 w 352"/>
                <a:gd name="T51" fmla="*/ 311 h 596"/>
                <a:gd name="T52" fmla="*/ 331 w 352"/>
                <a:gd name="T53" fmla="*/ 485 h 596"/>
                <a:gd name="T54" fmla="*/ 338 w 352"/>
                <a:gd name="T55" fmla="*/ 573 h 596"/>
                <a:gd name="T56" fmla="*/ 287 w 352"/>
                <a:gd name="T57" fmla="*/ 596 h 596"/>
                <a:gd name="T58" fmla="*/ 231 w 352"/>
                <a:gd name="T59" fmla="*/ 576 h 596"/>
                <a:gd name="T60" fmla="*/ 219 w 352"/>
                <a:gd name="T61" fmla="*/ 549 h 596"/>
                <a:gd name="T62" fmla="*/ 251 w 352"/>
                <a:gd name="T63" fmla="*/ 567 h 596"/>
                <a:gd name="T64" fmla="*/ 309 w 352"/>
                <a:gd name="T65" fmla="*/ 558 h 596"/>
                <a:gd name="T66" fmla="*/ 309 w 352"/>
                <a:gd name="T67" fmla="*/ 486 h 596"/>
                <a:gd name="T68" fmla="*/ 312 w 352"/>
                <a:gd name="T69" fmla="*/ 316 h 596"/>
                <a:gd name="T70" fmla="*/ 311 w 352"/>
                <a:gd name="T71" fmla="*/ 263 h 596"/>
                <a:gd name="T72" fmla="*/ 289 w 352"/>
                <a:gd name="T73" fmla="*/ 218 h 596"/>
                <a:gd name="T74" fmla="*/ 298 w 352"/>
                <a:gd name="T75" fmla="*/ 190 h 596"/>
                <a:gd name="T76" fmla="*/ 224 w 352"/>
                <a:gd name="T77" fmla="*/ 144 h 596"/>
                <a:gd name="T78" fmla="*/ 145 w 352"/>
                <a:gd name="T79" fmla="*/ 138 h 596"/>
                <a:gd name="T80" fmla="*/ 88 w 352"/>
                <a:gd name="T81" fmla="*/ 158 h 596"/>
                <a:gd name="T82" fmla="*/ 164 w 352"/>
                <a:gd name="T83" fmla="*/ 154 h 596"/>
                <a:gd name="T84" fmla="*/ 258 w 352"/>
                <a:gd name="T85" fmla="*/ 219 h 596"/>
                <a:gd name="T86" fmla="*/ 165 w 352"/>
                <a:gd name="T87" fmla="*/ 176 h 596"/>
                <a:gd name="T88" fmla="*/ 82 w 352"/>
                <a:gd name="T89" fmla="*/ 187 h 596"/>
                <a:gd name="T90" fmla="*/ 49 w 352"/>
                <a:gd name="T91" fmla="*/ 202 h 596"/>
                <a:gd name="T92" fmla="*/ 104 w 352"/>
                <a:gd name="T93" fmla="*/ 198 h 596"/>
                <a:gd name="T94" fmla="*/ 171 w 352"/>
                <a:gd name="T95" fmla="*/ 213 h 596"/>
                <a:gd name="T96" fmla="*/ 193 w 352"/>
                <a:gd name="T97" fmla="*/ 235 h 596"/>
                <a:gd name="T98" fmla="*/ 147 w 352"/>
                <a:gd name="T99" fmla="*/ 222 h 596"/>
                <a:gd name="T100" fmla="*/ 154 w 352"/>
                <a:gd name="T101" fmla="*/ 247 h 596"/>
                <a:gd name="T102" fmla="*/ 235 w 352"/>
                <a:gd name="T103" fmla="*/ 258 h 596"/>
                <a:gd name="T104" fmla="*/ 176 w 352"/>
                <a:gd name="T105" fmla="*/ 264 h 596"/>
                <a:gd name="T106" fmla="*/ 92 w 352"/>
                <a:gd name="T107" fmla="*/ 293 h 596"/>
                <a:gd name="T108" fmla="*/ 50 w 352"/>
                <a:gd name="T109" fmla="*/ 342 h 596"/>
                <a:gd name="T110" fmla="*/ 86 w 352"/>
                <a:gd name="T111" fmla="*/ 333 h 596"/>
                <a:gd name="T112" fmla="*/ 93 w 352"/>
                <a:gd name="T113" fmla="*/ 339 h 596"/>
                <a:gd name="T114" fmla="*/ 52 w 352"/>
                <a:gd name="T115" fmla="*/ 361 h 596"/>
                <a:gd name="T116" fmla="*/ 26 w 352"/>
                <a:gd name="T117" fmla="*/ 43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 h="596">
                  <a:moveTo>
                    <a:pt x="26" y="362"/>
                  </a:moveTo>
                  <a:lnTo>
                    <a:pt x="25" y="356"/>
                  </a:lnTo>
                  <a:lnTo>
                    <a:pt x="24" y="350"/>
                  </a:lnTo>
                  <a:lnTo>
                    <a:pt x="21" y="345"/>
                  </a:lnTo>
                  <a:lnTo>
                    <a:pt x="18" y="340"/>
                  </a:lnTo>
                  <a:lnTo>
                    <a:pt x="19" y="334"/>
                  </a:lnTo>
                  <a:lnTo>
                    <a:pt x="21" y="327"/>
                  </a:lnTo>
                  <a:lnTo>
                    <a:pt x="23" y="320"/>
                  </a:lnTo>
                  <a:lnTo>
                    <a:pt x="24" y="315"/>
                  </a:lnTo>
                  <a:lnTo>
                    <a:pt x="23" y="234"/>
                  </a:lnTo>
                  <a:lnTo>
                    <a:pt x="31" y="236"/>
                  </a:lnTo>
                  <a:lnTo>
                    <a:pt x="40" y="239"/>
                  </a:lnTo>
                  <a:lnTo>
                    <a:pt x="49" y="240"/>
                  </a:lnTo>
                  <a:lnTo>
                    <a:pt x="59" y="241"/>
                  </a:lnTo>
                  <a:lnTo>
                    <a:pt x="69" y="242"/>
                  </a:lnTo>
                  <a:lnTo>
                    <a:pt x="79" y="242"/>
                  </a:lnTo>
                  <a:lnTo>
                    <a:pt x="89" y="241"/>
                  </a:lnTo>
                  <a:lnTo>
                    <a:pt x="100" y="240"/>
                  </a:lnTo>
                  <a:lnTo>
                    <a:pt x="94" y="247"/>
                  </a:lnTo>
                  <a:lnTo>
                    <a:pt x="86" y="251"/>
                  </a:lnTo>
                  <a:lnTo>
                    <a:pt x="77" y="253"/>
                  </a:lnTo>
                  <a:lnTo>
                    <a:pt x="66" y="255"/>
                  </a:lnTo>
                  <a:lnTo>
                    <a:pt x="57" y="255"/>
                  </a:lnTo>
                  <a:lnTo>
                    <a:pt x="49" y="253"/>
                  </a:lnTo>
                  <a:lnTo>
                    <a:pt x="43" y="252"/>
                  </a:lnTo>
                  <a:lnTo>
                    <a:pt x="41" y="252"/>
                  </a:lnTo>
                  <a:lnTo>
                    <a:pt x="41" y="307"/>
                  </a:lnTo>
                  <a:lnTo>
                    <a:pt x="110" y="250"/>
                  </a:lnTo>
                  <a:lnTo>
                    <a:pt x="109" y="215"/>
                  </a:lnTo>
                  <a:lnTo>
                    <a:pt x="97" y="218"/>
                  </a:lnTo>
                  <a:lnTo>
                    <a:pt x="85" y="221"/>
                  </a:lnTo>
                  <a:lnTo>
                    <a:pt x="72" y="224"/>
                  </a:lnTo>
                  <a:lnTo>
                    <a:pt x="59" y="225"/>
                  </a:lnTo>
                  <a:lnTo>
                    <a:pt x="47" y="225"/>
                  </a:lnTo>
                  <a:lnTo>
                    <a:pt x="35" y="222"/>
                  </a:lnTo>
                  <a:lnTo>
                    <a:pt x="25" y="217"/>
                  </a:lnTo>
                  <a:lnTo>
                    <a:pt x="16" y="207"/>
                  </a:lnTo>
                  <a:lnTo>
                    <a:pt x="12" y="202"/>
                  </a:lnTo>
                  <a:lnTo>
                    <a:pt x="11" y="195"/>
                  </a:lnTo>
                  <a:lnTo>
                    <a:pt x="11" y="189"/>
                  </a:lnTo>
                  <a:lnTo>
                    <a:pt x="13" y="183"/>
                  </a:lnTo>
                  <a:lnTo>
                    <a:pt x="21" y="179"/>
                  </a:lnTo>
                  <a:lnTo>
                    <a:pt x="21" y="61"/>
                  </a:lnTo>
                  <a:lnTo>
                    <a:pt x="13" y="57"/>
                  </a:lnTo>
                  <a:lnTo>
                    <a:pt x="8" y="52"/>
                  </a:lnTo>
                  <a:lnTo>
                    <a:pt x="3" y="45"/>
                  </a:lnTo>
                  <a:lnTo>
                    <a:pt x="0" y="37"/>
                  </a:lnTo>
                  <a:lnTo>
                    <a:pt x="0" y="27"/>
                  </a:lnTo>
                  <a:lnTo>
                    <a:pt x="2" y="19"/>
                  </a:lnTo>
                  <a:lnTo>
                    <a:pt x="8" y="11"/>
                  </a:lnTo>
                  <a:lnTo>
                    <a:pt x="16" y="6"/>
                  </a:lnTo>
                  <a:lnTo>
                    <a:pt x="29" y="2"/>
                  </a:lnTo>
                  <a:lnTo>
                    <a:pt x="43" y="1"/>
                  </a:lnTo>
                  <a:lnTo>
                    <a:pt x="57" y="0"/>
                  </a:lnTo>
                  <a:lnTo>
                    <a:pt x="71" y="0"/>
                  </a:lnTo>
                  <a:lnTo>
                    <a:pt x="85" y="2"/>
                  </a:lnTo>
                  <a:lnTo>
                    <a:pt x="98" y="4"/>
                  </a:lnTo>
                  <a:lnTo>
                    <a:pt x="111" y="8"/>
                  </a:lnTo>
                  <a:lnTo>
                    <a:pt x="123" y="11"/>
                  </a:lnTo>
                  <a:lnTo>
                    <a:pt x="110" y="21"/>
                  </a:lnTo>
                  <a:lnTo>
                    <a:pt x="100" y="16"/>
                  </a:lnTo>
                  <a:lnTo>
                    <a:pt x="87" y="12"/>
                  </a:lnTo>
                  <a:lnTo>
                    <a:pt x="73" y="11"/>
                  </a:lnTo>
                  <a:lnTo>
                    <a:pt x="61" y="10"/>
                  </a:lnTo>
                  <a:lnTo>
                    <a:pt x="49" y="11"/>
                  </a:lnTo>
                  <a:lnTo>
                    <a:pt x="39" y="12"/>
                  </a:lnTo>
                  <a:lnTo>
                    <a:pt x="32" y="15"/>
                  </a:lnTo>
                  <a:lnTo>
                    <a:pt x="29" y="18"/>
                  </a:lnTo>
                  <a:lnTo>
                    <a:pt x="36" y="23"/>
                  </a:lnTo>
                  <a:lnTo>
                    <a:pt x="44" y="26"/>
                  </a:lnTo>
                  <a:lnTo>
                    <a:pt x="52" y="29"/>
                  </a:lnTo>
                  <a:lnTo>
                    <a:pt x="62" y="29"/>
                  </a:lnTo>
                  <a:lnTo>
                    <a:pt x="71" y="30"/>
                  </a:lnTo>
                  <a:lnTo>
                    <a:pt x="80" y="29"/>
                  </a:lnTo>
                  <a:lnTo>
                    <a:pt x="88" y="29"/>
                  </a:lnTo>
                  <a:lnTo>
                    <a:pt x="96" y="29"/>
                  </a:lnTo>
                  <a:lnTo>
                    <a:pt x="100" y="32"/>
                  </a:lnTo>
                  <a:lnTo>
                    <a:pt x="97" y="36"/>
                  </a:lnTo>
                  <a:lnTo>
                    <a:pt x="94" y="39"/>
                  </a:lnTo>
                  <a:lnTo>
                    <a:pt x="89" y="40"/>
                  </a:lnTo>
                  <a:lnTo>
                    <a:pt x="81" y="41"/>
                  </a:lnTo>
                  <a:lnTo>
                    <a:pt x="72" y="42"/>
                  </a:lnTo>
                  <a:lnTo>
                    <a:pt x="63" y="42"/>
                  </a:lnTo>
                  <a:lnTo>
                    <a:pt x="54" y="41"/>
                  </a:lnTo>
                  <a:lnTo>
                    <a:pt x="44" y="41"/>
                  </a:lnTo>
                  <a:lnTo>
                    <a:pt x="35" y="40"/>
                  </a:lnTo>
                  <a:lnTo>
                    <a:pt x="27" y="38"/>
                  </a:lnTo>
                  <a:lnTo>
                    <a:pt x="19" y="37"/>
                  </a:lnTo>
                  <a:lnTo>
                    <a:pt x="24" y="42"/>
                  </a:lnTo>
                  <a:lnTo>
                    <a:pt x="32" y="47"/>
                  </a:lnTo>
                  <a:lnTo>
                    <a:pt x="43" y="51"/>
                  </a:lnTo>
                  <a:lnTo>
                    <a:pt x="57" y="52"/>
                  </a:lnTo>
                  <a:lnTo>
                    <a:pt x="71" y="53"/>
                  </a:lnTo>
                  <a:lnTo>
                    <a:pt x="86" y="53"/>
                  </a:lnTo>
                  <a:lnTo>
                    <a:pt x="98" y="52"/>
                  </a:lnTo>
                  <a:lnTo>
                    <a:pt x="110" y="51"/>
                  </a:lnTo>
                  <a:lnTo>
                    <a:pt x="119" y="47"/>
                  </a:lnTo>
                  <a:lnTo>
                    <a:pt x="123" y="41"/>
                  </a:lnTo>
                  <a:lnTo>
                    <a:pt x="120" y="36"/>
                  </a:lnTo>
                  <a:lnTo>
                    <a:pt x="117" y="30"/>
                  </a:lnTo>
                  <a:lnTo>
                    <a:pt x="123" y="30"/>
                  </a:lnTo>
                  <a:lnTo>
                    <a:pt x="130" y="31"/>
                  </a:lnTo>
                  <a:lnTo>
                    <a:pt x="134" y="34"/>
                  </a:lnTo>
                  <a:lnTo>
                    <a:pt x="138" y="39"/>
                  </a:lnTo>
                  <a:lnTo>
                    <a:pt x="136" y="47"/>
                  </a:lnTo>
                  <a:lnTo>
                    <a:pt x="135" y="54"/>
                  </a:lnTo>
                  <a:lnTo>
                    <a:pt x="131" y="60"/>
                  </a:lnTo>
                  <a:lnTo>
                    <a:pt x="123" y="64"/>
                  </a:lnTo>
                  <a:lnTo>
                    <a:pt x="123" y="113"/>
                  </a:lnTo>
                  <a:lnTo>
                    <a:pt x="119" y="114"/>
                  </a:lnTo>
                  <a:lnTo>
                    <a:pt x="116" y="115"/>
                  </a:lnTo>
                  <a:lnTo>
                    <a:pt x="112" y="115"/>
                  </a:lnTo>
                  <a:lnTo>
                    <a:pt x="109" y="115"/>
                  </a:lnTo>
                  <a:lnTo>
                    <a:pt x="109" y="68"/>
                  </a:lnTo>
                  <a:lnTo>
                    <a:pt x="101" y="70"/>
                  </a:lnTo>
                  <a:lnTo>
                    <a:pt x="93" y="71"/>
                  </a:lnTo>
                  <a:lnTo>
                    <a:pt x="84" y="71"/>
                  </a:lnTo>
                  <a:lnTo>
                    <a:pt x="74" y="71"/>
                  </a:lnTo>
                  <a:lnTo>
                    <a:pt x="65" y="71"/>
                  </a:lnTo>
                  <a:lnTo>
                    <a:pt x="55" y="70"/>
                  </a:lnTo>
                  <a:lnTo>
                    <a:pt x="47" y="69"/>
                  </a:lnTo>
                  <a:lnTo>
                    <a:pt x="39" y="67"/>
                  </a:lnTo>
                  <a:lnTo>
                    <a:pt x="39" y="168"/>
                  </a:lnTo>
                  <a:lnTo>
                    <a:pt x="43" y="169"/>
                  </a:lnTo>
                  <a:lnTo>
                    <a:pt x="49" y="167"/>
                  </a:lnTo>
                  <a:lnTo>
                    <a:pt x="55" y="165"/>
                  </a:lnTo>
                  <a:lnTo>
                    <a:pt x="61" y="162"/>
                  </a:lnTo>
                  <a:lnTo>
                    <a:pt x="59" y="154"/>
                  </a:lnTo>
                  <a:lnTo>
                    <a:pt x="56" y="145"/>
                  </a:lnTo>
                  <a:lnTo>
                    <a:pt x="56" y="137"/>
                  </a:lnTo>
                  <a:lnTo>
                    <a:pt x="62" y="129"/>
                  </a:lnTo>
                  <a:lnTo>
                    <a:pt x="77" y="127"/>
                  </a:lnTo>
                  <a:lnTo>
                    <a:pt x="92" y="124"/>
                  </a:lnTo>
                  <a:lnTo>
                    <a:pt x="108" y="122"/>
                  </a:lnTo>
                  <a:lnTo>
                    <a:pt x="123" y="121"/>
                  </a:lnTo>
                  <a:lnTo>
                    <a:pt x="138" y="120"/>
                  </a:lnTo>
                  <a:lnTo>
                    <a:pt x="154" y="117"/>
                  </a:lnTo>
                  <a:lnTo>
                    <a:pt x="169" y="115"/>
                  </a:lnTo>
                  <a:lnTo>
                    <a:pt x="184" y="113"/>
                  </a:lnTo>
                  <a:lnTo>
                    <a:pt x="214" y="116"/>
                  </a:lnTo>
                  <a:lnTo>
                    <a:pt x="227" y="124"/>
                  </a:lnTo>
                  <a:lnTo>
                    <a:pt x="241" y="132"/>
                  </a:lnTo>
                  <a:lnTo>
                    <a:pt x="256" y="140"/>
                  </a:lnTo>
                  <a:lnTo>
                    <a:pt x="270" y="147"/>
                  </a:lnTo>
                  <a:lnTo>
                    <a:pt x="284" y="157"/>
                  </a:lnTo>
                  <a:lnTo>
                    <a:pt x="298" y="165"/>
                  </a:lnTo>
                  <a:lnTo>
                    <a:pt x="311" y="174"/>
                  </a:lnTo>
                  <a:lnTo>
                    <a:pt x="324" y="183"/>
                  </a:lnTo>
                  <a:lnTo>
                    <a:pt x="331" y="196"/>
                  </a:lnTo>
                  <a:lnTo>
                    <a:pt x="333" y="210"/>
                  </a:lnTo>
                  <a:lnTo>
                    <a:pt x="334" y="225"/>
                  </a:lnTo>
                  <a:lnTo>
                    <a:pt x="338" y="237"/>
                  </a:lnTo>
                  <a:lnTo>
                    <a:pt x="338" y="256"/>
                  </a:lnTo>
                  <a:lnTo>
                    <a:pt x="337" y="274"/>
                  </a:lnTo>
                  <a:lnTo>
                    <a:pt x="335" y="293"/>
                  </a:lnTo>
                  <a:lnTo>
                    <a:pt x="338" y="311"/>
                  </a:lnTo>
                  <a:lnTo>
                    <a:pt x="333" y="340"/>
                  </a:lnTo>
                  <a:lnTo>
                    <a:pt x="329" y="370"/>
                  </a:lnTo>
                  <a:lnTo>
                    <a:pt x="326" y="400"/>
                  </a:lnTo>
                  <a:lnTo>
                    <a:pt x="325" y="429"/>
                  </a:lnTo>
                  <a:lnTo>
                    <a:pt x="326" y="458"/>
                  </a:lnTo>
                  <a:lnTo>
                    <a:pt x="331" y="485"/>
                  </a:lnTo>
                  <a:lnTo>
                    <a:pt x="339" y="512"/>
                  </a:lnTo>
                  <a:lnTo>
                    <a:pt x="352" y="537"/>
                  </a:lnTo>
                  <a:lnTo>
                    <a:pt x="350" y="546"/>
                  </a:lnTo>
                  <a:lnTo>
                    <a:pt x="347" y="556"/>
                  </a:lnTo>
                  <a:lnTo>
                    <a:pt x="344" y="564"/>
                  </a:lnTo>
                  <a:lnTo>
                    <a:pt x="338" y="573"/>
                  </a:lnTo>
                  <a:lnTo>
                    <a:pt x="331" y="580"/>
                  </a:lnTo>
                  <a:lnTo>
                    <a:pt x="324" y="587"/>
                  </a:lnTo>
                  <a:lnTo>
                    <a:pt x="316" y="591"/>
                  </a:lnTo>
                  <a:lnTo>
                    <a:pt x="308" y="595"/>
                  </a:lnTo>
                  <a:lnTo>
                    <a:pt x="298" y="596"/>
                  </a:lnTo>
                  <a:lnTo>
                    <a:pt x="287" y="596"/>
                  </a:lnTo>
                  <a:lnTo>
                    <a:pt x="277" y="595"/>
                  </a:lnTo>
                  <a:lnTo>
                    <a:pt x="266" y="594"/>
                  </a:lnTo>
                  <a:lnTo>
                    <a:pt x="256" y="590"/>
                  </a:lnTo>
                  <a:lnTo>
                    <a:pt x="247" y="587"/>
                  </a:lnTo>
                  <a:lnTo>
                    <a:pt x="238" y="582"/>
                  </a:lnTo>
                  <a:lnTo>
                    <a:pt x="231" y="576"/>
                  </a:lnTo>
                  <a:lnTo>
                    <a:pt x="224" y="571"/>
                  </a:lnTo>
                  <a:lnTo>
                    <a:pt x="216" y="559"/>
                  </a:lnTo>
                  <a:lnTo>
                    <a:pt x="210" y="548"/>
                  </a:lnTo>
                  <a:lnTo>
                    <a:pt x="208" y="543"/>
                  </a:lnTo>
                  <a:lnTo>
                    <a:pt x="214" y="545"/>
                  </a:lnTo>
                  <a:lnTo>
                    <a:pt x="219" y="549"/>
                  </a:lnTo>
                  <a:lnTo>
                    <a:pt x="224" y="552"/>
                  </a:lnTo>
                  <a:lnTo>
                    <a:pt x="230" y="556"/>
                  </a:lnTo>
                  <a:lnTo>
                    <a:pt x="234" y="559"/>
                  </a:lnTo>
                  <a:lnTo>
                    <a:pt x="240" y="563"/>
                  </a:lnTo>
                  <a:lnTo>
                    <a:pt x="246" y="565"/>
                  </a:lnTo>
                  <a:lnTo>
                    <a:pt x="251" y="567"/>
                  </a:lnTo>
                  <a:lnTo>
                    <a:pt x="262" y="568"/>
                  </a:lnTo>
                  <a:lnTo>
                    <a:pt x="271" y="569"/>
                  </a:lnTo>
                  <a:lnTo>
                    <a:pt x="281" y="568"/>
                  </a:lnTo>
                  <a:lnTo>
                    <a:pt x="292" y="566"/>
                  </a:lnTo>
                  <a:lnTo>
                    <a:pt x="301" y="563"/>
                  </a:lnTo>
                  <a:lnTo>
                    <a:pt x="309" y="558"/>
                  </a:lnTo>
                  <a:lnTo>
                    <a:pt x="317" y="551"/>
                  </a:lnTo>
                  <a:lnTo>
                    <a:pt x="324" y="543"/>
                  </a:lnTo>
                  <a:lnTo>
                    <a:pt x="324" y="528"/>
                  </a:lnTo>
                  <a:lnTo>
                    <a:pt x="319" y="514"/>
                  </a:lnTo>
                  <a:lnTo>
                    <a:pt x="314" y="500"/>
                  </a:lnTo>
                  <a:lnTo>
                    <a:pt x="309" y="486"/>
                  </a:lnTo>
                  <a:lnTo>
                    <a:pt x="302" y="450"/>
                  </a:lnTo>
                  <a:lnTo>
                    <a:pt x="298" y="410"/>
                  </a:lnTo>
                  <a:lnTo>
                    <a:pt x="299" y="371"/>
                  </a:lnTo>
                  <a:lnTo>
                    <a:pt x="312" y="335"/>
                  </a:lnTo>
                  <a:lnTo>
                    <a:pt x="314" y="325"/>
                  </a:lnTo>
                  <a:lnTo>
                    <a:pt x="312" y="316"/>
                  </a:lnTo>
                  <a:lnTo>
                    <a:pt x="309" y="305"/>
                  </a:lnTo>
                  <a:lnTo>
                    <a:pt x="306" y="296"/>
                  </a:lnTo>
                  <a:lnTo>
                    <a:pt x="302" y="288"/>
                  </a:lnTo>
                  <a:lnTo>
                    <a:pt x="302" y="279"/>
                  </a:lnTo>
                  <a:lnTo>
                    <a:pt x="304" y="271"/>
                  </a:lnTo>
                  <a:lnTo>
                    <a:pt x="311" y="263"/>
                  </a:lnTo>
                  <a:lnTo>
                    <a:pt x="312" y="252"/>
                  </a:lnTo>
                  <a:lnTo>
                    <a:pt x="311" y="243"/>
                  </a:lnTo>
                  <a:lnTo>
                    <a:pt x="308" y="235"/>
                  </a:lnTo>
                  <a:lnTo>
                    <a:pt x="303" y="227"/>
                  </a:lnTo>
                  <a:lnTo>
                    <a:pt x="298" y="221"/>
                  </a:lnTo>
                  <a:lnTo>
                    <a:pt x="289" y="218"/>
                  </a:lnTo>
                  <a:lnTo>
                    <a:pt x="285" y="214"/>
                  </a:lnTo>
                  <a:lnTo>
                    <a:pt x="286" y="206"/>
                  </a:lnTo>
                  <a:lnTo>
                    <a:pt x="315" y="209"/>
                  </a:lnTo>
                  <a:lnTo>
                    <a:pt x="312" y="200"/>
                  </a:lnTo>
                  <a:lnTo>
                    <a:pt x="306" y="195"/>
                  </a:lnTo>
                  <a:lnTo>
                    <a:pt x="298" y="190"/>
                  </a:lnTo>
                  <a:lnTo>
                    <a:pt x="289" y="184"/>
                  </a:lnTo>
                  <a:lnTo>
                    <a:pt x="276" y="177"/>
                  </a:lnTo>
                  <a:lnTo>
                    <a:pt x="262" y="169"/>
                  </a:lnTo>
                  <a:lnTo>
                    <a:pt x="249" y="160"/>
                  </a:lnTo>
                  <a:lnTo>
                    <a:pt x="237" y="152"/>
                  </a:lnTo>
                  <a:lnTo>
                    <a:pt x="224" y="144"/>
                  </a:lnTo>
                  <a:lnTo>
                    <a:pt x="210" y="137"/>
                  </a:lnTo>
                  <a:lnTo>
                    <a:pt x="195" y="134"/>
                  </a:lnTo>
                  <a:lnTo>
                    <a:pt x="178" y="134"/>
                  </a:lnTo>
                  <a:lnTo>
                    <a:pt x="166" y="135"/>
                  </a:lnTo>
                  <a:lnTo>
                    <a:pt x="156" y="137"/>
                  </a:lnTo>
                  <a:lnTo>
                    <a:pt x="145" y="138"/>
                  </a:lnTo>
                  <a:lnTo>
                    <a:pt x="133" y="139"/>
                  </a:lnTo>
                  <a:lnTo>
                    <a:pt x="121" y="140"/>
                  </a:lnTo>
                  <a:lnTo>
                    <a:pt x="111" y="142"/>
                  </a:lnTo>
                  <a:lnTo>
                    <a:pt x="100" y="144"/>
                  </a:lnTo>
                  <a:lnTo>
                    <a:pt x="89" y="146"/>
                  </a:lnTo>
                  <a:lnTo>
                    <a:pt x="88" y="158"/>
                  </a:lnTo>
                  <a:lnTo>
                    <a:pt x="101" y="157"/>
                  </a:lnTo>
                  <a:lnTo>
                    <a:pt x="113" y="154"/>
                  </a:lnTo>
                  <a:lnTo>
                    <a:pt x="126" y="153"/>
                  </a:lnTo>
                  <a:lnTo>
                    <a:pt x="139" y="152"/>
                  </a:lnTo>
                  <a:lnTo>
                    <a:pt x="151" y="152"/>
                  </a:lnTo>
                  <a:lnTo>
                    <a:pt x="164" y="154"/>
                  </a:lnTo>
                  <a:lnTo>
                    <a:pt x="177" y="159"/>
                  </a:lnTo>
                  <a:lnTo>
                    <a:pt x="188" y="166"/>
                  </a:lnTo>
                  <a:lnTo>
                    <a:pt x="263" y="211"/>
                  </a:lnTo>
                  <a:lnTo>
                    <a:pt x="262" y="213"/>
                  </a:lnTo>
                  <a:lnTo>
                    <a:pt x="261" y="217"/>
                  </a:lnTo>
                  <a:lnTo>
                    <a:pt x="258" y="219"/>
                  </a:lnTo>
                  <a:lnTo>
                    <a:pt x="255" y="219"/>
                  </a:lnTo>
                  <a:lnTo>
                    <a:pt x="235" y="217"/>
                  </a:lnTo>
                  <a:lnTo>
                    <a:pt x="217" y="209"/>
                  </a:lnTo>
                  <a:lnTo>
                    <a:pt x="200" y="197"/>
                  </a:lnTo>
                  <a:lnTo>
                    <a:pt x="182" y="185"/>
                  </a:lnTo>
                  <a:lnTo>
                    <a:pt x="165" y="176"/>
                  </a:lnTo>
                  <a:lnTo>
                    <a:pt x="147" y="170"/>
                  </a:lnTo>
                  <a:lnTo>
                    <a:pt x="127" y="170"/>
                  </a:lnTo>
                  <a:lnTo>
                    <a:pt x="105" y="180"/>
                  </a:lnTo>
                  <a:lnTo>
                    <a:pt x="98" y="182"/>
                  </a:lnTo>
                  <a:lnTo>
                    <a:pt x="90" y="184"/>
                  </a:lnTo>
                  <a:lnTo>
                    <a:pt x="82" y="187"/>
                  </a:lnTo>
                  <a:lnTo>
                    <a:pt x="74" y="189"/>
                  </a:lnTo>
                  <a:lnTo>
                    <a:pt x="66" y="190"/>
                  </a:lnTo>
                  <a:lnTo>
                    <a:pt x="58" y="192"/>
                  </a:lnTo>
                  <a:lnTo>
                    <a:pt x="50" y="194"/>
                  </a:lnTo>
                  <a:lnTo>
                    <a:pt x="42" y="196"/>
                  </a:lnTo>
                  <a:lnTo>
                    <a:pt x="49" y="202"/>
                  </a:lnTo>
                  <a:lnTo>
                    <a:pt x="58" y="204"/>
                  </a:lnTo>
                  <a:lnTo>
                    <a:pt x="66" y="205"/>
                  </a:lnTo>
                  <a:lnTo>
                    <a:pt x="75" y="204"/>
                  </a:lnTo>
                  <a:lnTo>
                    <a:pt x="86" y="203"/>
                  </a:lnTo>
                  <a:lnTo>
                    <a:pt x="95" y="200"/>
                  </a:lnTo>
                  <a:lnTo>
                    <a:pt x="104" y="198"/>
                  </a:lnTo>
                  <a:lnTo>
                    <a:pt x="112" y="196"/>
                  </a:lnTo>
                  <a:lnTo>
                    <a:pt x="125" y="197"/>
                  </a:lnTo>
                  <a:lnTo>
                    <a:pt x="138" y="200"/>
                  </a:lnTo>
                  <a:lnTo>
                    <a:pt x="149" y="204"/>
                  </a:lnTo>
                  <a:lnTo>
                    <a:pt x="161" y="209"/>
                  </a:lnTo>
                  <a:lnTo>
                    <a:pt x="171" y="213"/>
                  </a:lnTo>
                  <a:lnTo>
                    <a:pt x="181" y="219"/>
                  </a:lnTo>
                  <a:lnTo>
                    <a:pt x="193" y="224"/>
                  </a:lnTo>
                  <a:lnTo>
                    <a:pt x="203" y="229"/>
                  </a:lnTo>
                  <a:lnTo>
                    <a:pt x="202" y="236"/>
                  </a:lnTo>
                  <a:lnTo>
                    <a:pt x="199" y="237"/>
                  </a:lnTo>
                  <a:lnTo>
                    <a:pt x="193" y="235"/>
                  </a:lnTo>
                  <a:lnTo>
                    <a:pt x="181" y="230"/>
                  </a:lnTo>
                  <a:lnTo>
                    <a:pt x="173" y="229"/>
                  </a:lnTo>
                  <a:lnTo>
                    <a:pt x="166" y="227"/>
                  </a:lnTo>
                  <a:lnTo>
                    <a:pt x="159" y="226"/>
                  </a:lnTo>
                  <a:lnTo>
                    <a:pt x="154" y="225"/>
                  </a:lnTo>
                  <a:lnTo>
                    <a:pt x="147" y="222"/>
                  </a:lnTo>
                  <a:lnTo>
                    <a:pt x="141" y="221"/>
                  </a:lnTo>
                  <a:lnTo>
                    <a:pt x="134" y="220"/>
                  </a:lnTo>
                  <a:lnTo>
                    <a:pt x="127" y="219"/>
                  </a:lnTo>
                  <a:lnTo>
                    <a:pt x="127" y="242"/>
                  </a:lnTo>
                  <a:lnTo>
                    <a:pt x="141" y="244"/>
                  </a:lnTo>
                  <a:lnTo>
                    <a:pt x="154" y="247"/>
                  </a:lnTo>
                  <a:lnTo>
                    <a:pt x="169" y="249"/>
                  </a:lnTo>
                  <a:lnTo>
                    <a:pt x="182" y="250"/>
                  </a:lnTo>
                  <a:lnTo>
                    <a:pt x="196" y="252"/>
                  </a:lnTo>
                  <a:lnTo>
                    <a:pt x="210" y="255"/>
                  </a:lnTo>
                  <a:lnTo>
                    <a:pt x="223" y="256"/>
                  </a:lnTo>
                  <a:lnTo>
                    <a:pt x="235" y="258"/>
                  </a:lnTo>
                  <a:lnTo>
                    <a:pt x="240" y="268"/>
                  </a:lnTo>
                  <a:lnTo>
                    <a:pt x="231" y="268"/>
                  </a:lnTo>
                  <a:lnTo>
                    <a:pt x="219" y="267"/>
                  </a:lnTo>
                  <a:lnTo>
                    <a:pt x="205" y="266"/>
                  </a:lnTo>
                  <a:lnTo>
                    <a:pt x="191" y="265"/>
                  </a:lnTo>
                  <a:lnTo>
                    <a:pt x="176" y="264"/>
                  </a:lnTo>
                  <a:lnTo>
                    <a:pt x="162" y="262"/>
                  </a:lnTo>
                  <a:lnTo>
                    <a:pt x="149" y="260"/>
                  </a:lnTo>
                  <a:lnTo>
                    <a:pt x="141" y="259"/>
                  </a:lnTo>
                  <a:lnTo>
                    <a:pt x="126" y="268"/>
                  </a:lnTo>
                  <a:lnTo>
                    <a:pt x="109" y="280"/>
                  </a:lnTo>
                  <a:lnTo>
                    <a:pt x="92" y="293"/>
                  </a:lnTo>
                  <a:lnTo>
                    <a:pt x="75" y="304"/>
                  </a:lnTo>
                  <a:lnTo>
                    <a:pt x="61" y="317"/>
                  </a:lnTo>
                  <a:lnTo>
                    <a:pt x="49" y="326"/>
                  </a:lnTo>
                  <a:lnTo>
                    <a:pt x="43" y="335"/>
                  </a:lnTo>
                  <a:lnTo>
                    <a:pt x="43" y="340"/>
                  </a:lnTo>
                  <a:lnTo>
                    <a:pt x="50" y="342"/>
                  </a:lnTo>
                  <a:lnTo>
                    <a:pt x="56" y="343"/>
                  </a:lnTo>
                  <a:lnTo>
                    <a:pt x="63" y="345"/>
                  </a:lnTo>
                  <a:lnTo>
                    <a:pt x="69" y="343"/>
                  </a:lnTo>
                  <a:lnTo>
                    <a:pt x="74" y="341"/>
                  </a:lnTo>
                  <a:lnTo>
                    <a:pt x="80" y="338"/>
                  </a:lnTo>
                  <a:lnTo>
                    <a:pt x="86" y="333"/>
                  </a:lnTo>
                  <a:lnTo>
                    <a:pt x="92" y="327"/>
                  </a:lnTo>
                  <a:lnTo>
                    <a:pt x="94" y="328"/>
                  </a:lnTo>
                  <a:lnTo>
                    <a:pt x="96" y="328"/>
                  </a:lnTo>
                  <a:lnTo>
                    <a:pt x="97" y="330"/>
                  </a:lnTo>
                  <a:lnTo>
                    <a:pt x="100" y="331"/>
                  </a:lnTo>
                  <a:lnTo>
                    <a:pt x="93" y="339"/>
                  </a:lnTo>
                  <a:lnTo>
                    <a:pt x="87" y="346"/>
                  </a:lnTo>
                  <a:lnTo>
                    <a:pt x="81" y="350"/>
                  </a:lnTo>
                  <a:lnTo>
                    <a:pt x="74" y="354"/>
                  </a:lnTo>
                  <a:lnTo>
                    <a:pt x="67" y="356"/>
                  </a:lnTo>
                  <a:lnTo>
                    <a:pt x="61" y="358"/>
                  </a:lnTo>
                  <a:lnTo>
                    <a:pt x="52" y="361"/>
                  </a:lnTo>
                  <a:lnTo>
                    <a:pt x="43" y="363"/>
                  </a:lnTo>
                  <a:lnTo>
                    <a:pt x="44" y="467"/>
                  </a:lnTo>
                  <a:lnTo>
                    <a:pt x="35" y="459"/>
                  </a:lnTo>
                  <a:lnTo>
                    <a:pt x="29" y="452"/>
                  </a:lnTo>
                  <a:lnTo>
                    <a:pt x="27" y="444"/>
                  </a:lnTo>
                  <a:lnTo>
                    <a:pt x="26" y="431"/>
                  </a:lnTo>
                  <a:lnTo>
                    <a:pt x="26" y="3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3" name="Freeform 227"/>
            <p:cNvSpPr>
              <a:spLocks/>
            </p:cNvSpPr>
            <p:nvPr/>
          </p:nvSpPr>
          <p:spPr bwMode="auto">
            <a:xfrm>
              <a:off x="5443" y="903"/>
              <a:ext cx="40" cy="35"/>
            </a:xfrm>
            <a:custGeom>
              <a:avLst/>
              <a:gdLst>
                <a:gd name="T0" fmla="*/ 142 w 158"/>
                <a:gd name="T1" fmla="*/ 20 h 139"/>
                <a:gd name="T2" fmla="*/ 151 w 158"/>
                <a:gd name="T3" fmla="*/ 33 h 139"/>
                <a:gd name="T4" fmla="*/ 155 w 158"/>
                <a:gd name="T5" fmla="*/ 47 h 139"/>
                <a:gd name="T6" fmla="*/ 158 w 158"/>
                <a:gd name="T7" fmla="*/ 62 h 139"/>
                <a:gd name="T8" fmla="*/ 158 w 158"/>
                <a:gd name="T9" fmla="*/ 78 h 139"/>
                <a:gd name="T10" fmla="*/ 154 w 158"/>
                <a:gd name="T11" fmla="*/ 90 h 139"/>
                <a:gd name="T12" fmla="*/ 151 w 158"/>
                <a:gd name="T13" fmla="*/ 101 h 139"/>
                <a:gd name="T14" fmla="*/ 145 w 158"/>
                <a:gd name="T15" fmla="*/ 110 h 139"/>
                <a:gd name="T16" fmla="*/ 138 w 158"/>
                <a:gd name="T17" fmla="*/ 117 h 139"/>
                <a:gd name="T18" fmla="*/ 127 w 158"/>
                <a:gd name="T19" fmla="*/ 127 h 139"/>
                <a:gd name="T20" fmla="*/ 116 w 158"/>
                <a:gd name="T21" fmla="*/ 133 h 139"/>
                <a:gd name="T22" fmla="*/ 107 w 158"/>
                <a:gd name="T23" fmla="*/ 137 h 139"/>
                <a:gd name="T24" fmla="*/ 97 w 158"/>
                <a:gd name="T25" fmla="*/ 139 h 139"/>
                <a:gd name="T26" fmla="*/ 86 w 158"/>
                <a:gd name="T27" fmla="*/ 139 h 139"/>
                <a:gd name="T28" fmla="*/ 76 w 158"/>
                <a:gd name="T29" fmla="*/ 137 h 139"/>
                <a:gd name="T30" fmla="*/ 65 w 158"/>
                <a:gd name="T31" fmla="*/ 135 h 139"/>
                <a:gd name="T32" fmla="*/ 52 w 158"/>
                <a:gd name="T33" fmla="*/ 131 h 139"/>
                <a:gd name="T34" fmla="*/ 42 w 158"/>
                <a:gd name="T35" fmla="*/ 128 h 139"/>
                <a:gd name="T36" fmla="*/ 32 w 158"/>
                <a:gd name="T37" fmla="*/ 122 h 139"/>
                <a:gd name="T38" fmla="*/ 24 w 158"/>
                <a:gd name="T39" fmla="*/ 115 h 139"/>
                <a:gd name="T40" fmla="*/ 16 w 158"/>
                <a:gd name="T41" fmla="*/ 107 h 139"/>
                <a:gd name="T42" fmla="*/ 9 w 158"/>
                <a:gd name="T43" fmla="*/ 98 h 139"/>
                <a:gd name="T44" fmla="*/ 5 w 158"/>
                <a:gd name="T45" fmla="*/ 87 h 139"/>
                <a:gd name="T46" fmla="*/ 1 w 158"/>
                <a:gd name="T47" fmla="*/ 77 h 139"/>
                <a:gd name="T48" fmla="*/ 0 w 158"/>
                <a:gd name="T49" fmla="*/ 65 h 139"/>
                <a:gd name="T50" fmla="*/ 1 w 158"/>
                <a:gd name="T51" fmla="*/ 56 h 139"/>
                <a:gd name="T52" fmla="*/ 5 w 158"/>
                <a:gd name="T53" fmla="*/ 46 h 139"/>
                <a:gd name="T54" fmla="*/ 8 w 158"/>
                <a:gd name="T55" fmla="*/ 38 h 139"/>
                <a:gd name="T56" fmla="*/ 14 w 158"/>
                <a:gd name="T57" fmla="*/ 30 h 139"/>
                <a:gd name="T58" fmla="*/ 21 w 158"/>
                <a:gd name="T59" fmla="*/ 23 h 139"/>
                <a:gd name="T60" fmla="*/ 28 w 158"/>
                <a:gd name="T61" fmla="*/ 16 h 139"/>
                <a:gd name="T62" fmla="*/ 36 w 158"/>
                <a:gd name="T63" fmla="*/ 11 h 139"/>
                <a:gd name="T64" fmla="*/ 45 w 158"/>
                <a:gd name="T65" fmla="*/ 7 h 139"/>
                <a:gd name="T66" fmla="*/ 57 w 158"/>
                <a:gd name="T67" fmla="*/ 3 h 139"/>
                <a:gd name="T68" fmla="*/ 69 w 158"/>
                <a:gd name="T69" fmla="*/ 1 h 139"/>
                <a:gd name="T70" fmla="*/ 83 w 158"/>
                <a:gd name="T71" fmla="*/ 0 h 139"/>
                <a:gd name="T72" fmla="*/ 96 w 158"/>
                <a:gd name="T73" fmla="*/ 0 h 139"/>
                <a:gd name="T74" fmla="*/ 109 w 158"/>
                <a:gd name="T75" fmla="*/ 1 h 139"/>
                <a:gd name="T76" fmla="*/ 121 w 158"/>
                <a:gd name="T77" fmla="*/ 4 h 139"/>
                <a:gd name="T78" fmla="*/ 132 w 158"/>
                <a:gd name="T79" fmla="*/ 11 h 139"/>
                <a:gd name="T80" fmla="*/ 142 w 158"/>
                <a:gd name="T81" fmla="*/ 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139">
                  <a:moveTo>
                    <a:pt x="142" y="20"/>
                  </a:moveTo>
                  <a:lnTo>
                    <a:pt x="151" y="33"/>
                  </a:lnTo>
                  <a:lnTo>
                    <a:pt x="155" y="47"/>
                  </a:lnTo>
                  <a:lnTo>
                    <a:pt x="158" y="62"/>
                  </a:lnTo>
                  <a:lnTo>
                    <a:pt x="158" y="78"/>
                  </a:lnTo>
                  <a:lnTo>
                    <a:pt x="154" y="90"/>
                  </a:lnTo>
                  <a:lnTo>
                    <a:pt x="151" y="101"/>
                  </a:lnTo>
                  <a:lnTo>
                    <a:pt x="145" y="110"/>
                  </a:lnTo>
                  <a:lnTo>
                    <a:pt x="138" y="117"/>
                  </a:lnTo>
                  <a:lnTo>
                    <a:pt x="127" y="127"/>
                  </a:lnTo>
                  <a:lnTo>
                    <a:pt x="116" y="133"/>
                  </a:lnTo>
                  <a:lnTo>
                    <a:pt x="107" y="137"/>
                  </a:lnTo>
                  <a:lnTo>
                    <a:pt x="97" y="139"/>
                  </a:lnTo>
                  <a:lnTo>
                    <a:pt x="86" y="139"/>
                  </a:lnTo>
                  <a:lnTo>
                    <a:pt x="76" y="137"/>
                  </a:lnTo>
                  <a:lnTo>
                    <a:pt x="65" y="135"/>
                  </a:lnTo>
                  <a:lnTo>
                    <a:pt x="52" y="131"/>
                  </a:lnTo>
                  <a:lnTo>
                    <a:pt x="42" y="128"/>
                  </a:lnTo>
                  <a:lnTo>
                    <a:pt x="32" y="122"/>
                  </a:lnTo>
                  <a:lnTo>
                    <a:pt x="24" y="115"/>
                  </a:lnTo>
                  <a:lnTo>
                    <a:pt x="16" y="107"/>
                  </a:lnTo>
                  <a:lnTo>
                    <a:pt x="9" y="98"/>
                  </a:lnTo>
                  <a:lnTo>
                    <a:pt x="5" y="87"/>
                  </a:lnTo>
                  <a:lnTo>
                    <a:pt x="1" y="77"/>
                  </a:lnTo>
                  <a:lnTo>
                    <a:pt x="0" y="65"/>
                  </a:lnTo>
                  <a:lnTo>
                    <a:pt x="1" y="56"/>
                  </a:lnTo>
                  <a:lnTo>
                    <a:pt x="5" y="46"/>
                  </a:lnTo>
                  <a:lnTo>
                    <a:pt x="8" y="38"/>
                  </a:lnTo>
                  <a:lnTo>
                    <a:pt x="14" y="30"/>
                  </a:lnTo>
                  <a:lnTo>
                    <a:pt x="21" y="23"/>
                  </a:lnTo>
                  <a:lnTo>
                    <a:pt x="28" y="16"/>
                  </a:lnTo>
                  <a:lnTo>
                    <a:pt x="36" y="11"/>
                  </a:lnTo>
                  <a:lnTo>
                    <a:pt x="45" y="7"/>
                  </a:lnTo>
                  <a:lnTo>
                    <a:pt x="57" y="3"/>
                  </a:lnTo>
                  <a:lnTo>
                    <a:pt x="69" y="1"/>
                  </a:lnTo>
                  <a:lnTo>
                    <a:pt x="83" y="0"/>
                  </a:lnTo>
                  <a:lnTo>
                    <a:pt x="96" y="0"/>
                  </a:lnTo>
                  <a:lnTo>
                    <a:pt x="109" y="1"/>
                  </a:lnTo>
                  <a:lnTo>
                    <a:pt x="121" y="4"/>
                  </a:lnTo>
                  <a:lnTo>
                    <a:pt x="132" y="11"/>
                  </a:lnTo>
                  <a:lnTo>
                    <a:pt x="14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4" name="Freeform 228"/>
            <p:cNvSpPr>
              <a:spLocks/>
            </p:cNvSpPr>
            <p:nvPr/>
          </p:nvSpPr>
          <p:spPr bwMode="auto">
            <a:xfrm>
              <a:off x="5449" y="907"/>
              <a:ext cx="15" cy="16"/>
            </a:xfrm>
            <a:custGeom>
              <a:avLst/>
              <a:gdLst>
                <a:gd name="T0" fmla="*/ 59 w 59"/>
                <a:gd name="T1" fmla="*/ 32 h 63"/>
                <a:gd name="T2" fmla="*/ 51 w 59"/>
                <a:gd name="T3" fmla="*/ 34 h 63"/>
                <a:gd name="T4" fmla="*/ 43 w 59"/>
                <a:gd name="T5" fmla="*/ 38 h 63"/>
                <a:gd name="T6" fmla="*/ 36 w 59"/>
                <a:gd name="T7" fmla="*/ 41 h 63"/>
                <a:gd name="T8" fmla="*/ 29 w 59"/>
                <a:gd name="T9" fmla="*/ 46 h 63"/>
                <a:gd name="T10" fmla="*/ 22 w 59"/>
                <a:gd name="T11" fmla="*/ 49 h 63"/>
                <a:gd name="T12" fmla="*/ 15 w 59"/>
                <a:gd name="T13" fmla="*/ 54 h 63"/>
                <a:gd name="T14" fmla="*/ 8 w 59"/>
                <a:gd name="T15" fmla="*/ 59 h 63"/>
                <a:gd name="T16" fmla="*/ 1 w 59"/>
                <a:gd name="T17" fmla="*/ 63 h 63"/>
                <a:gd name="T18" fmla="*/ 0 w 59"/>
                <a:gd name="T19" fmla="*/ 50 h 63"/>
                <a:gd name="T20" fmla="*/ 1 w 59"/>
                <a:gd name="T21" fmla="*/ 39 h 63"/>
                <a:gd name="T22" fmla="*/ 5 w 59"/>
                <a:gd name="T23" fmla="*/ 29 h 63"/>
                <a:gd name="T24" fmla="*/ 12 w 59"/>
                <a:gd name="T25" fmla="*/ 19 h 63"/>
                <a:gd name="T26" fmla="*/ 16 w 59"/>
                <a:gd name="T27" fmla="*/ 16 h 63"/>
                <a:gd name="T28" fmla="*/ 21 w 59"/>
                <a:gd name="T29" fmla="*/ 12 h 63"/>
                <a:gd name="T30" fmla="*/ 27 w 59"/>
                <a:gd name="T31" fmla="*/ 9 h 63"/>
                <a:gd name="T32" fmla="*/ 33 w 59"/>
                <a:gd name="T33" fmla="*/ 7 h 63"/>
                <a:gd name="T34" fmla="*/ 38 w 59"/>
                <a:gd name="T35" fmla="*/ 4 h 63"/>
                <a:gd name="T36" fmla="*/ 44 w 59"/>
                <a:gd name="T37" fmla="*/ 3 h 63"/>
                <a:gd name="T38" fmla="*/ 50 w 59"/>
                <a:gd name="T39" fmla="*/ 1 h 63"/>
                <a:gd name="T40" fmla="*/ 56 w 59"/>
                <a:gd name="T41" fmla="*/ 0 h 63"/>
                <a:gd name="T42" fmla="*/ 58 w 59"/>
                <a:gd name="T43" fmla="*/ 8 h 63"/>
                <a:gd name="T44" fmla="*/ 58 w 59"/>
                <a:gd name="T45" fmla="*/ 16 h 63"/>
                <a:gd name="T46" fmla="*/ 59 w 59"/>
                <a:gd name="T47" fmla="*/ 24 h 63"/>
                <a:gd name="T48" fmla="*/ 59 w 59"/>
                <a:gd name="T49"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63">
                  <a:moveTo>
                    <a:pt x="59" y="32"/>
                  </a:moveTo>
                  <a:lnTo>
                    <a:pt x="51" y="34"/>
                  </a:lnTo>
                  <a:lnTo>
                    <a:pt x="43" y="38"/>
                  </a:lnTo>
                  <a:lnTo>
                    <a:pt x="36" y="41"/>
                  </a:lnTo>
                  <a:lnTo>
                    <a:pt x="29" y="46"/>
                  </a:lnTo>
                  <a:lnTo>
                    <a:pt x="22" y="49"/>
                  </a:lnTo>
                  <a:lnTo>
                    <a:pt x="15" y="54"/>
                  </a:lnTo>
                  <a:lnTo>
                    <a:pt x="8" y="59"/>
                  </a:lnTo>
                  <a:lnTo>
                    <a:pt x="1" y="63"/>
                  </a:lnTo>
                  <a:lnTo>
                    <a:pt x="0" y="50"/>
                  </a:lnTo>
                  <a:lnTo>
                    <a:pt x="1" y="39"/>
                  </a:lnTo>
                  <a:lnTo>
                    <a:pt x="5" y="29"/>
                  </a:lnTo>
                  <a:lnTo>
                    <a:pt x="12" y="19"/>
                  </a:lnTo>
                  <a:lnTo>
                    <a:pt x="16" y="16"/>
                  </a:lnTo>
                  <a:lnTo>
                    <a:pt x="21" y="12"/>
                  </a:lnTo>
                  <a:lnTo>
                    <a:pt x="27" y="9"/>
                  </a:lnTo>
                  <a:lnTo>
                    <a:pt x="33" y="7"/>
                  </a:lnTo>
                  <a:lnTo>
                    <a:pt x="38" y="4"/>
                  </a:lnTo>
                  <a:lnTo>
                    <a:pt x="44" y="3"/>
                  </a:lnTo>
                  <a:lnTo>
                    <a:pt x="50" y="1"/>
                  </a:lnTo>
                  <a:lnTo>
                    <a:pt x="56" y="0"/>
                  </a:lnTo>
                  <a:lnTo>
                    <a:pt x="58" y="8"/>
                  </a:lnTo>
                  <a:lnTo>
                    <a:pt x="58" y="16"/>
                  </a:lnTo>
                  <a:lnTo>
                    <a:pt x="59" y="24"/>
                  </a:lnTo>
                  <a:lnTo>
                    <a:pt x="59" y="32"/>
                  </a:lnTo>
                  <a:close/>
                </a:path>
              </a:pathLst>
            </a:custGeom>
            <a:solidFill>
              <a:srgbClr val="C17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5" name="Freeform 229"/>
            <p:cNvSpPr>
              <a:spLocks/>
            </p:cNvSpPr>
            <p:nvPr/>
          </p:nvSpPr>
          <p:spPr bwMode="auto">
            <a:xfrm>
              <a:off x="5471" y="908"/>
              <a:ext cx="9" cy="25"/>
            </a:xfrm>
            <a:custGeom>
              <a:avLst/>
              <a:gdLst>
                <a:gd name="T0" fmla="*/ 34 w 34"/>
                <a:gd name="T1" fmla="*/ 46 h 102"/>
                <a:gd name="T2" fmla="*/ 33 w 34"/>
                <a:gd name="T3" fmla="*/ 53 h 102"/>
                <a:gd name="T4" fmla="*/ 32 w 34"/>
                <a:gd name="T5" fmla="*/ 61 h 102"/>
                <a:gd name="T6" fmla="*/ 28 w 34"/>
                <a:gd name="T7" fmla="*/ 68 h 102"/>
                <a:gd name="T8" fmla="*/ 25 w 34"/>
                <a:gd name="T9" fmla="*/ 75 h 102"/>
                <a:gd name="T10" fmla="*/ 20 w 34"/>
                <a:gd name="T11" fmla="*/ 83 h 102"/>
                <a:gd name="T12" fmla="*/ 15 w 34"/>
                <a:gd name="T13" fmla="*/ 90 h 102"/>
                <a:gd name="T14" fmla="*/ 8 w 34"/>
                <a:gd name="T15" fmla="*/ 96 h 102"/>
                <a:gd name="T16" fmla="*/ 0 w 34"/>
                <a:gd name="T17" fmla="*/ 102 h 102"/>
                <a:gd name="T18" fmla="*/ 5 w 34"/>
                <a:gd name="T19" fmla="*/ 55 h 102"/>
                <a:gd name="T20" fmla="*/ 11 w 34"/>
                <a:gd name="T21" fmla="*/ 53 h 102"/>
                <a:gd name="T22" fmla="*/ 18 w 34"/>
                <a:gd name="T23" fmla="*/ 53 h 102"/>
                <a:gd name="T24" fmla="*/ 23 w 34"/>
                <a:gd name="T25" fmla="*/ 51 h 102"/>
                <a:gd name="T26" fmla="*/ 25 w 34"/>
                <a:gd name="T27" fmla="*/ 45 h 102"/>
                <a:gd name="T28" fmla="*/ 25 w 34"/>
                <a:gd name="T29" fmla="*/ 41 h 102"/>
                <a:gd name="T30" fmla="*/ 24 w 34"/>
                <a:gd name="T31" fmla="*/ 36 h 102"/>
                <a:gd name="T32" fmla="*/ 20 w 34"/>
                <a:gd name="T33" fmla="*/ 34 h 102"/>
                <a:gd name="T34" fmla="*/ 16 w 34"/>
                <a:gd name="T35" fmla="*/ 30 h 102"/>
                <a:gd name="T36" fmla="*/ 5 w 34"/>
                <a:gd name="T37" fmla="*/ 28 h 102"/>
                <a:gd name="T38" fmla="*/ 2 w 34"/>
                <a:gd name="T39" fmla="*/ 20 h 102"/>
                <a:gd name="T40" fmla="*/ 2 w 34"/>
                <a:gd name="T41" fmla="*/ 10 h 102"/>
                <a:gd name="T42" fmla="*/ 0 w 34"/>
                <a:gd name="T43" fmla="*/ 0 h 102"/>
                <a:gd name="T44" fmla="*/ 8 w 34"/>
                <a:gd name="T45" fmla="*/ 1 h 102"/>
                <a:gd name="T46" fmla="*/ 15 w 34"/>
                <a:gd name="T47" fmla="*/ 5 h 102"/>
                <a:gd name="T48" fmla="*/ 19 w 34"/>
                <a:gd name="T49" fmla="*/ 8 h 102"/>
                <a:gd name="T50" fmla="*/ 24 w 34"/>
                <a:gd name="T51" fmla="*/ 13 h 102"/>
                <a:gd name="T52" fmla="*/ 27 w 34"/>
                <a:gd name="T53" fmla="*/ 19 h 102"/>
                <a:gd name="T54" fmla="*/ 30 w 34"/>
                <a:gd name="T55" fmla="*/ 27 h 102"/>
                <a:gd name="T56" fmla="*/ 32 w 34"/>
                <a:gd name="T57" fmla="*/ 36 h 102"/>
                <a:gd name="T58" fmla="*/ 34 w 34"/>
                <a:gd name="T59"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02">
                  <a:moveTo>
                    <a:pt x="34" y="46"/>
                  </a:moveTo>
                  <a:lnTo>
                    <a:pt x="33" y="53"/>
                  </a:lnTo>
                  <a:lnTo>
                    <a:pt x="32" y="61"/>
                  </a:lnTo>
                  <a:lnTo>
                    <a:pt x="28" y="68"/>
                  </a:lnTo>
                  <a:lnTo>
                    <a:pt x="25" y="75"/>
                  </a:lnTo>
                  <a:lnTo>
                    <a:pt x="20" y="83"/>
                  </a:lnTo>
                  <a:lnTo>
                    <a:pt x="15" y="90"/>
                  </a:lnTo>
                  <a:lnTo>
                    <a:pt x="8" y="96"/>
                  </a:lnTo>
                  <a:lnTo>
                    <a:pt x="0" y="102"/>
                  </a:lnTo>
                  <a:lnTo>
                    <a:pt x="5" y="55"/>
                  </a:lnTo>
                  <a:lnTo>
                    <a:pt x="11" y="53"/>
                  </a:lnTo>
                  <a:lnTo>
                    <a:pt x="18" y="53"/>
                  </a:lnTo>
                  <a:lnTo>
                    <a:pt x="23" y="51"/>
                  </a:lnTo>
                  <a:lnTo>
                    <a:pt x="25" y="45"/>
                  </a:lnTo>
                  <a:lnTo>
                    <a:pt x="25" y="41"/>
                  </a:lnTo>
                  <a:lnTo>
                    <a:pt x="24" y="36"/>
                  </a:lnTo>
                  <a:lnTo>
                    <a:pt x="20" y="34"/>
                  </a:lnTo>
                  <a:lnTo>
                    <a:pt x="16" y="30"/>
                  </a:lnTo>
                  <a:lnTo>
                    <a:pt x="5" y="28"/>
                  </a:lnTo>
                  <a:lnTo>
                    <a:pt x="2" y="20"/>
                  </a:lnTo>
                  <a:lnTo>
                    <a:pt x="2" y="10"/>
                  </a:lnTo>
                  <a:lnTo>
                    <a:pt x="0" y="0"/>
                  </a:lnTo>
                  <a:lnTo>
                    <a:pt x="8" y="1"/>
                  </a:lnTo>
                  <a:lnTo>
                    <a:pt x="15" y="5"/>
                  </a:lnTo>
                  <a:lnTo>
                    <a:pt x="19" y="8"/>
                  </a:lnTo>
                  <a:lnTo>
                    <a:pt x="24" y="13"/>
                  </a:lnTo>
                  <a:lnTo>
                    <a:pt x="27" y="19"/>
                  </a:lnTo>
                  <a:lnTo>
                    <a:pt x="30" y="27"/>
                  </a:lnTo>
                  <a:lnTo>
                    <a:pt x="32" y="36"/>
                  </a:lnTo>
                  <a:lnTo>
                    <a:pt x="34" y="46"/>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6" name="Freeform 230"/>
            <p:cNvSpPr>
              <a:spLocks/>
            </p:cNvSpPr>
            <p:nvPr/>
          </p:nvSpPr>
          <p:spPr bwMode="auto">
            <a:xfrm>
              <a:off x="5385" y="910"/>
              <a:ext cx="46" cy="35"/>
            </a:xfrm>
            <a:custGeom>
              <a:avLst/>
              <a:gdLst>
                <a:gd name="T0" fmla="*/ 185 w 185"/>
                <a:gd name="T1" fmla="*/ 42 h 142"/>
                <a:gd name="T2" fmla="*/ 185 w 185"/>
                <a:gd name="T3" fmla="*/ 56 h 142"/>
                <a:gd name="T4" fmla="*/ 181 w 185"/>
                <a:gd name="T5" fmla="*/ 70 h 142"/>
                <a:gd name="T6" fmla="*/ 176 w 185"/>
                <a:gd name="T7" fmla="*/ 81 h 142"/>
                <a:gd name="T8" fmla="*/ 168 w 185"/>
                <a:gd name="T9" fmla="*/ 93 h 142"/>
                <a:gd name="T10" fmla="*/ 158 w 185"/>
                <a:gd name="T11" fmla="*/ 104 h 142"/>
                <a:gd name="T12" fmla="*/ 147 w 185"/>
                <a:gd name="T13" fmla="*/ 113 h 142"/>
                <a:gd name="T14" fmla="*/ 135 w 185"/>
                <a:gd name="T15" fmla="*/ 121 h 142"/>
                <a:gd name="T16" fmla="*/ 123 w 185"/>
                <a:gd name="T17" fmla="*/ 130 h 142"/>
                <a:gd name="T18" fmla="*/ 112 w 185"/>
                <a:gd name="T19" fmla="*/ 134 h 142"/>
                <a:gd name="T20" fmla="*/ 102 w 185"/>
                <a:gd name="T21" fmla="*/ 138 h 142"/>
                <a:gd name="T22" fmla="*/ 93 w 185"/>
                <a:gd name="T23" fmla="*/ 140 h 142"/>
                <a:gd name="T24" fmla="*/ 82 w 185"/>
                <a:gd name="T25" fmla="*/ 141 h 142"/>
                <a:gd name="T26" fmla="*/ 73 w 185"/>
                <a:gd name="T27" fmla="*/ 142 h 142"/>
                <a:gd name="T28" fmla="*/ 63 w 185"/>
                <a:gd name="T29" fmla="*/ 142 h 142"/>
                <a:gd name="T30" fmla="*/ 53 w 185"/>
                <a:gd name="T31" fmla="*/ 140 h 142"/>
                <a:gd name="T32" fmla="*/ 41 w 185"/>
                <a:gd name="T33" fmla="*/ 136 h 142"/>
                <a:gd name="T34" fmla="*/ 31 w 185"/>
                <a:gd name="T35" fmla="*/ 132 h 142"/>
                <a:gd name="T36" fmla="*/ 23 w 185"/>
                <a:gd name="T37" fmla="*/ 126 h 142"/>
                <a:gd name="T38" fmla="*/ 16 w 185"/>
                <a:gd name="T39" fmla="*/ 118 h 142"/>
                <a:gd name="T40" fmla="*/ 10 w 185"/>
                <a:gd name="T41" fmla="*/ 110 h 142"/>
                <a:gd name="T42" fmla="*/ 5 w 185"/>
                <a:gd name="T43" fmla="*/ 101 h 142"/>
                <a:gd name="T44" fmla="*/ 3 w 185"/>
                <a:gd name="T45" fmla="*/ 92 h 142"/>
                <a:gd name="T46" fmla="*/ 1 w 185"/>
                <a:gd name="T47" fmla="*/ 82 h 142"/>
                <a:gd name="T48" fmla="*/ 0 w 185"/>
                <a:gd name="T49" fmla="*/ 73 h 142"/>
                <a:gd name="T50" fmla="*/ 1 w 185"/>
                <a:gd name="T51" fmla="*/ 58 h 142"/>
                <a:gd name="T52" fmla="*/ 4 w 185"/>
                <a:gd name="T53" fmla="*/ 47 h 142"/>
                <a:gd name="T54" fmla="*/ 11 w 185"/>
                <a:gd name="T55" fmla="*/ 36 h 142"/>
                <a:gd name="T56" fmla="*/ 21 w 185"/>
                <a:gd name="T57" fmla="*/ 27 h 142"/>
                <a:gd name="T58" fmla="*/ 36 w 185"/>
                <a:gd name="T59" fmla="*/ 17 h 142"/>
                <a:gd name="T60" fmla="*/ 53 w 185"/>
                <a:gd name="T61" fmla="*/ 10 h 142"/>
                <a:gd name="T62" fmla="*/ 69 w 185"/>
                <a:gd name="T63" fmla="*/ 4 h 142"/>
                <a:gd name="T64" fmla="*/ 86 w 185"/>
                <a:gd name="T65" fmla="*/ 0 h 142"/>
                <a:gd name="T66" fmla="*/ 103 w 185"/>
                <a:gd name="T67" fmla="*/ 0 h 142"/>
                <a:gd name="T68" fmla="*/ 122 w 185"/>
                <a:gd name="T69" fmla="*/ 2 h 142"/>
                <a:gd name="T70" fmla="*/ 139 w 185"/>
                <a:gd name="T71" fmla="*/ 5 h 142"/>
                <a:gd name="T72" fmla="*/ 156 w 185"/>
                <a:gd name="T73" fmla="*/ 11 h 142"/>
                <a:gd name="T74" fmla="*/ 165 w 185"/>
                <a:gd name="T75" fmla="*/ 17 h 142"/>
                <a:gd name="T76" fmla="*/ 173 w 185"/>
                <a:gd name="T77" fmla="*/ 23 h 142"/>
                <a:gd name="T78" fmla="*/ 180 w 185"/>
                <a:gd name="T79" fmla="*/ 33 h 142"/>
                <a:gd name="T80" fmla="*/ 185 w 185"/>
                <a:gd name="T81" fmla="*/ 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42">
                  <a:moveTo>
                    <a:pt x="185" y="42"/>
                  </a:moveTo>
                  <a:lnTo>
                    <a:pt x="185" y="56"/>
                  </a:lnTo>
                  <a:lnTo>
                    <a:pt x="181" y="70"/>
                  </a:lnTo>
                  <a:lnTo>
                    <a:pt x="176" y="81"/>
                  </a:lnTo>
                  <a:lnTo>
                    <a:pt x="168" y="93"/>
                  </a:lnTo>
                  <a:lnTo>
                    <a:pt x="158" y="104"/>
                  </a:lnTo>
                  <a:lnTo>
                    <a:pt x="147" y="113"/>
                  </a:lnTo>
                  <a:lnTo>
                    <a:pt x="135" y="121"/>
                  </a:lnTo>
                  <a:lnTo>
                    <a:pt x="123" y="130"/>
                  </a:lnTo>
                  <a:lnTo>
                    <a:pt x="112" y="134"/>
                  </a:lnTo>
                  <a:lnTo>
                    <a:pt x="102" y="138"/>
                  </a:lnTo>
                  <a:lnTo>
                    <a:pt x="93" y="140"/>
                  </a:lnTo>
                  <a:lnTo>
                    <a:pt x="82" y="141"/>
                  </a:lnTo>
                  <a:lnTo>
                    <a:pt x="73" y="142"/>
                  </a:lnTo>
                  <a:lnTo>
                    <a:pt x="63" y="142"/>
                  </a:lnTo>
                  <a:lnTo>
                    <a:pt x="53" y="140"/>
                  </a:lnTo>
                  <a:lnTo>
                    <a:pt x="41" y="136"/>
                  </a:lnTo>
                  <a:lnTo>
                    <a:pt x="31" y="132"/>
                  </a:lnTo>
                  <a:lnTo>
                    <a:pt x="23" y="126"/>
                  </a:lnTo>
                  <a:lnTo>
                    <a:pt x="16" y="118"/>
                  </a:lnTo>
                  <a:lnTo>
                    <a:pt x="10" y="110"/>
                  </a:lnTo>
                  <a:lnTo>
                    <a:pt x="5" y="101"/>
                  </a:lnTo>
                  <a:lnTo>
                    <a:pt x="3" y="92"/>
                  </a:lnTo>
                  <a:lnTo>
                    <a:pt x="1" y="82"/>
                  </a:lnTo>
                  <a:lnTo>
                    <a:pt x="0" y="73"/>
                  </a:lnTo>
                  <a:lnTo>
                    <a:pt x="1" y="58"/>
                  </a:lnTo>
                  <a:lnTo>
                    <a:pt x="4" y="47"/>
                  </a:lnTo>
                  <a:lnTo>
                    <a:pt x="11" y="36"/>
                  </a:lnTo>
                  <a:lnTo>
                    <a:pt x="21" y="27"/>
                  </a:lnTo>
                  <a:lnTo>
                    <a:pt x="36" y="17"/>
                  </a:lnTo>
                  <a:lnTo>
                    <a:pt x="53" y="10"/>
                  </a:lnTo>
                  <a:lnTo>
                    <a:pt x="69" y="4"/>
                  </a:lnTo>
                  <a:lnTo>
                    <a:pt x="86" y="0"/>
                  </a:lnTo>
                  <a:lnTo>
                    <a:pt x="103" y="0"/>
                  </a:lnTo>
                  <a:lnTo>
                    <a:pt x="122" y="2"/>
                  </a:lnTo>
                  <a:lnTo>
                    <a:pt x="139" y="5"/>
                  </a:lnTo>
                  <a:lnTo>
                    <a:pt x="156" y="11"/>
                  </a:lnTo>
                  <a:lnTo>
                    <a:pt x="165" y="17"/>
                  </a:lnTo>
                  <a:lnTo>
                    <a:pt x="173" y="23"/>
                  </a:lnTo>
                  <a:lnTo>
                    <a:pt x="180" y="33"/>
                  </a:lnTo>
                  <a:lnTo>
                    <a:pt x="185"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7" name="Freeform 231"/>
            <p:cNvSpPr>
              <a:spLocks/>
            </p:cNvSpPr>
            <p:nvPr/>
          </p:nvSpPr>
          <p:spPr bwMode="auto">
            <a:xfrm>
              <a:off x="5390" y="915"/>
              <a:ext cx="36" cy="26"/>
            </a:xfrm>
            <a:custGeom>
              <a:avLst/>
              <a:gdLst>
                <a:gd name="T0" fmla="*/ 139 w 143"/>
                <a:gd name="T1" fmla="*/ 12 h 106"/>
                <a:gd name="T2" fmla="*/ 143 w 143"/>
                <a:gd name="T3" fmla="*/ 30 h 106"/>
                <a:gd name="T4" fmla="*/ 142 w 143"/>
                <a:gd name="T5" fmla="*/ 45 h 106"/>
                <a:gd name="T6" fmla="*/ 136 w 143"/>
                <a:gd name="T7" fmla="*/ 59 h 106"/>
                <a:gd name="T8" fmla="*/ 128 w 143"/>
                <a:gd name="T9" fmla="*/ 73 h 106"/>
                <a:gd name="T10" fmla="*/ 119 w 143"/>
                <a:gd name="T11" fmla="*/ 81 h 106"/>
                <a:gd name="T12" fmla="*/ 111 w 143"/>
                <a:gd name="T13" fmla="*/ 89 h 106"/>
                <a:gd name="T14" fmla="*/ 103 w 143"/>
                <a:gd name="T15" fmla="*/ 93 h 106"/>
                <a:gd name="T16" fmla="*/ 94 w 143"/>
                <a:gd name="T17" fmla="*/ 98 h 106"/>
                <a:gd name="T18" fmla="*/ 83 w 143"/>
                <a:gd name="T19" fmla="*/ 101 h 106"/>
                <a:gd name="T20" fmla="*/ 72 w 143"/>
                <a:gd name="T21" fmla="*/ 104 h 106"/>
                <a:gd name="T22" fmla="*/ 57 w 143"/>
                <a:gd name="T23" fmla="*/ 105 h 106"/>
                <a:gd name="T24" fmla="*/ 40 w 143"/>
                <a:gd name="T25" fmla="*/ 106 h 106"/>
                <a:gd name="T26" fmla="*/ 33 w 143"/>
                <a:gd name="T27" fmla="*/ 104 h 106"/>
                <a:gd name="T28" fmla="*/ 27 w 143"/>
                <a:gd name="T29" fmla="*/ 101 h 106"/>
                <a:gd name="T30" fmla="*/ 21 w 143"/>
                <a:gd name="T31" fmla="*/ 98 h 106"/>
                <a:gd name="T32" fmla="*/ 15 w 143"/>
                <a:gd name="T33" fmla="*/ 95 h 106"/>
                <a:gd name="T34" fmla="*/ 11 w 143"/>
                <a:gd name="T35" fmla="*/ 90 h 106"/>
                <a:gd name="T36" fmla="*/ 7 w 143"/>
                <a:gd name="T37" fmla="*/ 84 h 106"/>
                <a:gd name="T38" fmla="*/ 4 w 143"/>
                <a:gd name="T39" fmla="*/ 78 h 106"/>
                <a:gd name="T40" fmla="*/ 3 w 143"/>
                <a:gd name="T41" fmla="*/ 72 h 106"/>
                <a:gd name="T42" fmla="*/ 0 w 143"/>
                <a:gd name="T43" fmla="*/ 61 h 106"/>
                <a:gd name="T44" fmla="*/ 2 w 143"/>
                <a:gd name="T45" fmla="*/ 50 h 106"/>
                <a:gd name="T46" fmla="*/ 5 w 143"/>
                <a:gd name="T47" fmla="*/ 39 h 106"/>
                <a:gd name="T48" fmla="*/ 10 w 143"/>
                <a:gd name="T49" fmla="*/ 30 h 106"/>
                <a:gd name="T50" fmla="*/ 20 w 143"/>
                <a:gd name="T51" fmla="*/ 20 h 106"/>
                <a:gd name="T52" fmla="*/ 32 w 143"/>
                <a:gd name="T53" fmla="*/ 12 h 106"/>
                <a:gd name="T54" fmla="*/ 43 w 143"/>
                <a:gd name="T55" fmla="*/ 6 h 106"/>
                <a:gd name="T56" fmla="*/ 57 w 143"/>
                <a:gd name="T57" fmla="*/ 2 h 106"/>
                <a:gd name="T58" fmla="*/ 72 w 143"/>
                <a:gd name="T59" fmla="*/ 0 h 106"/>
                <a:gd name="T60" fmla="*/ 88 w 143"/>
                <a:gd name="T61" fmla="*/ 0 h 106"/>
                <a:gd name="T62" fmla="*/ 106 w 143"/>
                <a:gd name="T63" fmla="*/ 2 h 106"/>
                <a:gd name="T64" fmla="*/ 126 w 143"/>
                <a:gd name="T65" fmla="*/ 6 h 106"/>
                <a:gd name="T66" fmla="*/ 139 w 143"/>
                <a:gd name="T67" fmla="*/ 1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06">
                  <a:moveTo>
                    <a:pt x="139" y="12"/>
                  </a:moveTo>
                  <a:lnTo>
                    <a:pt x="143" y="30"/>
                  </a:lnTo>
                  <a:lnTo>
                    <a:pt x="142" y="45"/>
                  </a:lnTo>
                  <a:lnTo>
                    <a:pt x="136" y="59"/>
                  </a:lnTo>
                  <a:lnTo>
                    <a:pt x="128" y="73"/>
                  </a:lnTo>
                  <a:lnTo>
                    <a:pt x="119" y="81"/>
                  </a:lnTo>
                  <a:lnTo>
                    <a:pt x="111" y="89"/>
                  </a:lnTo>
                  <a:lnTo>
                    <a:pt x="103" y="93"/>
                  </a:lnTo>
                  <a:lnTo>
                    <a:pt x="94" y="98"/>
                  </a:lnTo>
                  <a:lnTo>
                    <a:pt x="83" y="101"/>
                  </a:lnTo>
                  <a:lnTo>
                    <a:pt x="72" y="104"/>
                  </a:lnTo>
                  <a:lnTo>
                    <a:pt x="57" y="105"/>
                  </a:lnTo>
                  <a:lnTo>
                    <a:pt x="40" y="106"/>
                  </a:lnTo>
                  <a:lnTo>
                    <a:pt x="33" y="104"/>
                  </a:lnTo>
                  <a:lnTo>
                    <a:pt x="27" y="101"/>
                  </a:lnTo>
                  <a:lnTo>
                    <a:pt x="21" y="98"/>
                  </a:lnTo>
                  <a:lnTo>
                    <a:pt x="15" y="95"/>
                  </a:lnTo>
                  <a:lnTo>
                    <a:pt x="11" y="90"/>
                  </a:lnTo>
                  <a:lnTo>
                    <a:pt x="7" y="84"/>
                  </a:lnTo>
                  <a:lnTo>
                    <a:pt x="4" y="78"/>
                  </a:lnTo>
                  <a:lnTo>
                    <a:pt x="3" y="72"/>
                  </a:lnTo>
                  <a:lnTo>
                    <a:pt x="0" y="61"/>
                  </a:lnTo>
                  <a:lnTo>
                    <a:pt x="2" y="50"/>
                  </a:lnTo>
                  <a:lnTo>
                    <a:pt x="5" y="39"/>
                  </a:lnTo>
                  <a:lnTo>
                    <a:pt x="10" y="30"/>
                  </a:lnTo>
                  <a:lnTo>
                    <a:pt x="20" y="20"/>
                  </a:lnTo>
                  <a:lnTo>
                    <a:pt x="32" y="12"/>
                  </a:lnTo>
                  <a:lnTo>
                    <a:pt x="43" y="6"/>
                  </a:lnTo>
                  <a:lnTo>
                    <a:pt x="57" y="2"/>
                  </a:lnTo>
                  <a:lnTo>
                    <a:pt x="72" y="0"/>
                  </a:lnTo>
                  <a:lnTo>
                    <a:pt x="88" y="0"/>
                  </a:lnTo>
                  <a:lnTo>
                    <a:pt x="106" y="2"/>
                  </a:lnTo>
                  <a:lnTo>
                    <a:pt x="126" y="6"/>
                  </a:lnTo>
                  <a:lnTo>
                    <a:pt x="139" y="12"/>
                  </a:lnTo>
                  <a:close/>
                </a:path>
              </a:pathLst>
            </a:custGeom>
            <a:solidFill>
              <a:srgbClr val="C17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8" name="Freeform 232"/>
            <p:cNvSpPr>
              <a:spLocks/>
            </p:cNvSpPr>
            <p:nvPr/>
          </p:nvSpPr>
          <p:spPr bwMode="auto">
            <a:xfrm>
              <a:off x="5453" y="923"/>
              <a:ext cx="11" cy="10"/>
            </a:xfrm>
            <a:custGeom>
              <a:avLst/>
              <a:gdLst>
                <a:gd name="T0" fmla="*/ 37 w 43"/>
                <a:gd name="T1" fmla="*/ 44 h 44"/>
                <a:gd name="T2" fmla="*/ 32 w 43"/>
                <a:gd name="T3" fmla="*/ 42 h 44"/>
                <a:gd name="T4" fmla="*/ 27 w 43"/>
                <a:gd name="T5" fmla="*/ 41 h 44"/>
                <a:gd name="T6" fmla="*/ 22 w 43"/>
                <a:gd name="T7" fmla="*/ 38 h 44"/>
                <a:gd name="T8" fmla="*/ 18 w 43"/>
                <a:gd name="T9" fmla="*/ 36 h 44"/>
                <a:gd name="T10" fmla="*/ 12 w 43"/>
                <a:gd name="T11" fmla="*/ 34 h 44"/>
                <a:gd name="T12" fmla="*/ 8 w 43"/>
                <a:gd name="T13" fmla="*/ 31 h 44"/>
                <a:gd name="T14" fmla="*/ 4 w 43"/>
                <a:gd name="T15" fmla="*/ 28 h 44"/>
                <a:gd name="T16" fmla="*/ 0 w 43"/>
                <a:gd name="T17" fmla="*/ 24 h 44"/>
                <a:gd name="T18" fmla="*/ 5 w 43"/>
                <a:gd name="T19" fmla="*/ 19 h 44"/>
                <a:gd name="T20" fmla="*/ 8 w 43"/>
                <a:gd name="T21" fmla="*/ 14 h 44"/>
                <a:gd name="T22" fmla="*/ 14 w 43"/>
                <a:gd name="T23" fmla="*/ 11 h 44"/>
                <a:gd name="T24" fmla="*/ 19 w 43"/>
                <a:gd name="T25" fmla="*/ 7 h 44"/>
                <a:gd name="T26" fmla="*/ 24 w 43"/>
                <a:gd name="T27" fmla="*/ 5 h 44"/>
                <a:gd name="T28" fmla="*/ 30 w 43"/>
                <a:gd name="T29" fmla="*/ 2 h 44"/>
                <a:gd name="T30" fmla="*/ 36 w 43"/>
                <a:gd name="T31" fmla="*/ 1 h 44"/>
                <a:gd name="T32" fmla="*/ 43 w 43"/>
                <a:gd name="T33" fmla="*/ 0 h 44"/>
                <a:gd name="T34" fmla="*/ 37 w 43"/>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4">
                  <a:moveTo>
                    <a:pt x="37" y="44"/>
                  </a:moveTo>
                  <a:lnTo>
                    <a:pt x="32" y="42"/>
                  </a:lnTo>
                  <a:lnTo>
                    <a:pt x="27" y="41"/>
                  </a:lnTo>
                  <a:lnTo>
                    <a:pt x="22" y="38"/>
                  </a:lnTo>
                  <a:lnTo>
                    <a:pt x="18" y="36"/>
                  </a:lnTo>
                  <a:lnTo>
                    <a:pt x="12" y="34"/>
                  </a:lnTo>
                  <a:lnTo>
                    <a:pt x="8" y="31"/>
                  </a:lnTo>
                  <a:lnTo>
                    <a:pt x="4" y="28"/>
                  </a:lnTo>
                  <a:lnTo>
                    <a:pt x="0" y="24"/>
                  </a:lnTo>
                  <a:lnTo>
                    <a:pt x="5" y="19"/>
                  </a:lnTo>
                  <a:lnTo>
                    <a:pt x="8" y="14"/>
                  </a:lnTo>
                  <a:lnTo>
                    <a:pt x="14" y="11"/>
                  </a:lnTo>
                  <a:lnTo>
                    <a:pt x="19" y="7"/>
                  </a:lnTo>
                  <a:lnTo>
                    <a:pt x="24" y="5"/>
                  </a:lnTo>
                  <a:lnTo>
                    <a:pt x="30" y="2"/>
                  </a:lnTo>
                  <a:lnTo>
                    <a:pt x="36" y="1"/>
                  </a:lnTo>
                  <a:lnTo>
                    <a:pt x="43" y="0"/>
                  </a:lnTo>
                  <a:lnTo>
                    <a:pt x="37" y="44"/>
                  </a:lnTo>
                  <a:close/>
                </a:path>
              </a:pathLst>
            </a:custGeom>
            <a:solidFill>
              <a:srgbClr val="C17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599" name="Freeform 233"/>
            <p:cNvSpPr>
              <a:spLocks/>
            </p:cNvSpPr>
            <p:nvPr/>
          </p:nvSpPr>
          <p:spPr bwMode="auto">
            <a:xfrm>
              <a:off x="5375" y="917"/>
              <a:ext cx="10" cy="28"/>
            </a:xfrm>
            <a:custGeom>
              <a:avLst/>
              <a:gdLst>
                <a:gd name="T0" fmla="*/ 31 w 36"/>
                <a:gd name="T1" fmla="*/ 0 h 114"/>
                <a:gd name="T2" fmla="*/ 26 w 36"/>
                <a:gd name="T3" fmla="*/ 27 h 114"/>
                <a:gd name="T4" fmla="*/ 23 w 36"/>
                <a:gd name="T5" fmla="*/ 54 h 114"/>
                <a:gd name="T6" fmla="*/ 25 w 36"/>
                <a:gd name="T7" fmla="*/ 81 h 114"/>
                <a:gd name="T8" fmla="*/ 36 w 36"/>
                <a:gd name="T9" fmla="*/ 105 h 114"/>
                <a:gd name="T10" fmla="*/ 35 w 36"/>
                <a:gd name="T11" fmla="*/ 108 h 114"/>
                <a:gd name="T12" fmla="*/ 33 w 36"/>
                <a:gd name="T13" fmla="*/ 112 h 114"/>
                <a:gd name="T14" fmla="*/ 30 w 36"/>
                <a:gd name="T15" fmla="*/ 113 h 114"/>
                <a:gd name="T16" fmla="*/ 26 w 36"/>
                <a:gd name="T17" fmla="*/ 114 h 114"/>
                <a:gd name="T18" fmla="*/ 19 w 36"/>
                <a:gd name="T19" fmla="*/ 110 h 114"/>
                <a:gd name="T20" fmla="*/ 13 w 36"/>
                <a:gd name="T21" fmla="*/ 104 h 114"/>
                <a:gd name="T22" fmla="*/ 9 w 36"/>
                <a:gd name="T23" fmla="*/ 96 h 114"/>
                <a:gd name="T24" fmla="*/ 4 w 36"/>
                <a:gd name="T25" fmla="*/ 89 h 114"/>
                <a:gd name="T26" fmla="*/ 0 w 36"/>
                <a:gd name="T27" fmla="*/ 66 h 114"/>
                <a:gd name="T28" fmla="*/ 1 w 36"/>
                <a:gd name="T29" fmla="*/ 43 h 114"/>
                <a:gd name="T30" fmla="*/ 7 w 36"/>
                <a:gd name="T31" fmla="*/ 21 h 114"/>
                <a:gd name="T32" fmla="*/ 19 w 36"/>
                <a:gd name="T33" fmla="*/ 1 h 114"/>
                <a:gd name="T34" fmla="*/ 22 w 36"/>
                <a:gd name="T35" fmla="*/ 1 h 114"/>
                <a:gd name="T36" fmla="*/ 25 w 36"/>
                <a:gd name="T37" fmla="*/ 0 h 114"/>
                <a:gd name="T38" fmla="*/ 28 w 36"/>
                <a:gd name="T39" fmla="*/ 0 h 114"/>
                <a:gd name="T40" fmla="*/ 31 w 36"/>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14">
                  <a:moveTo>
                    <a:pt x="31" y="0"/>
                  </a:moveTo>
                  <a:lnTo>
                    <a:pt x="26" y="27"/>
                  </a:lnTo>
                  <a:lnTo>
                    <a:pt x="23" y="54"/>
                  </a:lnTo>
                  <a:lnTo>
                    <a:pt x="25" y="81"/>
                  </a:lnTo>
                  <a:lnTo>
                    <a:pt x="36" y="105"/>
                  </a:lnTo>
                  <a:lnTo>
                    <a:pt x="35" y="108"/>
                  </a:lnTo>
                  <a:lnTo>
                    <a:pt x="33" y="112"/>
                  </a:lnTo>
                  <a:lnTo>
                    <a:pt x="30" y="113"/>
                  </a:lnTo>
                  <a:lnTo>
                    <a:pt x="26" y="114"/>
                  </a:lnTo>
                  <a:lnTo>
                    <a:pt x="19" y="110"/>
                  </a:lnTo>
                  <a:lnTo>
                    <a:pt x="13" y="104"/>
                  </a:lnTo>
                  <a:lnTo>
                    <a:pt x="9" y="96"/>
                  </a:lnTo>
                  <a:lnTo>
                    <a:pt x="4" y="89"/>
                  </a:lnTo>
                  <a:lnTo>
                    <a:pt x="0" y="66"/>
                  </a:lnTo>
                  <a:lnTo>
                    <a:pt x="1" y="43"/>
                  </a:lnTo>
                  <a:lnTo>
                    <a:pt x="7" y="21"/>
                  </a:lnTo>
                  <a:lnTo>
                    <a:pt x="19" y="1"/>
                  </a:lnTo>
                  <a:lnTo>
                    <a:pt x="22" y="1"/>
                  </a:lnTo>
                  <a:lnTo>
                    <a:pt x="25" y="0"/>
                  </a:lnTo>
                  <a:lnTo>
                    <a:pt x="28"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0" name="Freeform 234"/>
            <p:cNvSpPr>
              <a:spLocks/>
            </p:cNvSpPr>
            <p:nvPr/>
          </p:nvSpPr>
          <p:spPr bwMode="auto">
            <a:xfrm>
              <a:off x="5397" y="920"/>
              <a:ext cx="23" cy="14"/>
            </a:xfrm>
            <a:custGeom>
              <a:avLst/>
              <a:gdLst>
                <a:gd name="T0" fmla="*/ 92 w 92"/>
                <a:gd name="T1" fmla="*/ 28 h 56"/>
                <a:gd name="T2" fmla="*/ 92 w 92"/>
                <a:gd name="T3" fmla="*/ 32 h 56"/>
                <a:gd name="T4" fmla="*/ 91 w 92"/>
                <a:gd name="T5" fmla="*/ 34 h 56"/>
                <a:gd name="T6" fmla="*/ 89 w 92"/>
                <a:gd name="T7" fmla="*/ 37 h 56"/>
                <a:gd name="T8" fmla="*/ 86 w 92"/>
                <a:gd name="T9" fmla="*/ 39 h 56"/>
                <a:gd name="T10" fmla="*/ 77 w 92"/>
                <a:gd name="T11" fmla="*/ 32 h 56"/>
                <a:gd name="T12" fmla="*/ 70 w 92"/>
                <a:gd name="T13" fmla="*/ 26 h 56"/>
                <a:gd name="T14" fmla="*/ 63 w 92"/>
                <a:gd name="T15" fmla="*/ 22 h 56"/>
                <a:gd name="T16" fmla="*/ 58 w 92"/>
                <a:gd name="T17" fmla="*/ 19 h 56"/>
                <a:gd name="T18" fmla="*/ 51 w 92"/>
                <a:gd name="T19" fmla="*/ 19 h 56"/>
                <a:gd name="T20" fmla="*/ 44 w 92"/>
                <a:gd name="T21" fmla="*/ 20 h 56"/>
                <a:gd name="T22" fmla="*/ 36 w 92"/>
                <a:gd name="T23" fmla="*/ 25 h 56"/>
                <a:gd name="T24" fmla="*/ 25 w 92"/>
                <a:gd name="T25" fmla="*/ 32 h 56"/>
                <a:gd name="T26" fmla="*/ 2 w 92"/>
                <a:gd name="T27" fmla="*/ 56 h 56"/>
                <a:gd name="T28" fmla="*/ 0 w 92"/>
                <a:gd name="T29" fmla="*/ 56 h 56"/>
                <a:gd name="T30" fmla="*/ 0 w 92"/>
                <a:gd name="T31" fmla="*/ 52 h 56"/>
                <a:gd name="T32" fmla="*/ 1 w 92"/>
                <a:gd name="T33" fmla="*/ 45 h 56"/>
                <a:gd name="T34" fmla="*/ 4 w 92"/>
                <a:gd name="T35" fmla="*/ 37 h 56"/>
                <a:gd name="T36" fmla="*/ 9 w 92"/>
                <a:gd name="T37" fmla="*/ 26 h 56"/>
                <a:gd name="T38" fmla="*/ 16 w 92"/>
                <a:gd name="T39" fmla="*/ 17 h 56"/>
                <a:gd name="T40" fmla="*/ 24 w 92"/>
                <a:gd name="T41" fmla="*/ 9 h 56"/>
                <a:gd name="T42" fmla="*/ 36 w 92"/>
                <a:gd name="T43" fmla="*/ 3 h 56"/>
                <a:gd name="T44" fmla="*/ 44 w 92"/>
                <a:gd name="T45" fmla="*/ 1 h 56"/>
                <a:gd name="T46" fmla="*/ 53 w 92"/>
                <a:gd name="T47" fmla="*/ 0 h 56"/>
                <a:gd name="T48" fmla="*/ 61 w 92"/>
                <a:gd name="T49" fmla="*/ 1 h 56"/>
                <a:gd name="T50" fmla="*/ 69 w 92"/>
                <a:gd name="T51" fmla="*/ 2 h 56"/>
                <a:gd name="T52" fmla="*/ 76 w 92"/>
                <a:gd name="T53" fmla="*/ 7 h 56"/>
                <a:gd name="T54" fmla="*/ 83 w 92"/>
                <a:gd name="T55" fmla="*/ 11 h 56"/>
                <a:gd name="T56" fmla="*/ 88 w 92"/>
                <a:gd name="T57" fmla="*/ 19 h 56"/>
                <a:gd name="T58" fmla="*/ 92 w 92"/>
                <a:gd name="T5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56">
                  <a:moveTo>
                    <a:pt x="92" y="28"/>
                  </a:moveTo>
                  <a:lnTo>
                    <a:pt x="92" y="32"/>
                  </a:lnTo>
                  <a:lnTo>
                    <a:pt x="91" y="34"/>
                  </a:lnTo>
                  <a:lnTo>
                    <a:pt x="89" y="37"/>
                  </a:lnTo>
                  <a:lnTo>
                    <a:pt x="86" y="39"/>
                  </a:lnTo>
                  <a:lnTo>
                    <a:pt x="77" y="32"/>
                  </a:lnTo>
                  <a:lnTo>
                    <a:pt x="70" y="26"/>
                  </a:lnTo>
                  <a:lnTo>
                    <a:pt x="63" y="22"/>
                  </a:lnTo>
                  <a:lnTo>
                    <a:pt x="58" y="19"/>
                  </a:lnTo>
                  <a:lnTo>
                    <a:pt x="51" y="19"/>
                  </a:lnTo>
                  <a:lnTo>
                    <a:pt x="44" y="20"/>
                  </a:lnTo>
                  <a:lnTo>
                    <a:pt x="36" y="25"/>
                  </a:lnTo>
                  <a:lnTo>
                    <a:pt x="25" y="32"/>
                  </a:lnTo>
                  <a:lnTo>
                    <a:pt x="2" y="56"/>
                  </a:lnTo>
                  <a:lnTo>
                    <a:pt x="0" y="56"/>
                  </a:lnTo>
                  <a:lnTo>
                    <a:pt x="0" y="52"/>
                  </a:lnTo>
                  <a:lnTo>
                    <a:pt x="1" y="45"/>
                  </a:lnTo>
                  <a:lnTo>
                    <a:pt x="4" y="37"/>
                  </a:lnTo>
                  <a:lnTo>
                    <a:pt x="9" y="26"/>
                  </a:lnTo>
                  <a:lnTo>
                    <a:pt x="16" y="17"/>
                  </a:lnTo>
                  <a:lnTo>
                    <a:pt x="24" y="9"/>
                  </a:lnTo>
                  <a:lnTo>
                    <a:pt x="36" y="3"/>
                  </a:lnTo>
                  <a:lnTo>
                    <a:pt x="44" y="1"/>
                  </a:lnTo>
                  <a:lnTo>
                    <a:pt x="53" y="0"/>
                  </a:lnTo>
                  <a:lnTo>
                    <a:pt x="61" y="1"/>
                  </a:lnTo>
                  <a:lnTo>
                    <a:pt x="69" y="2"/>
                  </a:lnTo>
                  <a:lnTo>
                    <a:pt x="76" y="7"/>
                  </a:lnTo>
                  <a:lnTo>
                    <a:pt x="83" y="11"/>
                  </a:lnTo>
                  <a:lnTo>
                    <a:pt x="88" y="19"/>
                  </a:lnTo>
                  <a:lnTo>
                    <a:pt x="9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1" name="Freeform 235"/>
            <p:cNvSpPr>
              <a:spLocks/>
            </p:cNvSpPr>
            <p:nvPr/>
          </p:nvSpPr>
          <p:spPr bwMode="auto">
            <a:xfrm>
              <a:off x="5344" y="925"/>
              <a:ext cx="94" cy="165"/>
            </a:xfrm>
            <a:custGeom>
              <a:avLst/>
              <a:gdLst>
                <a:gd name="T0" fmla="*/ 158 w 376"/>
                <a:gd name="T1" fmla="*/ 501 h 658"/>
                <a:gd name="T2" fmla="*/ 139 w 376"/>
                <a:gd name="T3" fmla="*/ 464 h 658"/>
                <a:gd name="T4" fmla="*/ 122 w 376"/>
                <a:gd name="T5" fmla="*/ 427 h 658"/>
                <a:gd name="T6" fmla="*/ 112 w 376"/>
                <a:gd name="T7" fmla="*/ 389 h 658"/>
                <a:gd name="T8" fmla="*/ 116 w 376"/>
                <a:gd name="T9" fmla="*/ 349 h 658"/>
                <a:gd name="T10" fmla="*/ 112 w 376"/>
                <a:gd name="T11" fmla="*/ 298 h 658"/>
                <a:gd name="T12" fmla="*/ 100 w 376"/>
                <a:gd name="T13" fmla="*/ 250 h 658"/>
                <a:gd name="T14" fmla="*/ 82 w 376"/>
                <a:gd name="T15" fmla="*/ 213 h 658"/>
                <a:gd name="T16" fmla="*/ 59 w 376"/>
                <a:gd name="T17" fmla="*/ 179 h 658"/>
                <a:gd name="T18" fmla="*/ 33 w 376"/>
                <a:gd name="T19" fmla="*/ 147 h 658"/>
                <a:gd name="T20" fmla="*/ 9 w 376"/>
                <a:gd name="T21" fmla="*/ 115 h 658"/>
                <a:gd name="T22" fmla="*/ 0 w 376"/>
                <a:gd name="T23" fmla="*/ 61 h 658"/>
                <a:gd name="T24" fmla="*/ 13 w 376"/>
                <a:gd name="T25" fmla="*/ 8 h 658"/>
                <a:gd name="T26" fmla="*/ 23 w 376"/>
                <a:gd name="T27" fmla="*/ 1 h 658"/>
                <a:gd name="T28" fmla="*/ 37 w 376"/>
                <a:gd name="T29" fmla="*/ 0 h 658"/>
                <a:gd name="T30" fmla="*/ 50 w 376"/>
                <a:gd name="T31" fmla="*/ 3 h 658"/>
                <a:gd name="T32" fmla="*/ 60 w 376"/>
                <a:gd name="T33" fmla="*/ 11 h 658"/>
                <a:gd name="T34" fmla="*/ 69 w 376"/>
                <a:gd name="T35" fmla="*/ 26 h 658"/>
                <a:gd name="T36" fmla="*/ 69 w 376"/>
                <a:gd name="T37" fmla="*/ 44 h 658"/>
                <a:gd name="T38" fmla="*/ 58 w 376"/>
                <a:gd name="T39" fmla="*/ 35 h 658"/>
                <a:gd name="T40" fmla="*/ 45 w 376"/>
                <a:gd name="T41" fmla="*/ 23 h 658"/>
                <a:gd name="T42" fmla="*/ 31 w 376"/>
                <a:gd name="T43" fmla="*/ 24 h 658"/>
                <a:gd name="T44" fmla="*/ 22 w 376"/>
                <a:gd name="T45" fmla="*/ 44 h 658"/>
                <a:gd name="T46" fmla="*/ 27 w 376"/>
                <a:gd name="T47" fmla="*/ 95 h 658"/>
                <a:gd name="T48" fmla="*/ 53 w 376"/>
                <a:gd name="T49" fmla="*/ 139 h 658"/>
                <a:gd name="T50" fmla="*/ 89 w 376"/>
                <a:gd name="T51" fmla="*/ 182 h 658"/>
                <a:gd name="T52" fmla="*/ 116 w 376"/>
                <a:gd name="T53" fmla="*/ 227 h 658"/>
                <a:gd name="T54" fmla="*/ 145 w 376"/>
                <a:gd name="T55" fmla="*/ 327 h 658"/>
                <a:gd name="T56" fmla="*/ 147 w 376"/>
                <a:gd name="T57" fmla="*/ 434 h 658"/>
                <a:gd name="T58" fmla="*/ 160 w 376"/>
                <a:gd name="T59" fmla="*/ 460 h 658"/>
                <a:gd name="T60" fmla="*/ 175 w 376"/>
                <a:gd name="T61" fmla="*/ 484 h 658"/>
                <a:gd name="T62" fmla="*/ 192 w 376"/>
                <a:gd name="T63" fmla="*/ 507 h 658"/>
                <a:gd name="T64" fmla="*/ 208 w 376"/>
                <a:gd name="T65" fmla="*/ 529 h 658"/>
                <a:gd name="T66" fmla="*/ 246 w 376"/>
                <a:gd name="T67" fmla="*/ 543 h 658"/>
                <a:gd name="T68" fmla="*/ 283 w 376"/>
                <a:gd name="T69" fmla="*/ 550 h 658"/>
                <a:gd name="T70" fmla="*/ 325 w 376"/>
                <a:gd name="T71" fmla="*/ 550 h 658"/>
                <a:gd name="T72" fmla="*/ 376 w 376"/>
                <a:gd name="T73" fmla="*/ 544 h 658"/>
                <a:gd name="T74" fmla="*/ 367 w 376"/>
                <a:gd name="T75" fmla="*/ 559 h 658"/>
                <a:gd name="T76" fmla="*/ 344 w 376"/>
                <a:gd name="T77" fmla="*/ 572 h 658"/>
                <a:gd name="T78" fmla="*/ 312 w 376"/>
                <a:gd name="T79" fmla="*/ 573 h 658"/>
                <a:gd name="T80" fmla="*/ 275 w 376"/>
                <a:gd name="T81" fmla="*/ 572 h 658"/>
                <a:gd name="T82" fmla="*/ 245 w 376"/>
                <a:gd name="T83" fmla="*/ 570 h 658"/>
                <a:gd name="T84" fmla="*/ 232 w 376"/>
                <a:gd name="T85" fmla="*/ 570 h 658"/>
                <a:gd name="T86" fmla="*/ 245 w 376"/>
                <a:gd name="T87" fmla="*/ 591 h 658"/>
                <a:gd name="T88" fmla="*/ 257 w 376"/>
                <a:gd name="T89" fmla="*/ 612 h 658"/>
                <a:gd name="T90" fmla="*/ 266 w 376"/>
                <a:gd name="T91" fmla="*/ 634 h 658"/>
                <a:gd name="T92" fmla="*/ 273 w 376"/>
                <a:gd name="T93" fmla="*/ 65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6" h="658">
                  <a:moveTo>
                    <a:pt x="250" y="658"/>
                  </a:moveTo>
                  <a:lnTo>
                    <a:pt x="158" y="501"/>
                  </a:lnTo>
                  <a:lnTo>
                    <a:pt x="149" y="483"/>
                  </a:lnTo>
                  <a:lnTo>
                    <a:pt x="139" y="464"/>
                  </a:lnTo>
                  <a:lnTo>
                    <a:pt x="130" y="446"/>
                  </a:lnTo>
                  <a:lnTo>
                    <a:pt x="122" y="427"/>
                  </a:lnTo>
                  <a:lnTo>
                    <a:pt x="116" y="408"/>
                  </a:lnTo>
                  <a:lnTo>
                    <a:pt x="112" y="389"/>
                  </a:lnTo>
                  <a:lnTo>
                    <a:pt x="112" y="369"/>
                  </a:lnTo>
                  <a:lnTo>
                    <a:pt x="116" y="349"/>
                  </a:lnTo>
                  <a:lnTo>
                    <a:pt x="116" y="324"/>
                  </a:lnTo>
                  <a:lnTo>
                    <a:pt x="112" y="298"/>
                  </a:lnTo>
                  <a:lnTo>
                    <a:pt x="106" y="274"/>
                  </a:lnTo>
                  <a:lnTo>
                    <a:pt x="100" y="250"/>
                  </a:lnTo>
                  <a:lnTo>
                    <a:pt x="91" y="231"/>
                  </a:lnTo>
                  <a:lnTo>
                    <a:pt x="82" y="213"/>
                  </a:lnTo>
                  <a:lnTo>
                    <a:pt x="70" y="197"/>
                  </a:lnTo>
                  <a:lnTo>
                    <a:pt x="59" y="179"/>
                  </a:lnTo>
                  <a:lnTo>
                    <a:pt x="46" y="163"/>
                  </a:lnTo>
                  <a:lnTo>
                    <a:pt x="33" y="147"/>
                  </a:lnTo>
                  <a:lnTo>
                    <a:pt x="22" y="131"/>
                  </a:lnTo>
                  <a:lnTo>
                    <a:pt x="9" y="115"/>
                  </a:lnTo>
                  <a:lnTo>
                    <a:pt x="2" y="88"/>
                  </a:lnTo>
                  <a:lnTo>
                    <a:pt x="0" y="61"/>
                  </a:lnTo>
                  <a:lnTo>
                    <a:pt x="2" y="33"/>
                  </a:lnTo>
                  <a:lnTo>
                    <a:pt x="13" y="8"/>
                  </a:lnTo>
                  <a:lnTo>
                    <a:pt x="17" y="3"/>
                  </a:lnTo>
                  <a:lnTo>
                    <a:pt x="23" y="1"/>
                  </a:lnTo>
                  <a:lnTo>
                    <a:pt x="30" y="0"/>
                  </a:lnTo>
                  <a:lnTo>
                    <a:pt x="37" y="0"/>
                  </a:lnTo>
                  <a:lnTo>
                    <a:pt x="44" y="1"/>
                  </a:lnTo>
                  <a:lnTo>
                    <a:pt x="50" y="3"/>
                  </a:lnTo>
                  <a:lnTo>
                    <a:pt x="55" y="6"/>
                  </a:lnTo>
                  <a:lnTo>
                    <a:pt x="60" y="11"/>
                  </a:lnTo>
                  <a:lnTo>
                    <a:pt x="65" y="18"/>
                  </a:lnTo>
                  <a:lnTo>
                    <a:pt x="69" y="26"/>
                  </a:lnTo>
                  <a:lnTo>
                    <a:pt x="70" y="35"/>
                  </a:lnTo>
                  <a:lnTo>
                    <a:pt x="69" y="44"/>
                  </a:lnTo>
                  <a:lnTo>
                    <a:pt x="65" y="41"/>
                  </a:lnTo>
                  <a:lnTo>
                    <a:pt x="58" y="35"/>
                  </a:lnTo>
                  <a:lnTo>
                    <a:pt x="52" y="28"/>
                  </a:lnTo>
                  <a:lnTo>
                    <a:pt x="45" y="23"/>
                  </a:lnTo>
                  <a:lnTo>
                    <a:pt x="37" y="21"/>
                  </a:lnTo>
                  <a:lnTo>
                    <a:pt x="31" y="24"/>
                  </a:lnTo>
                  <a:lnTo>
                    <a:pt x="25" y="32"/>
                  </a:lnTo>
                  <a:lnTo>
                    <a:pt x="22" y="44"/>
                  </a:lnTo>
                  <a:lnTo>
                    <a:pt x="21" y="71"/>
                  </a:lnTo>
                  <a:lnTo>
                    <a:pt x="27" y="95"/>
                  </a:lnTo>
                  <a:lnTo>
                    <a:pt x="38" y="117"/>
                  </a:lnTo>
                  <a:lnTo>
                    <a:pt x="53" y="139"/>
                  </a:lnTo>
                  <a:lnTo>
                    <a:pt x="70" y="160"/>
                  </a:lnTo>
                  <a:lnTo>
                    <a:pt x="89" y="182"/>
                  </a:lnTo>
                  <a:lnTo>
                    <a:pt x="104" y="204"/>
                  </a:lnTo>
                  <a:lnTo>
                    <a:pt x="116" y="227"/>
                  </a:lnTo>
                  <a:lnTo>
                    <a:pt x="135" y="275"/>
                  </a:lnTo>
                  <a:lnTo>
                    <a:pt x="145" y="327"/>
                  </a:lnTo>
                  <a:lnTo>
                    <a:pt x="149" y="380"/>
                  </a:lnTo>
                  <a:lnTo>
                    <a:pt x="147" y="434"/>
                  </a:lnTo>
                  <a:lnTo>
                    <a:pt x="153" y="447"/>
                  </a:lnTo>
                  <a:lnTo>
                    <a:pt x="160" y="460"/>
                  </a:lnTo>
                  <a:lnTo>
                    <a:pt x="167" y="471"/>
                  </a:lnTo>
                  <a:lnTo>
                    <a:pt x="175" y="484"/>
                  </a:lnTo>
                  <a:lnTo>
                    <a:pt x="183" y="495"/>
                  </a:lnTo>
                  <a:lnTo>
                    <a:pt x="192" y="507"/>
                  </a:lnTo>
                  <a:lnTo>
                    <a:pt x="200" y="518"/>
                  </a:lnTo>
                  <a:lnTo>
                    <a:pt x="208" y="529"/>
                  </a:lnTo>
                  <a:lnTo>
                    <a:pt x="228" y="537"/>
                  </a:lnTo>
                  <a:lnTo>
                    <a:pt x="246" y="543"/>
                  </a:lnTo>
                  <a:lnTo>
                    <a:pt x="265" y="547"/>
                  </a:lnTo>
                  <a:lnTo>
                    <a:pt x="283" y="550"/>
                  </a:lnTo>
                  <a:lnTo>
                    <a:pt x="303" y="551"/>
                  </a:lnTo>
                  <a:lnTo>
                    <a:pt x="325" y="550"/>
                  </a:lnTo>
                  <a:lnTo>
                    <a:pt x="349" y="547"/>
                  </a:lnTo>
                  <a:lnTo>
                    <a:pt x="376" y="544"/>
                  </a:lnTo>
                  <a:lnTo>
                    <a:pt x="372" y="552"/>
                  </a:lnTo>
                  <a:lnTo>
                    <a:pt x="367" y="559"/>
                  </a:lnTo>
                  <a:lnTo>
                    <a:pt x="358" y="566"/>
                  </a:lnTo>
                  <a:lnTo>
                    <a:pt x="344" y="572"/>
                  </a:lnTo>
                  <a:lnTo>
                    <a:pt x="329" y="573"/>
                  </a:lnTo>
                  <a:lnTo>
                    <a:pt x="312" y="573"/>
                  </a:lnTo>
                  <a:lnTo>
                    <a:pt x="293" y="573"/>
                  </a:lnTo>
                  <a:lnTo>
                    <a:pt x="275" y="572"/>
                  </a:lnTo>
                  <a:lnTo>
                    <a:pt x="259" y="572"/>
                  </a:lnTo>
                  <a:lnTo>
                    <a:pt x="245" y="570"/>
                  </a:lnTo>
                  <a:lnTo>
                    <a:pt x="236" y="570"/>
                  </a:lnTo>
                  <a:lnTo>
                    <a:pt x="232" y="570"/>
                  </a:lnTo>
                  <a:lnTo>
                    <a:pt x="238" y="581"/>
                  </a:lnTo>
                  <a:lnTo>
                    <a:pt x="245" y="591"/>
                  </a:lnTo>
                  <a:lnTo>
                    <a:pt x="251" y="601"/>
                  </a:lnTo>
                  <a:lnTo>
                    <a:pt x="257" y="612"/>
                  </a:lnTo>
                  <a:lnTo>
                    <a:pt x="261" y="623"/>
                  </a:lnTo>
                  <a:lnTo>
                    <a:pt x="266" y="634"/>
                  </a:lnTo>
                  <a:lnTo>
                    <a:pt x="269" y="645"/>
                  </a:lnTo>
                  <a:lnTo>
                    <a:pt x="273" y="657"/>
                  </a:lnTo>
                  <a:lnTo>
                    <a:pt x="250" y="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2" name="Freeform 236"/>
            <p:cNvSpPr>
              <a:spLocks/>
            </p:cNvSpPr>
            <p:nvPr/>
          </p:nvSpPr>
          <p:spPr bwMode="auto">
            <a:xfrm>
              <a:off x="5543" y="978"/>
              <a:ext cx="48" cy="58"/>
            </a:xfrm>
            <a:custGeom>
              <a:avLst/>
              <a:gdLst>
                <a:gd name="T0" fmla="*/ 67 w 192"/>
                <a:gd name="T1" fmla="*/ 191 h 236"/>
                <a:gd name="T2" fmla="*/ 51 w 192"/>
                <a:gd name="T3" fmla="*/ 200 h 236"/>
                <a:gd name="T4" fmla="*/ 34 w 192"/>
                <a:gd name="T5" fmla="*/ 203 h 236"/>
                <a:gd name="T6" fmla="*/ 22 w 192"/>
                <a:gd name="T7" fmla="*/ 202 h 236"/>
                <a:gd name="T8" fmla="*/ 12 w 192"/>
                <a:gd name="T9" fmla="*/ 200 h 236"/>
                <a:gd name="T10" fmla="*/ 4 w 192"/>
                <a:gd name="T11" fmla="*/ 192 h 236"/>
                <a:gd name="T12" fmla="*/ 3 w 192"/>
                <a:gd name="T13" fmla="*/ 186 h 236"/>
                <a:gd name="T14" fmla="*/ 16 w 192"/>
                <a:gd name="T15" fmla="*/ 187 h 236"/>
                <a:gd name="T16" fmla="*/ 35 w 192"/>
                <a:gd name="T17" fmla="*/ 185 h 236"/>
                <a:gd name="T18" fmla="*/ 53 w 192"/>
                <a:gd name="T19" fmla="*/ 175 h 236"/>
                <a:gd name="T20" fmla="*/ 58 w 192"/>
                <a:gd name="T21" fmla="*/ 109 h 236"/>
                <a:gd name="T22" fmla="*/ 49 w 192"/>
                <a:gd name="T23" fmla="*/ 109 h 236"/>
                <a:gd name="T24" fmla="*/ 37 w 192"/>
                <a:gd name="T25" fmla="*/ 106 h 236"/>
                <a:gd name="T26" fmla="*/ 27 w 192"/>
                <a:gd name="T27" fmla="*/ 102 h 236"/>
                <a:gd name="T28" fmla="*/ 20 w 192"/>
                <a:gd name="T29" fmla="*/ 94 h 236"/>
                <a:gd name="T30" fmla="*/ 29 w 192"/>
                <a:gd name="T31" fmla="*/ 78 h 236"/>
                <a:gd name="T32" fmla="*/ 40 w 192"/>
                <a:gd name="T33" fmla="*/ 64 h 236"/>
                <a:gd name="T34" fmla="*/ 55 w 192"/>
                <a:gd name="T35" fmla="*/ 42 h 236"/>
                <a:gd name="T36" fmla="*/ 73 w 192"/>
                <a:gd name="T37" fmla="*/ 18 h 236"/>
                <a:gd name="T38" fmla="*/ 93 w 192"/>
                <a:gd name="T39" fmla="*/ 2 h 236"/>
                <a:gd name="T40" fmla="*/ 122 w 192"/>
                <a:gd name="T41" fmla="*/ 5 h 236"/>
                <a:gd name="T42" fmla="*/ 138 w 192"/>
                <a:gd name="T43" fmla="*/ 11 h 236"/>
                <a:gd name="T44" fmla="*/ 154 w 192"/>
                <a:gd name="T45" fmla="*/ 18 h 236"/>
                <a:gd name="T46" fmla="*/ 170 w 192"/>
                <a:gd name="T47" fmla="*/ 21 h 236"/>
                <a:gd name="T48" fmla="*/ 189 w 192"/>
                <a:gd name="T49" fmla="*/ 23 h 236"/>
                <a:gd name="T50" fmla="*/ 192 w 192"/>
                <a:gd name="T51" fmla="*/ 28 h 236"/>
                <a:gd name="T52" fmla="*/ 189 w 192"/>
                <a:gd name="T53" fmla="*/ 34 h 236"/>
                <a:gd name="T54" fmla="*/ 166 w 192"/>
                <a:gd name="T55" fmla="*/ 35 h 236"/>
                <a:gd name="T56" fmla="*/ 142 w 192"/>
                <a:gd name="T57" fmla="*/ 33 h 236"/>
                <a:gd name="T58" fmla="*/ 118 w 192"/>
                <a:gd name="T59" fmla="*/ 28 h 236"/>
                <a:gd name="T60" fmla="*/ 93 w 192"/>
                <a:gd name="T61" fmla="*/ 25 h 236"/>
                <a:gd name="T62" fmla="*/ 81 w 192"/>
                <a:gd name="T63" fmla="*/ 38 h 236"/>
                <a:gd name="T64" fmla="*/ 69 w 192"/>
                <a:gd name="T65" fmla="*/ 55 h 236"/>
                <a:gd name="T66" fmla="*/ 59 w 192"/>
                <a:gd name="T67" fmla="*/ 70 h 236"/>
                <a:gd name="T68" fmla="*/ 49 w 192"/>
                <a:gd name="T69" fmla="*/ 86 h 236"/>
                <a:gd name="T70" fmla="*/ 65 w 192"/>
                <a:gd name="T71" fmla="*/ 82 h 236"/>
                <a:gd name="T72" fmla="*/ 81 w 192"/>
                <a:gd name="T73" fmla="*/ 74 h 236"/>
                <a:gd name="T74" fmla="*/ 95 w 192"/>
                <a:gd name="T75" fmla="*/ 63 h 236"/>
                <a:gd name="T76" fmla="*/ 107 w 192"/>
                <a:gd name="T77" fmla="*/ 49 h 236"/>
                <a:gd name="T78" fmla="*/ 121 w 192"/>
                <a:gd name="T79" fmla="*/ 53 h 236"/>
                <a:gd name="T80" fmla="*/ 134 w 192"/>
                <a:gd name="T81" fmla="*/ 63 h 236"/>
                <a:gd name="T82" fmla="*/ 147 w 192"/>
                <a:gd name="T83" fmla="*/ 71 h 236"/>
                <a:gd name="T84" fmla="*/ 162 w 192"/>
                <a:gd name="T85" fmla="*/ 75 h 236"/>
                <a:gd name="T86" fmla="*/ 167 w 192"/>
                <a:gd name="T87" fmla="*/ 81 h 236"/>
                <a:gd name="T88" fmla="*/ 166 w 192"/>
                <a:gd name="T89" fmla="*/ 88 h 236"/>
                <a:gd name="T90" fmla="*/ 152 w 192"/>
                <a:gd name="T91" fmla="*/ 94 h 236"/>
                <a:gd name="T92" fmla="*/ 139 w 192"/>
                <a:gd name="T93" fmla="*/ 101 h 236"/>
                <a:gd name="T94" fmla="*/ 133 w 192"/>
                <a:gd name="T95" fmla="*/ 132 h 236"/>
                <a:gd name="T96" fmla="*/ 136 w 192"/>
                <a:gd name="T97" fmla="*/ 162 h 236"/>
                <a:gd name="T98" fmla="*/ 149 w 192"/>
                <a:gd name="T99" fmla="*/ 188 h 236"/>
                <a:gd name="T100" fmla="*/ 169 w 192"/>
                <a:gd name="T101" fmla="*/ 213 h 236"/>
                <a:gd name="T102" fmla="*/ 173 w 192"/>
                <a:gd name="T103" fmla="*/ 224 h 236"/>
                <a:gd name="T104" fmla="*/ 172 w 192"/>
                <a:gd name="T105" fmla="*/ 236 h 236"/>
                <a:gd name="T106" fmla="*/ 161 w 192"/>
                <a:gd name="T107" fmla="*/ 225 h 236"/>
                <a:gd name="T108" fmla="*/ 146 w 192"/>
                <a:gd name="T109" fmla="*/ 211 h 236"/>
                <a:gd name="T110" fmla="*/ 128 w 192"/>
                <a:gd name="T111" fmla="*/ 195 h 236"/>
                <a:gd name="T112" fmla="*/ 112 w 192"/>
                <a:gd name="T113" fmla="*/ 176 h 236"/>
                <a:gd name="T114" fmla="*/ 101 w 192"/>
                <a:gd name="T115" fmla="*/ 154 h 236"/>
                <a:gd name="T116" fmla="*/ 99 w 192"/>
                <a:gd name="T117" fmla="*/ 130 h 236"/>
                <a:gd name="T118" fmla="*/ 93 w 192"/>
                <a:gd name="T119" fmla="*/ 86 h 236"/>
                <a:gd name="T120" fmla="*/ 80 w 192"/>
                <a:gd name="T121" fmla="*/ 97 h 236"/>
                <a:gd name="T122" fmla="*/ 73 w 192"/>
                <a:gd name="T123"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236">
                  <a:moveTo>
                    <a:pt x="73" y="181"/>
                  </a:moveTo>
                  <a:lnTo>
                    <a:pt x="67" y="191"/>
                  </a:lnTo>
                  <a:lnTo>
                    <a:pt x="60" y="196"/>
                  </a:lnTo>
                  <a:lnTo>
                    <a:pt x="51" y="200"/>
                  </a:lnTo>
                  <a:lnTo>
                    <a:pt x="40" y="202"/>
                  </a:lnTo>
                  <a:lnTo>
                    <a:pt x="34" y="203"/>
                  </a:lnTo>
                  <a:lnTo>
                    <a:pt x="28" y="203"/>
                  </a:lnTo>
                  <a:lnTo>
                    <a:pt x="22" y="202"/>
                  </a:lnTo>
                  <a:lnTo>
                    <a:pt x="17" y="201"/>
                  </a:lnTo>
                  <a:lnTo>
                    <a:pt x="12" y="200"/>
                  </a:lnTo>
                  <a:lnTo>
                    <a:pt x="7" y="196"/>
                  </a:lnTo>
                  <a:lnTo>
                    <a:pt x="4" y="192"/>
                  </a:lnTo>
                  <a:lnTo>
                    <a:pt x="0" y="186"/>
                  </a:lnTo>
                  <a:lnTo>
                    <a:pt x="3" y="186"/>
                  </a:lnTo>
                  <a:lnTo>
                    <a:pt x="8" y="187"/>
                  </a:lnTo>
                  <a:lnTo>
                    <a:pt x="16" y="187"/>
                  </a:lnTo>
                  <a:lnTo>
                    <a:pt x="26" y="187"/>
                  </a:lnTo>
                  <a:lnTo>
                    <a:pt x="35" y="185"/>
                  </a:lnTo>
                  <a:lnTo>
                    <a:pt x="45" y="181"/>
                  </a:lnTo>
                  <a:lnTo>
                    <a:pt x="53" y="175"/>
                  </a:lnTo>
                  <a:lnTo>
                    <a:pt x="59" y="164"/>
                  </a:lnTo>
                  <a:lnTo>
                    <a:pt x="58" y="109"/>
                  </a:lnTo>
                  <a:lnTo>
                    <a:pt x="53" y="109"/>
                  </a:lnTo>
                  <a:lnTo>
                    <a:pt x="49" y="109"/>
                  </a:lnTo>
                  <a:lnTo>
                    <a:pt x="43" y="108"/>
                  </a:lnTo>
                  <a:lnTo>
                    <a:pt x="37" y="106"/>
                  </a:lnTo>
                  <a:lnTo>
                    <a:pt x="32" y="104"/>
                  </a:lnTo>
                  <a:lnTo>
                    <a:pt x="27" y="102"/>
                  </a:lnTo>
                  <a:lnTo>
                    <a:pt x="23" y="98"/>
                  </a:lnTo>
                  <a:lnTo>
                    <a:pt x="20" y="94"/>
                  </a:lnTo>
                  <a:lnTo>
                    <a:pt x="23" y="85"/>
                  </a:lnTo>
                  <a:lnTo>
                    <a:pt x="29" y="78"/>
                  </a:lnTo>
                  <a:lnTo>
                    <a:pt x="35" y="71"/>
                  </a:lnTo>
                  <a:lnTo>
                    <a:pt x="40" y="64"/>
                  </a:lnTo>
                  <a:lnTo>
                    <a:pt x="49" y="53"/>
                  </a:lnTo>
                  <a:lnTo>
                    <a:pt x="55" y="42"/>
                  </a:lnTo>
                  <a:lnTo>
                    <a:pt x="63" y="29"/>
                  </a:lnTo>
                  <a:lnTo>
                    <a:pt x="73" y="18"/>
                  </a:lnTo>
                  <a:lnTo>
                    <a:pt x="82" y="8"/>
                  </a:lnTo>
                  <a:lnTo>
                    <a:pt x="93" y="2"/>
                  </a:lnTo>
                  <a:lnTo>
                    <a:pt x="106" y="0"/>
                  </a:lnTo>
                  <a:lnTo>
                    <a:pt x="122" y="5"/>
                  </a:lnTo>
                  <a:lnTo>
                    <a:pt x="130" y="8"/>
                  </a:lnTo>
                  <a:lnTo>
                    <a:pt x="138" y="11"/>
                  </a:lnTo>
                  <a:lnTo>
                    <a:pt x="146" y="14"/>
                  </a:lnTo>
                  <a:lnTo>
                    <a:pt x="154" y="18"/>
                  </a:lnTo>
                  <a:lnTo>
                    <a:pt x="162" y="20"/>
                  </a:lnTo>
                  <a:lnTo>
                    <a:pt x="170" y="21"/>
                  </a:lnTo>
                  <a:lnTo>
                    <a:pt x="180" y="23"/>
                  </a:lnTo>
                  <a:lnTo>
                    <a:pt x="189" y="23"/>
                  </a:lnTo>
                  <a:lnTo>
                    <a:pt x="191" y="26"/>
                  </a:lnTo>
                  <a:lnTo>
                    <a:pt x="192" y="28"/>
                  </a:lnTo>
                  <a:lnTo>
                    <a:pt x="191" y="32"/>
                  </a:lnTo>
                  <a:lnTo>
                    <a:pt x="189" y="34"/>
                  </a:lnTo>
                  <a:lnTo>
                    <a:pt x="177" y="35"/>
                  </a:lnTo>
                  <a:lnTo>
                    <a:pt x="166" y="35"/>
                  </a:lnTo>
                  <a:lnTo>
                    <a:pt x="153" y="34"/>
                  </a:lnTo>
                  <a:lnTo>
                    <a:pt x="142" y="33"/>
                  </a:lnTo>
                  <a:lnTo>
                    <a:pt x="129" y="30"/>
                  </a:lnTo>
                  <a:lnTo>
                    <a:pt x="118" y="28"/>
                  </a:lnTo>
                  <a:lnTo>
                    <a:pt x="105" y="26"/>
                  </a:lnTo>
                  <a:lnTo>
                    <a:pt x="93" y="25"/>
                  </a:lnTo>
                  <a:lnTo>
                    <a:pt x="87" y="32"/>
                  </a:lnTo>
                  <a:lnTo>
                    <a:pt x="81" y="38"/>
                  </a:lnTo>
                  <a:lnTo>
                    <a:pt x="75" y="47"/>
                  </a:lnTo>
                  <a:lnTo>
                    <a:pt x="69" y="55"/>
                  </a:lnTo>
                  <a:lnTo>
                    <a:pt x="65" y="63"/>
                  </a:lnTo>
                  <a:lnTo>
                    <a:pt x="59" y="70"/>
                  </a:lnTo>
                  <a:lnTo>
                    <a:pt x="54" y="78"/>
                  </a:lnTo>
                  <a:lnTo>
                    <a:pt x="49" y="86"/>
                  </a:lnTo>
                  <a:lnTo>
                    <a:pt x="57" y="85"/>
                  </a:lnTo>
                  <a:lnTo>
                    <a:pt x="65" y="82"/>
                  </a:lnTo>
                  <a:lnTo>
                    <a:pt x="73" y="79"/>
                  </a:lnTo>
                  <a:lnTo>
                    <a:pt x="81" y="74"/>
                  </a:lnTo>
                  <a:lnTo>
                    <a:pt x="88" y="70"/>
                  </a:lnTo>
                  <a:lnTo>
                    <a:pt x="95" y="63"/>
                  </a:lnTo>
                  <a:lnTo>
                    <a:pt x="101" y="56"/>
                  </a:lnTo>
                  <a:lnTo>
                    <a:pt x="107" y="49"/>
                  </a:lnTo>
                  <a:lnTo>
                    <a:pt x="114" y="51"/>
                  </a:lnTo>
                  <a:lnTo>
                    <a:pt x="121" y="53"/>
                  </a:lnTo>
                  <a:lnTo>
                    <a:pt x="128" y="58"/>
                  </a:lnTo>
                  <a:lnTo>
                    <a:pt x="134" y="63"/>
                  </a:lnTo>
                  <a:lnTo>
                    <a:pt x="141" y="67"/>
                  </a:lnTo>
                  <a:lnTo>
                    <a:pt x="147" y="71"/>
                  </a:lnTo>
                  <a:lnTo>
                    <a:pt x="154" y="74"/>
                  </a:lnTo>
                  <a:lnTo>
                    <a:pt x="162" y="75"/>
                  </a:lnTo>
                  <a:lnTo>
                    <a:pt x="165" y="79"/>
                  </a:lnTo>
                  <a:lnTo>
                    <a:pt x="167" y="81"/>
                  </a:lnTo>
                  <a:lnTo>
                    <a:pt x="168" y="85"/>
                  </a:lnTo>
                  <a:lnTo>
                    <a:pt x="166" y="88"/>
                  </a:lnTo>
                  <a:lnTo>
                    <a:pt x="159" y="93"/>
                  </a:lnTo>
                  <a:lnTo>
                    <a:pt x="152" y="94"/>
                  </a:lnTo>
                  <a:lnTo>
                    <a:pt x="145" y="96"/>
                  </a:lnTo>
                  <a:lnTo>
                    <a:pt x="139" y="101"/>
                  </a:lnTo>
                  <a:lnTo>
                    <a:pt x="134" y="116"/>
                  </a:lnTo>
                  <a:lnTo>
                    <a:pt x="133" y="132"/>
                  </a:lnTo>
                  <a:lnTo>
                    <a:pt x="133" y="147"/>
                  </a:lnTo>
                  <a:lnTo>
                    <a:pt x="136" y="162"/>
                  </a:lnTo>
                  <a:lnTo>
                    <a:pt x="142" y="176"/>
                  </a:lnTo>
                  <a:lnTo>
                    <a:pt x="149" y="188"/>
                  </a:lnTo>
                  <a:lnTo>
                    <a:pt x="158" y="201"/>
                  </a:lnTo>
                  <a:lnTo>
                    <a:pt x="169" y="213"/>
                  </a:lnTo>
                  <a:lnTo>
                    <a:pt x="172" y="218"/>
                  </a:lnTo>
                  <a:lnTo>
                    <a:pt x="173" y="224"/>
                  </a:lnTo>
                  <a:lnTo>
                    <a:pt x="173" y="230"/>
                  </a:lnTo>
                  <a:lnTo>
                    <a:pt x="172" y="236"/>
                  </a:lnTo>
                  <a:lnTo>
                    <a:pt x="168" y="232"/>
                  </a:lnTo>
                  <a:lnTo>
                    <a:pt x="161" y="225"/>
                  </a:lnTo>
                  <a:lnTo>
                    <a:pt x="153" y="217"/>
                  </a:lnTo>
                  <a:lnTo>
                    <a:pt x="146" y="211"/>
                  </a:lnTo>
                  <a:lnTo>
                    <a:pt x="137" y="203"/>
                  </a:lnTo>
                  <a:lnTo>
                    <a:pt x="128" y="195"/>
                  </a:lnTo>
                  <a:lnTo>
                    <a:pt x="119" y="186"/>
                  </a:lnTo>
                  <a:lnTo>
                    <a:pt x="112" y="176"/>
                  </a:lnTo>
                  <a:lnTo>
                    <a:pt x="105" y="165"/>
                  </a:lnTo>
                  <a:lnTo>
                    <a:pt x="101" y="154"/>
                  </a:lnTo>
                  <a:lnTo>
                    <a:pt x="99" y="142"/>
                  </a:lnTo>
                  <a:lnTo>
                    <a:pt x="99" y="130"/>
                  </a:lnTo>
                  <a:lnTo>
                    <a:pt x="104" y="82"/>
                  </a:lnTo>
                  <a:lnTo>
                    <a:pt x="93" y="86"/>
                  </a:lnTo>
                  <a:lnTo>
                    <a:pt x="85" y="92"/>
                  </a:lnTo>
                  <a:lnTo>
                    <a:pt x="80" y="97"/>
                  </a:lnTo>
                  <a:lnTo>
                    <a:pt x="74" y="105"/>
                  </a:lnTo>
                  <a:lnTo>
                    <a:pt x="73"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3" name="Freeform 237"/>
            <p:cNvSpPr>
              <a:spLocks/>
            </p:cNvSpPr>
            <p:nvPr/>
          </p:nvSpPr>
          <p:spPr bwMode="auto">
            <a:xfrm>
              <a:off x="5413" y="974"/>
              <a:ext cx="29" cy="5"/>
            </a:xfrm>
            <a:custGeom>
              <a:avLst/>
              <a:gdLst>
                <a:gd name="T0" fmla="*/ 113 w 114"/>
                <a:gd name="T1" fmla="*/ 0 h 22"/>
                <a:gd name="T2" fmla="*/ 114 w 114"/>
                <a:gd name="T3" fmla="*/ 11 h 22"/>
                <a:gd name="T4" fmla="*/ 107 w 114"/>
                <a:gd name="T5" fmla="*/ 15 h 22"/>
                <a:gd name="T6" fmla="*/ 98 w 114"/>
                <a:gd name="T7" fmla="*/ 19 h 22"/>
                <a:gd name="T8" fmla="*/ 90 w 114"/>
                <a:gd name="T9" fmla="*/ 21 h 22"/>
                <a:gd name="T10" fmla="*/ 79 w 114"/>
                <a:gd name="T11" fmla="*/ 21 h 22"/>
                <a:gd name="T12" fmla="*/ 67 w 114"/>
                <a:gd name="T13" fmla="*/ 22 h 22"/>
                <a:gd name="T14" fmla="*/ 56 w 114"/>
                <a:gd name="T15" fmla="*/ 22 h 22"/>
                <a:gd name="T16" fmla="*/ 44 w 114"/>
                <a:gd name="T17" fmla="*/ 22 h 22"/>
                <a:gd name="T18" fmla="*/ 31 w 114"/>
                <a:gd name="T19" fmla="*/ 21 h 22"/>
                <a:gd name="T20" fmla="*/ 21 w 114"/>
                <a:gd name="T21" fmla="*/ 19 h 22"/>
                <a:gd name="T22" fmla="*/ 10 w 114"/>
                <a:gd name="T23" fmla="*/ 15 h 22"/>
                <a:gd name="T24" fmla="*/ 0 w 114"/>
                <a:gd name="T25" fmla="*/ 8 h 22"/>
                <a:gd name="T26" fmla="*/ 0 w 114"/>
                <a:gd name="T27" fmla="*/ 4 h 22"/>
                <a:gd name="T28" fmla="*/ 4 w 114"/>
                <a:gd name="T29" fmla="*/ 3 h 22"/>
                <a:gd name="T30" fmla="*/ 7 w 114"/>
                <a:gd name="T31" fmla="*/ 1 h 22"/>
                <a:gd name="T32" fmla="*/ 12 w 114"/>
                <a:gd name="T33" fmla="*/ 0 h 22"/>
                <a:gd name="T34" fmla="*/ 25 w 114"/>
                <a:gd name="T35" fmla="*/ 3 h 22"/>
                <a:gd name="T36" fmla="*/ 38 w 114"/>
                <a:gd name="T37" fmla="*/ 4 h 22"/>
                <a:gd name="T38" fmla="*/ 51 w 114"/>
                <a:gd name="T39" fmla="*/ 4 h 22"/>
                <a:gd name="T40" fmla="*/ 64 w 114"/>
                <a:gd name="T41" fmla="*/ 4 h 22"/>
                <a:gd name="T42" fmla="*/ 76 w 114"/>
                <a:gd name="T43" fmla="*/ 3 h 22"/>
                <a:gd name="T44" fmla="*/ 88 w 114"/>
                <a:gd name="T45" fmla="*/ 1 h 22"/>
                <a:gd name="T46" fmla="*/ 100 w 114"/>
                <a:gd name="T47" fmla="*/ 0 h 22"/>
                <a:gd name="T48" fmla="*/ 113 w 11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2">
                  <a:moveTo>
                    <a:pt x="113" y="0"/>
                  </a:moveTo>
                  <a:lnTo>
                    <a:pt x="114" y="11"/>
                  </a:lnTo>
                  <a:lnTo>
                    <a:pt x="107" y="15"/>
                  </a:lnTo>
                  <a:lnTo>
                    <a:pt x="98" y="19"/>
                  </a:lnTo>
                  <a:lnTo>
                    <a:pt x="90" y="21"/>
                  </a:lnTo>
                  <a:lnTo>
                    <a:pt x="79" y="21"/>
                  </a:lnTo>
                  <a:lnTo>
                    <a:pt x="67" y="22"/>
                  </a:lnTo>
                  <a:lnTo>
                    <a:pt x="56" y="22"/>
                  </a:lnTo>
                  <a:lnTo>
                    <a:pt x="44" y="22"/>
                  </a:lnTo>
                  <a:lnTo>
                    <a:pt x="31" y="21"/>
                  </a:lnTo>
                  <a:lnTo>
                    <a:pt x="21" y="19"/>
                  </a:lnTo>
                  <a:lnTo>
                    <a:pt x="10" y="15"/>
                  </a:lnTo>
                  <a:lnTo>
                    <a:pt x="0" y="8"/>
                  </a:lnTo>
                  <a:lnTo>
                    <a:pt x="0" y="4"/>
                  </a:lnTo>
                  <a:lnTo>
                    <a:pt x="4" y="3"/>
                  </a:lnTo>
                  <a:lnTo>
                    <a:pt x="7" y="1"/>
                  </a:lnTo>
                  <a:lnTo>
                    <a:pt x="12" y="0"/>
                  </a:lnTo>
                  <a:lnTo>
                    <a:pt x="25" y="3"/>
                  </a:lnTo>
                  <a:lnTo>
                    <a:pt x="38" y="4"/>
                  </a:lnTo>
                  <a:lnTo>
                    <a:pt x="51" y="4"/>
                  </a:lnTo>
                  <a:lnTo>
                    <a:pt x="64" y="4"/>
                  </a:lnTo>
                  <a:lnTo>
                    <a:pt x="76" y="3"/>
                  </a:lnTo>
                  <a:lnTo>
                    <a:pt x="88" y="1"/>
                  </a:lnTo>
                  <a:lnTo>
                    <a:pt x="100" y="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4" name="Freeform 238"/>
            <p:cNvSpPr>
              <a:spLocks/>
            </p:cNvSpPr>
            <p:nvPr/>
          </p:nvSpPr>
          <p:spPr bwMode="auto">
            <a:xfrm>
              <a:off x="5419" y="982"/>
              <a:ext cx="18" cy="5"/>
            </a:xfrm>
            <a:custGeom>
              <a:avLst/>
              <a:gdLst>
                <a:gd name="T0" fmla="*/ 55 w 71"/>
                <a:gd name="T1" fmla="*/ 19 h 20"/>
                <a:gd name="T2" fmla="*/ 48 w 71"/>
                <a:gd name="T3" fmla="*/ 20 h 20"/>
                <a:gd name="T4" fmla="*/ 40 w 71"/>
                <a:gd name="T5" fmla="*/ 20 h 20"/>
                <a:gd name="T6" fmla="*/ 33 w 71"/>
                <a:gd name="T7" fmla="*/ 20 h 20"/>
                <a:gd name="T8" fmla="*/ 25 w 71"/>
                <a:gd name="T9" fmla="*/ 19 h 20"/>
                <a:gd name="T10" fmla="*/ 18 w 71"/>
                <a:gd name="T11" fmla="*/ 18 h 20"/>
                <a:gd name="T12" fmla="*/ 11 w 71"/>
                <a:gd name="T13" fmla="*/ 15 h 20"/>
                <a:gd name="T14" fmla="*/ 5 w 71"/>
                <a:gd name="T15" fmla="*/ 11 h 20"/>
                <a:gd name="T16" fmla="*/ 0 w 71"/>
                <a:gd name="T17" fmla="*/ 7 h 20"/>
                <a:gd name="T18" fmla="*/ 2 w 71"/>
                <a:gd name="T19" fmla="*/ 7 h 20"/>
                <a:gd name="T20" fmla="*/ 8 w 71"/>
                <a:gd name="T21" fmla="*/ 5 h 20"/>
                <a:gd name="T22" fmla="*/ 17 w 71"/>
                <a:gd name="T23" fmla="*/ 4 h 20"/>
                <a:gd name="T24" fmla="*/ 27 w 71"/>
                <a:gd name="T25" fmla="*/ 3 h 20"/>
                <a:gd name="T26" fmla="*/ 39 w 71"/>
                <a:gd name="T27" fmla="*/ 2 h 20"/>
                <a:gd name="T28" fmla="*/ 50 w 71"/>
                <a:gd name="T29" fmla="*/ 1 h 20"/>
                <a:gd name="T30" fmla="*/ 62 w 71"/>
                <a:gd name="T31" fmla="*/ 1 h 20"/>
                <a:gd name="T32" fmla="*/ 71 w 71"/>
                <a:gd name="T33" fmla="*/ 0 h 20"/>
                <a:gd name="T34" fmla="*/ 70 w 71"/>
                <a:gd name="T35" fmla="*/ 2 h 20"/>
                <a:gd name="T36" fmla="*/ 66 w 71"/>
                <a:gd name="T37" fmla="*/ 8 h 20"/>
                <a:gd name="T38" fmla="*/ 62 w 71"/>
                <a:gd name="T39" fmla="*/ 14 h 20"/>
                <a:gd name="T40" fmla="*/ 55 w 71"/>
                <a:gd name="T4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20">
                  <a:moveTo>
                    <a:pt x="55" y="19"/>
                  </a:moveTo>
                  <a:lnTo>
                    <a:pt x="48" y="20"/>
                  </a:lnTo>
                  <a:lnTo>
                    <a:pt x="40" y="20"/>
                  </a:lnTo>
                  <a:lnTo>
                    <a:pt x="33" y="20"/>
                  </a:lnTo>
                  <a:lnTo>
                    <a:pt x="25" y="19"/>
                  </a:lnTo>
                  <a:lnTo>
                    <a:pt x="18" y="18"/>
                  </a:lnTo>
                  <a:lnTo>
                    <a:pt x="11" y="15"/>
                  </a:lnTo>
                  <a:lnTo>
                    <a:pt x="5" y="11"/>
                  </a:lnTo>
                  <a:lnTo>
                    <a:pt x="0" y="7"/>
                  </a:lnTo>
                  <a:lnTo>
                    <a:pt x="2" y="7"/>
                  </a:lnTo>
                  <a:lnTo>
                    <a:pt x="8" y="5"/>
                  </a:lnTo>
                  <a:lnTo>
                    <a:pt x="17" y="4"/>
                  </a:lnTo>
                  <a:lnTo>
                    <a:pt x="27" y="3"/>
                  </a:lnTo>
                  <a:lnTo>
                    <a:pt x="39" y="2"/>
                  </a:lnTo>
                  <a:lnTo>
                    <a:pt x="50" y="1"/>
                  </a:lnTo>
                  <a:lnTo>
                    <a:pt x="62" y="1"/>
                  </a:lnTo>
                  <a:lnTo>
                    <a:pt x="71" y="0"/>
                  </a:lnTo>
                  <a:lnTo>
                    <a:pt x="70" y="2"/>
                  </a:lnTo>
                  <a:lnTo>
                    <a:pt x="66" y="8"/>
                  </a:lnTo>
                  <a:lnTo>
                    <a:pt x="62" y="14"/>
                  </a:lnTo>
                  <a:lnTo>
                    <a:pt x="5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5" name="Freeform 239"/>
            <p:cNvSpPr>
              <a:spLocks/>
            </p:cNvSpPr>
            <p:nvPr/>
          </p:nvSpPr>
          <p:spPr bwMode="auto">
            <a:xfrm>
              <a:off x="5453" y="1000"/>
              <a:ext cx="115" cy="81"/>
            </a:xfrm>
            <a:custGeom>
              <a:avLst/>
              <a:gdLst>
                <a:gd name="T0" fmla="*/ 455 w 463"/>
                <a:gd name="T1" fmla="*/ 322 h 324"/>
                <a:gd name="T2" fmla="*/ 441 w 463"/>
                <a:gd name="T3" fmla="*/ 318 h 324"/>
                <a:gd name="T4" fmla="*/ 426 w 463"/>
                <a:gd name="T5" fmla="*/ 311 h 324"/>
                <a:gd name="T6" fmla="*/ 413 w 463"/>
                <a:gd name="T7" fmla="*/ 304 h 324"/>
                <a:gd name="T8" fmla="*/ 305 w 463"/>
                <a:gd name="T9" fmla="*/ 222 h 324"/>
                <a:gd name="T10" fmla="*/ 280 w 463"/>
                <a:gd name="T11" fmla="*/ 196 h 324"/>
                <a:gd name="T12" fmla="*/ 250 w 463"/>
                <a:gd name="T13" fmla="*/ 171 h 324"/>
                <a:gd name="T14" fmla="*/ 218 w 463"/>
                <a:gd name="T15" fmla="*/ 151 h 324"/>
                <a:gd name="T16" fmla="*/ 185 w 463"/>
                <a:gd name="T17" fmla="*/ 132 h 324"/>
                <a:gd name="T18" fmla="*/ 155 w 463"/>
                <a:gd name="T19" fmla="*/ 118 h 324"/>
                <a:gd name="T20" fmla="*/ 131 w 463"/>
                <a:gd name="T21" fmla="*/ 108 h 324"/>
                <a:gd name="T22" fmla="*/ 115 w 463"/>
                <a:gd name="T23" fmla="*/ 101 h 324"/>
                <a:gd name="T24" fmla="*/ 109 w 463"/>
                <a:gd name="T25" fmla="*/ 99 h 324"/>
                <a:gd name="T26" fmla="*/ 123 w 463"/>
                <a:gd name="T27" fmla="*/ 138 h 324"/>
                <a:gd name="T28" fmla="*/ 136 w 463"/>
                <a:gd name="T29" fmla="*/ 177 h 324"/>
                <a:gd name="T30" fmla="*/ 146 w 463"/>
                <a:gd name="T31" fmla="*/ 217 h 324"/>
                <a:gd name="T32" fmla="*/ 154 w 463"/>
                <a:gd name="T33" fmla="*/ 258 h 324"/>
                <a:gd name="T34" fmla="*/ 136 w 463"/>
                <a:gd name="T35" fmla="*/ 253 h 324"/>
                <a:gd name="T36" fmla="*/ 100 w 463"/>
                <a:gd name="T37" fmla="*/ 238 h 324"/>
                <a:gd name="T38" fmla="*/ 67 w 463"/>
                <a:gd name="T39" fmla="*/ 221 h 324"/>
                <a:gd name="T40" fmla="*/ 52 w 463"/>
                <a:gd name="T41" fmla="*/ 211 h 324"/>
                <a:gd name="T42" fmla="*/ 65 w 463"/>
                <a:gd name="T43" fmla="*/ 207 h 324"/>
                <a:gd name="T44" fmla="*/ 81 w 463"/>
                <a:gd name="T45" fmla="*/ 206 h 324"/>
                <a:gd name="T46" fmla="*/ 98 w 463"/>
                <a:gd name="T47" fmla="*/ 206 h 324"/>
                <a:gd name="T48" fmla="*/ 113 w 463"/>
                <a:gd name="T49" fmla="*/ 208 h 324"/>
                <a:gd name="T50" fmla="*/ 100 w 463"/>
                <a:gd name="T51" fmla="*/ 155 h 324"/>
                <a:gd name="T52" fmla="*/ 73 w 463"/>
                <a:gd name="T53" fmla="*/ 102 h 324"/>
                <a:gd name="T54" fmla="*/ 37 w 463"/>
                <a:gd name="T55" fmla="*/ 49 h 324"/>
                <a:gd name="T56" fmla="*/ 0 w 463"/>
                <a:gd name="T57" fmla="*/ 0 h 324"/>
                <a:gd name="T58" fmla="*/ 25 w 463"/>
                <a:gd name="T59" fmla="*/ 12 h 324"/>
                <a:gd name="T60" fmla="*/ 50 w 463"/>
                <a:gd name="T61" fmla="*/ 29 h 324"/>
                <a:gd name="T62" fmla="*/ 71 w 463"/>
                <a:gd name="T63" fmla="*/ 50 h 324"/>
                <a:gd name="T64" fmla="*/ 92 w 463"/>
                <a:gd name="T65" fmla="*/ 76 h 324"/>
                <a:gd name="T66" fmla="*/ 136 w 463"/>
                <a:gd name="T67" fmla="*/ 81 h 324"/>
                <a:gd name="T68" fmla="*/ 178 w 463"/>
                <a:gd name="T69" fmla="*/ 92 h 324"/>
                <a:gd name="T70" fmla="*/ 219 w 463"/>
                <a:gd name="T71" fmla="*/ 108 h 324"/>
                <a:gd name="T72" fmla="*/ 256 w 463"/>
                <a:gd name="T73" fmla="*/ 130 h 324"/>
                <a:gd name="T74" fmla="*/ 413 w 463"/>
                <a:gd name="T75" fmla="*/ 249 h 324"/>
                <a:gd name="T76" fmla="*/ 426 w 463"/>
                <a:gd name="T77" fmla="*/ 253 h 324"/>
                <a:gd name="T78" fmla="*/ 438 w 463"/>
                <a:gd name="T79" fmla="*/ 258 h 324"/>
                <a:gd name="T80" fmla="*/ 451 w 463"/>
                <a:gd name="T81" fmla="*/ 261 h 324"/>
                <a:gd name="T82" fmla="*/ 463 w 463"/>
                <a:gd name="T8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3" h="324">
                  <a:moveTo>
                    <a:pt x="463" y="324"/>
                  </a:moveTo>
                  <a:lnTo>
                    <a:pt x="455" y="322"/>
                  </a:lnTo>
                  <a:lnTo>
                    <a:pt x="448" y="320"/>
                  </a:lnTo>
                  <a:lnTo>
                    <a:pt x="441" y="318"/>
                  </a:lnTo>
                  <a:lnTo>
                    <a:pt x="433" y="314"/>
                  </a:lnTo>
                  <a:lnTo>
                    <a:pt x="426" y="311"/>
                  </a:lnTo>
                  <a:lnTo>
                    <a:pt x="419" y="307"/>
                  </a:lnTo>
                  <a:lnTo>
                    <a:pt x="413" y="304"/>
                  </a:lnTo>
                  <a:lnTo>
                    <a:pt x="406" y="300"/>
                  </a:lnTo>
                  <a:lnTo>
                    <a:pt x="305" y="222"/>
                  </a:lnTo>
                  <a:lnTo>
                    <a:pt x="293" y="208"/>
                  </a:lnTo>
                  <a:lnTo>
                    <a:pt x="280" y="196"/>
                  </a:lnTo>
                  <a:lnTo>
                    <a:pt x="265" y="183"/>
                  </a:lnTo>
                  <a:lnTo>
                    <a:pt x="250" y="171"/>
                  </a:lnTo>
                  <a:lnTo>
                    <a:pt x="234" y="161"/>
                  </a:lnTo>
                  <a:lnTo>
                    <a:pt x="218" y="151"/>
                  </a:lnTo>
                  <a:lnTo>
                    <a:pt x="201" y="141"/>
                  </a:lnTo>
                  <a:lnTo>
                    <a:pt x="185" y="132"/>
                  </a:lnTo>
                  <a:lnTo>
                    <a:pt x="170" y="125"/>
                  </a:lnTo>
                  <a:lnTo>
                    <a:pt x="155" y="118"/>
                  </a:lnTo>
                  <a:lnTo>
                    <a:pt x="143" y="113"/>
                  </a:lnTo>
                  <a:lnTo>
                    <a:pt x="131" y="108"/>
                  </a:lnTo>
                  <a:lnTo>
                    <a:pt x="122" y="103"/>
                  </a:lnTo>
                  <a:lnTo>
                    <a:pt x="115" y="101"/>
                  </a:lnTo>
                  <a:lnTo>
                    <a:pt x="111" y="99"/>
                  </a:lnTo>
                  <a:lnTo>
                    <a:pt x="109" y="99"/>
                  </a:lnTo>
                  <a:lnTo>
                    <a:pt x="116" y="118"/>
                  </a:lnTo>
                  <a:lnTo>
                    <a:pt x="123" y="138"/>
                  </a:lnTo>
                  <a:lnTo>
                    <a:pt x="129" y="157"/>
                  </a:lnTo>
                  <a:lnTo>
                    <a:pt x="136" y="177"/>
                  </a:lnTo>
                  <a:lnTo>
                    <a:pt x="140" y="198"/>
                  </a:lnTo>
                  <a:lnTo>
                    <a:pt x="146" y="217"/>
                  </a:lnTo>
                  <a:lnTo>
                    <a:pt x="151" y="237"/>
                  </a:lnTo>
                  <a:lnTo>
                    <a:pt x="154" y="258"/>
                  </a:lnTo>
                  <a:lnTo>
                    <a:pt x="149" y="258"/>
                  </a:lnTo>
                  <a:lnTo>
                    <a:pt x="136" y="253"/>
                  </a:lnTo>
                  <a:lnTo>
                    <a:pt x="120" y="246"/>
                  </a:lnTo>
                  <a:lnTo>
                    <a:pt x="100" y="238"/>
                  </a:lnTo>
                  <a:lnTo>
                    <a:pt x="82" y="229"/>
                  </a:lnTo>
                  <a:lnTo>
                    <a:pt x="67" y="221"/>
                  </a:lnTo>
                  <a:lnTo>
                    <a:pt x="55" y="214"/>
                  </a:lnTo>
                  <a:lnTo>
                    <a:pt x="52" y="211"/>
                  </a:lnTo>
                  <a:lnTo>
                    <a:pt x="58" y="209"/>
                  </a:lnTo>
                  <a:lnTo>
                    <a:pt x="65" y="207"/>
                  </a:lnTo>
                  <a:lnTo>
                    <a:pt x="73" y="206"/>
                  </a:lnTo>
                  <a:lnTo>
                    <a:pt x="81" y="206"/>
                  </a:lnTo>
                  <a:lnTo>
                    <a:pt x="90" y="205"/>
                  </a:lnTo>
                  <a:lnTo>
                    <a:pt x="98" y="206"/>
                  </a:lnTo>
                  <a:lnTo>
                    <a:pt x="106" y="206"/>
                  </a:lnTo>
                  <a:lnTo>
                    <a:pt x="113" y="208"/>
                  </a:lnTo>
                  <a:lnTo>
                    <a:pt x="108" y="182"/>
                  </a:lnTo>
                  <a:lnTo>
                    <a:pt x="100" y="155"/>
                  </a:lnTo>
                  <a:lnTo>
                    <a:pt x="88" y="129"/>
                  </a:lnTo>
                  <a:lnTo>
                    <a:pt x="73" y="102"/>
                  </a:lnTo>
                  <a:lnTo>
                    <a:pt x="55" y="74"/>
                  </a:lnTo>
                  <a:lnTo>
                    <a:pt x="37" y="49"/>
                  </a:lnTo>
                  <a:lnTo>
                    <a:pt x="19" y="24"/>
                  </a:lnTo>
                  <a:lnTo>
                    <a:pt x="0" y="0"/>
                  </a:lnTo>
                  <a:lnTo>
                    <a:pt x="13" y="5"/>
                  </a:lnTo>
                  <a:lnTo>
                    <a:pt x="25" y="12"/>
                  </a:lnTo>
                  <a:lnTo>
                    <a:pt x="38" y="20"/>
                  </a:lnTo>
                  <a:lnTo>
                    <a:pt x="50" y="29"/>
                  </a:lnTo>
                  <a:lnTo>
                    <a:pt x="61" y="40"/>
                  </a:lnTo>
                  <a:lnTo>
                    <a:pt x="71" y="50"/>
                  </a:lnTo>
                  <a:lnTo>
                    <a:pt x="82" y="63"/>
                  </a:lnTo>
                  <a:lnTo>
                    <a:pt x="92" y="76"/>
                  </a:lnTo>
                  <a:lnTo>
                    <a:pt x="114" y="78"/>
                  </a:lnTo>
                  <a:lnTo>
                    <a:pt x="136" y="81"/>
                  </a:lnTo>
                  <a:lnTo>
                    <a:pt x="158" y="86"/>
                  </a:lnTo>
                  <a:lnTo>
                    <a:pt x="178" y="92"/>
                  </a:lnTo>
                  <a:lnTo>
                    <a:pt x="199" y="100"/>
                  </a:lnTo>
                  <a:lnTo>
                    <a:pt x="219" y="108"/>
                  </a:lnTo>
                  <a:lnTo>
                    <a:pt x="237" y="118"/>
                  </a:lnTo>
                  <a:lnTo>
                    <a:pt x="256" y="130"/>
                  </a:lnTo>
                  <a:lnTo>
                    <a:pt x="407" y="245"/>
                  </a:lnTo>
                  <a:lnTo>
                    <a:pt x="413" y="249"/>
                  </a:lnTo>
                  <a:lnTo>
                    <a:pt x="419" y="251"/>
                  </a:lnTo>
                  <a:lnTo>
                    <a:pt x="426" y="253"/>
                  </a:lnTo>
                  <a:lnTo>
                    <a:pt x="432" y="256"/>
                  </a:lnTo>
                  <a:lnTo>
                    <a:pt x="438" y="258"/>
                  </a:lnTo>
                  <a:lnTo>
                    <a:pt x="445" y="259"/>
                  </a:lnTo>
                  <a:lnTo>
                    <a:pt x="451" y="261"/>
                  </a:lnTo>
                  <a:lnTo>
                    <a:pt x="458" y="262"/>
                  </a:lnTo>
                  <a:lnTo>
                    <a:pt x="463"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6" name="Freeform 240"/>
            <p:cNvSpPr>
              <a:spLocks/>
            </p:cNvSpPr>
            <p:nvPr/>
          </p:nvSpPr>
          <p:spPr bwMode="auto">
            <a:xfrm>
              <a:off x="5369" y="1006"/>
              <a:ext cx="112" cy="245"/>
            </a:xfrm>
            <a:custGeom>
              <a:avLst/>
              <a:gdLst>
                <a:gd name="T0" fmla="*/ 221 w 448"/>
                <a:gd name="T1" fmla="*/ 912 h 979"/>
                <a:gd name="T2" fmla="*/ 234 w 448"/>
                <a:gd name="T3" fmla="*/ 936 h 979"/>
                <a:gd name="T4" fmla="*/ 217 w 448"/>
                <a:gd name="T5" fmla="*/ 957 h 979"/>
                <a:gd name="T6" fmla="*/ 191 w 448"/>
                <a:gd name="T7" fmla="*/ 967 h 979"/>
                <a:gd name="T8" fmla="*/ 164 w 448"/>
                <a:gd name="T9" fmla="*/ 973 h 979"/>
                <a:gd name="T10" fmla="*/ 128 w 448"/>
                <a:gd name="T11" fmla="*/ 978 h 979"/>
                <a:gd name="T12" fmla="*/ 83 w 448"/>
                <a:gd name="T13" fmla="*/ 978 h 979"/>
                <a:gd name="T14" fmla="*/ 49 w 448"/>
                <a:gd name="T15" fmla="*/ 973 h 979"/>
                <a:gd name="T16" fmla="*/ 23 w 448"/>
                <a:gd name="T17" fmla="*/ 968 h 979"/>
                <a:gd name="T18" fmla="*/ 6 w 448"/>
                <a:gd name="T19" fmla="*/ 960 h 979"/>
                <a:gd name="T20" fmla="*/ 10 w 448"/>
                <a:gd name="T21" fmla="*/ 941 h 979"/>
                <a:gd name="T22" fmla="*/ 35 w 448"/>
                <a:gd name="T23" fmla="*/ 949 h 979"/>
                <a:gd name="T24" fmla="*/ 65 w 448"/>
                <a:gd name="T25" fmla="*/ 953 h 979"/>
                <a:gd name="T26" fmla="*/ 98 w 448"/>
                <a:gd name="T27" fmla="*/ 956 h 979"/>
                <a:gd name="T28" fmla="*/ 130 w 448"/>
                <a:gd name="T29" fmla="*/ 955 h 979"/>
                <a:gd name="T30" fmla="*/ 160 w 448"/>
                <a:gd name="T31" fmla="*/ 952 h 979"/>
                <a:gd name="T32" fmla="*/ 186 w 448"/>
                <a:gd name="T33" fmla="*/ 948 h 979"/>
                <a:gd name="T34" fmla="*/ 203 w 448"/>
                <a:gd name="T35" fmla="*/ 941 h 979"/>
                <a:gd name="T36" fmla="*/ 210 w 448"/>
                <a:gd name="T37" fmla="*/ 933 h 979"/>
                <a:gd name="T38" fmla="*/ 203 w 448"/>
                <a:gd name="T39" fmla="*/ 921 h 979"/>
                <a:gd name="T40" fmla="*/ 198 w 448"/>
                <a:gd name="T41" fmla="*/ 897 h 979"/>
                <a:gd name="T42" fmla="*/ 195 w 448"/>
                <a:gd name="T43" fmla="*/ 385 h 979"/>
                <a:gd name="T44" fmla="*/ 190 w 448"/>
                <a:gd name="T45" fmla="*/ 372 h 979"/>
                <a:gd name="T46" fmla="*/ 194 w 448"/>
                <a:gd name="T47" fmla="*/ 369 h 979"/>
                <a:gd name="T48" fmla="*/ 210 w 448"/>
                <a:gd name="T49" fmla="*/ 378 h 979"/>
                <a:gd name="T50" fmla="*/ 221 w 448"/>
                <a:gd name="T51" fmla="*/ 400 h 979"/>
                <a:gd name="T52" fmla="*/ 220 w 448"/>
                <a:gd name="T53" fmla="*/ 441 h 979"/>
                <a:gd name="T54" fmla="*/ 225 w 448"/>
                <a:gd name="T55" fmla="*/ 452 h 979"/>
                <a:gd name="T56" fmla="*/ 244 w 448"/>
                <a:gd name="T57" fmla="*/ 383 h 979"/>
                <a:gd name="T58" fmla="*/ 271 w 448"/>
                <a:gd name="T59" fmla="*/ 285 h 979"/>
                <a:gd name="T60" fmla="*/ 291 w 448"/>
                <a:gd name="T61" fmla="*/ 200 h 979"/>
                <a:gd name="T62" fmla="*/ 299 w 448"/>
                <a:gd name="T63" fmla="*/ 135 h 979"/>
                <a:gd name="T64" fmla="*/ 308 w 448"/>
                <a:gd name="T65" fmla="*/ 41 h 979"/>
                <a:gd name="T66" fmla="*/ 311 w 448"/>
                <a:gd name="T67" fmla="*/ 0 h 979"/>
                <a:gd name="T68" fmla="*/ 327 w 448"/>
                <a:gd name="T69" fmla="*/ 25 h 979"/>
                <a:gd name="T70" fmla="*/ 332 w 448"/>
                <a:gd name="T71" fmla="*/ 59 h 979"/>
                <a:gd name="T72" fmla="*/ 328 w 448"/>
                <a:gd name="T73" fmla="*/ 153 h 979"/>
                <a:gd name="T74" fmla="*/ 313 w 448"/>
                <a:gd name="T75" fmla="*/ 247 h 979"/>
                <a:gd name="T76" fmla="*/ 293 w 448"/>
                <a:gd name="T77" fmla="*/ 338 h 979"/>
                <a:gd name="T78" fmla="*/ 267 w 448"/>
                <a:gd name="T79" fmla="*/ 425 h 979"/>
                <a:gd name="T80" fmla="*/ 283 w 448"/>
                <a:gd name="T81" fmla="*/ 408 h 979"/>
                <a:gd name="T82" fmla="*/ 322 w 448"/>
                <a:gd name="T83" fmla="*/ 368 h 979"/>
                <a:gd name="T84" fmla="*/ 371 w 448"/>
                <a:gd name="T85" fmla="*/ 320 h 979"/>
                <a:gd name="T86" fmla="*/ 417 w 448"/>
                <a:gd name="T87" fmla="*/ 283 h 979"/>
                <a:gd name="T88" fmla="*/ 405 w 448"/>
                <a:gd name="T89" fmla="*/ 263 h 979"/>
                <a:gd name="T90" fmla="*/ 391 w 448"/>
                <a:gd name="T91" fmla="*/ 237 h 979"/>
                <a:gd name="T92" fmla="*/ 379 w 448"/>
                <a:gd name="T93" fmla="*/ 214 h 979"/>
                <a:gd name="T94" fmla="*/ 375 w 448"/>
                <a:gd name="T95" fmla="*/ 202 h 979"/>
                <a:gd name="T96" fmla="*/ 390 w 448"/>
                <a:gd name="T97" fmla="*/ 213 h 979"/>
                <a:gd name="T98" fmla="*/ 413 w 448"/>
                <a:gd name="T99" fmla="*/ 240 h 979"/>
                <a:gd name="T100" fmla="*/ 435 w 448"/>
                <a:gd name="T101" fmla="*/ 270 h 979"/>
                <a:gd name="T102" fmla="*/ 448 w 448"/>
                <a:gd name="T103" fmla="*/ 295 h 979"/>
                <a:gd name="T104" fmla="*/ 426 w 448"/>
                <a:gd name="T105" fmla="*/ 310 h 979"/>
                <a:gd name="T106" fmla="*/ 403 w 448"/>
                <a:gd name="T107" fmla="*/ 325 h 979"/>
                <a:gd name="T108" fmla="*/ 380 w 448"/>
                <a:gd name="T109" fmla="*/ 341 h 979"/>
                <a:gd name="T110" fmla="*/ 359 w 448"/>
                <a:gd name="T111" fmla="*/ 360 h 979"/>
                <a:gd name="T112" fmla="*/ 313 w 448"/>
                <a:gd name="T113" fmla="*/ 407 h 979"/>
                <a:gd name="T114" fmla="*/ 274 w 448"/>
                <a:gd name="T115" fmla="*/ 454 h 979"/>
                <a:gd name="T116" fmla="*/ 242 w 448"/>
                <a:gd name="T117" fmla="*/ 506 h 979"/>
                <a:gd name="T118" fmla="*/ 215 w 448"/>
                <a:gd name="T119" fmla="*/ 562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979">
                  <a:moveTo>
                    <a:pt x="214" y="900"/>
                  </a:moveTo>
                  <a:lnTo>
                    <a:pt x="221" y="912"/>
                  </a:lnTo>
                  <a:lnTo>
                    <a:pt x="230" y="923"/>
                  </a:lnTo>
                  <a:lnTo>
                    <a:pt x="234" y="936"/>
                  </a:lnTo>
                  <a:lnTo>
                    <a:pt x="229" y="949"/>
                  </a:lnTo>
                  <a:lnTo>
                    <a:pt x="217" y="957"/>
                  </a:lnTo>
                  <a:lnTo>
                    <a:pt x="204" y="963"/>
                  </a:lnTo>
                  <a:lnTo>
                    <a:pt x="191" y="967"/>
                  </a:lnTo>
                  <a:lnTo>
                    <a:pt x="178" y="971"/>
                  </a:lnTo>
                  <a:lnTo>
                    <a:pt x="164" y="973"/>
                  </a:lnTo>
                  <a:lnTo>
                    <a:pt x="146" y="975"/>
                  </a:lnTo>
                  <a:lnTo>
                    <a:pt x="128" y="978"/>
                  </a:lnTo>
                  <a:lnTo>
                    <a:pt x="105" y="979"/>
                  </a:lnTo>
                  <a:lnTo>
                    <a:pt x="83" y="978"/>
                  </a:lnTo>
                  <a:lnTo>
                    <a:pt x="65" y="975"/>
                  </a:lnTo>
                  <a:lnTo>
                    <a:pt x="49" y="973"/>
                  </a:lnTo>
                  <a:lnTo>
                    <a:pt x="35" y="971"/>
                  </a:lnTo>
                  <a:lnTo>
                    <a:pt x="23" y="968"/>
                  </a:lnTo>
                  <a:lnTo>
                    <a:pt x="14" y="964"/>
                  </a:lnTo>
                  <a:lnTo>
                    <a:pt x="6" y="960"/>
                  </a:lnTo>
                  <a:lnTo>
                    <a:pt x="0" y="955"/>
                  </a:lnTo>
                  <a:lnTo>
                    <a:pt x="10" y="941"/>
                  </a:lnTo>
                  <a:lnTo>
                    <a:pt x="21" y="945"/>
                  </a:lnTo>
                  <a:lnTo>
                    <a:pt x="35" y="949"/>
                  </a:lnTo>
                  <a:lnTo>
                    <a:pt x="49" y="951"/>
                  </a:lnTo>
                  <a:lnTo>
                    <a:pt x="65" y="953"/>
                  </a:lnTo>
                  <a:lnTo>
                    <a:pt x="81" y="955"/>
                  </a:lnTo>
                  <a:lnTo>
                    <a:pt x="98" y="956"/>
                  </a:lnTo>
                  <a:lnTo>
                    <a:pt x="114" y="956"/>
                  </a:lnTo>
                  <a:lnTo>
                    <a:pt x="130" y="955"/>
                  </a:lnTo>
                  <a:lnTo>
                    <a:pt x="146" y="953"/>
                  </a:lnTo>
                  <a:lnTo>
                    <a:pt x="160" y="952"/>
                  </a:lnTo>
                  <a:lnTo>
                    <a:pt x="174" y="950"/>
                  </a:lnTo>
                  <a:lnTo>
                    <a:pt x="186" y="948"/>
                  </a:lnTo>
                  <a:lnTo>
                    <a:pt x="195" y="944"/>
                  </a:lnTo>
                  <a:lnTo>
                    <a:pt x="203" y="941"/>
                  </a:lnTo>
                  <a:lnTo>
                    <a:pt x="207" y="937"/>
                  </a:lnTo>
                  <a:lnTo>
                    <a:pt x="210" y="933"/>
                  </a:lnTo>
                  <a:lnTo>
                    <a:pt x="206" y="928"/>
                  </a:lnTo>
                  <a:lnTo>
                    <a:pt x="203" y="921"/>
                  </a:lnTo>
                  <a:lnTo>
                    <a:pt x="201" y="911"/>
                  </a:lnTo>
                  <a:lnTo>
                    <a:pt x="198" y="897"/>
                  </a:lnTo>
                  <a:lnTo>
                    <a:pt x="198" y="392"/>
                  </a:lnTo>
                  <a:lnTo>
                    <a:pt x="195" y="385"/>
                  </a:lnTo>
                  <a:lnTo>
                    <a:pt x="192" y="378"/>
                  </a:lnTo>
                  <a:lnTo>
                    <a:pt x="190" y="372"/>
                  </a:lnTo>
                  <a:lnTo>
                    <a:pt x="187" y="368"/>
                  </a:lnTo>
                  <a:lnTo>
                    <a:pt x="194" y="369"/>
                  </a:lnTo>
                  <a:lnTo>
                    <a:pt x="203" y="372"/>
                  </a:lnTo>
                  <a:lnTo>
                    <a:pt x="210" y="378"/>
                  </a:lnTo>
                  <a:lnTo>
                    <a:pt x="215" y="381"/>
                  </a:lnTo>
                  <a:lnTo>
                    <a:pt x="221" y="400"/>
                  </a:lnTo>
                  <a:lnTo>
                    <a:pt x="221" y="419"/>
                  </a:lnTo>
                  <a:lnTo>
                    <a:pt x="220" y="441"/>
                  </a:lnTo>
                  <a:lnTo>
                    <a:pt x="221" y="462"/>
                  </a:lnTo>
                  <a:lnTo>
                    <a:pt x="225" y="452"/>
                  </a:lnTo>
                  <a:lnTo>
                    <a:pt x="233" y="423"/>
                  </a:lnTo>
                  <a:lnTo>
                    <a:pt x="244" y="383"/>
                  </a:lnTo>
                  <a:lnTo>
                    <a:pt x="257" y="334"/>
                  </a:lnTo>
                  <a:lnTo>
                    <a:pt x="271" y="285"/>
                  </a:lnTo>
                  <a:lnTo>
                    <a:pt x="283" y="238"/>
                  </a:lnTo>
                  <a:lnTo>
                    <a:pt x="291" y="200"/>
                  </a:lnTo>
                  <a:lnTo>
                    <a:pt x="296" y="176"/>
                  </a:lnTo>
                  <a:lnTo>
                    <a:pt x="299" y="135"/>
                  </a:lnTo>
                  <a:lnTo>
                    <a:pt x="304" y="84"/>
                  </a:lnTo>
                  <a:lnTo>
                    <a:pt x="308" y="41"/>
                  </a:lnTo>
                  <a:lnTo>
                    <a:pt x="309" y="23"/>
                  </a:lnTo>
                  <a:lnTo>
                    <a:pt x="311" y="0"/>
                  </a:lnTo>
                  <a:lnTo>
                    <a:pt x="321" y="10"/>
                  </a:lnTo>
                  <a:lnTo>
                    <a:pt x="327" y="25"/>
                  </a:lnTo>
                  <a:lnTo>
                    <a:pt x="329" y="42"/>
                  </a:lnTo>
                  <a:lnTo>
                    <a:pt x="332" y="59"/>
                  </a:lnTo>
                  <a:lnTo>
                    <a:pt x="332" y="106"/>
                  </a:lnTo>
                  <a:lnTo>
                    <a:pt x="328" y="153"/>
                  </a:lnTo>
                  <a:lnTo>
                    <a:pt x="322" y="200"/>
                  </a:lnTo>
                  <a:lnTo>
                    <a:pt x="313" y="247"/>
                  </a:lnTo>
                  <a:lnTo>
                    <a:pt x="304" y="291"/>
                  </a:lnTo>
                  <a:lnTo>
                    <a:pt x="293" y="338"/>
                  </a:lnTo>
                  <a:lnTo>
                    <a:pt x="280" y="381"/>
                  </a:lnTo>
                  <a:lnTo>
                    <a:pt x="267" y="425"/>
                  </a:lnTo>
                  <a:lnTo>
                    <a:pt x="272" y="421"/>
                  </a:lnTo>
                  <a:lnTo>
                    <a:pt x="283" y="408"/>
                  </a:lnTo>
                  <a:lnTo>
                    <a:pt x="301" y="389"/>
                  </a:lnTo>
                  <a:lnTo>
                    <a:pt x="322" y="368"/>
                  </a:lnTo>
                  <a:lnTo>
                    <a:pt x="347" y="343"/>
                  </a:lnTo>
                  <a:lnTo>
                    <a:pt x="371" y="320"/>
                  </a:lnTo>
                  <a:lnTo>
                    <a:pt x="395" y="300"/>
                  </a:lnTo>
                  <a:lnTo>
                    <a:pt x="417" y="283"/>
                  </a:lnTo>
                  <a:lnTo>
                    <a:pt x="412" y="274"/>
                  </a:lnTo>
                  <a:lnTo>
                    <a:pt x="405" y="263"/>
                  </a:lnTo>
                  <a:lnTo>
                    <a:pt x="398" y="250"/>
                  </a:lnTo>
                  <a:lnTo>
                    <a:pt x="391" y="237"/>
                  </a:lnTo>
                  <a:lnTo>
                    <a:pt x="385" y="225"/>
                  </a:lnTo>
                  <a:lnTo>
                    <a:pt x="379" y="214"/>
                  </a:lnTo>
                  <a:lnTo>
                    <a:pt x="377" y="206"/>
                  </a:lnTo>
                  <a:lnTo>
                    <a:pt x="375" y="202"/>
                  </a:lnTo>
                  <a:lnTo>
                    <a:pt x="381" y="205"/>
                  </a:lnTo>
                  <a:lnTo>
                    <a:pt x="390" y="213"/>
                  </a:lnTo>
                  <a:lnTo>
                    <a:pt x="402" y="225"/>
                  </a:lnTo>
                  <a:lnTo>
                    <a:pt x="413" y="240"/>
                  </a:lnTo>
                  <a:lnTo>
                    <a:pt x="426" y="255"/>
                  </a:lnTo>
                  <a:lnTo>
                    <a:pt x="435" y="270"/>
                  </a:lnTo>
                  <a:lnTo>
                    <a:pt x="443" y="283"/>
                  </a:lnTo>
                  <a:lnTo>
                    <a:pt x="448" y="295"/>
                  </a:lnTo>
                  <a:lnTo>
                    <a:pt x="436" y="303"/>
                  </a:lnTo>
                  <a:lnTo>
                    <a:pt x="426" y="310"/>
                  </a:lnTo>
                  <a:lnTo>
                    <a:pt x="415" y="318"/>
                  </a:lnTo>
                  <a:lnTo>
                    <a:pt x="403" y="325"/>
                  </a:lnTo>
                  <a:lnTo>
                    <a:pt x="391" y="333"/>
                  </a:lnTo>
                  <a:lnTo>
                    <a:pt x="380" y="341"/>
                  </a:lnTo>
                  <a:lnTo>
                    <a:pt x="370" y="350"/>
                  </a:lnTo>
                  <a:lnTo>
                    <a:pt x="359" y="360"/>
                  </a:lnTo>
                  <a:lnTo>
                    <a:pt x="335" y="383"/>
                  </a:lnTo>
                  <a:lnTo>
                    <a:pt x="313" y="407"/>
                  </a:lnTo>
                  <a:lnTo>
                    <a:pt x="293" y="430"/>
                  </a:lnTo>
                  <a:lnTo>
                    <a:pt x="274" y="454"/>
                  </a:lnTo>
                  <a:lnTo>
                    <a:pt x="258" y="479"/>
                  </a:lnTo>
                  <a:lnTo>
                    <a:pt x="242" y="506"/>
                  </a:lnTo>
                  <a:lnTo>
                    <a:pt x="228" y="534"/>
                  </a:lnTo>
                  <a:lnTo>
                    <a:pt x="215" y="562"/>
                  </a:lnTo>
                  <a:lnTo>
                    <a:pt x="214" y="9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7" name="Freeform 241"/>
            <p:cNvSpPr>
              <a:spLocks/>
            </p:cNvSpPr>
            <p:nvPr/>
          </p:nvSpPr>
          <p:spPr bwMode="auto">
            <a:xfrm>
              <a:off x="5567" y="1024"/>
              <a:ext cx="78" cy="138"/>
            </a:xfrm>
            <a:custGeom>
              <a:avLst/>
              <a:gdLst>
                <a:gd name="T0" fmla="*/ 271 w 314"/>
                <a:gd name="T1" fmla="*/ 497 h 552"/>
                <a:gd name="T2" fmla="*/ 264 w 314"/>
                <a:gd name="T3" fmla="*/ 391 h 552"/>
                <a:gd name="T4" fmla="*/ 243 w 314"/>
                <a:gd name="T5" fmla="*/ 289 h 552"/>
                <a:gd name="T6" fmla="*/ 223 w 314"/>
                <a:gd name="T7" fmla="*/ 187 h 552"/>
                <a:gd name="T8" fmla="*/ 213 w 314"/>
                <a:gd name="T9" fmla="*/ 146 h 552"/>
                <a:gd name="T10" fmla="*/ 197 w 314"/>
                <a:gd name="T11" fmla="*/ 167 h 552"/>
                <a:gd name="T12" fmla="*/ 177 w 314"/>
                <a:gd name="T13" fmla="*/ 186 h 552"/>
                <a:gd name="T14" fmla="*/ 151 w 314"/>
                <a:gd name="T15" fmla="*/ 199 h 552"/>
                <a:gd name="T16" fmla="*/ 40 w 314"/>
                <a:gd name="T17" fmla="*/ 116 h 552"/>
                <a:gd name="T18" fmla="*/ 46 w 314"/>
                <a:gd name="T19" fmla="*/ 148 h 552"/>
                <a:gd name="T20" fmla="*/ 53 w 314"/>
                <a:gd name="T21" fmla="*/ 179 h 552"/>
                <a:gd name="T22" fmla="*/ 62 w 314"/>
                <a:gd name="T23" fmla="*/ 246 h 552"/>
                <a:gd name="T24" fmla="*/ 65 w 314"/>
                <a:gd name="T25" fmla="*/ 317 h 552"/>
                <a:gd name="T26" fmla="*/ 73 w 314"/>
                <a:gd name="T27" fmla="*/ 383 h 552"/>
                <a:gd name="T28" fmla="*/ 99 w 314"/>
                <a:gd name="T29" fmla="*/ 436 h 552"/>
                <a:gd name="T30" fmla="*/ 114 w 314"/>
                <a:gd name="T31" fmla="*/ 467 h 552"/>
                <a:gd name="T32" fmla="*/ 129 w 314"/>
                <a:gd name="T33" fmla="*/ 503 h 552"/>
                <a:gd name="T34" fmla="*/ 108 w 314"/>
                <a:gd name="T35" fmla="*/ 496 h 552"/>
                <a:gd name="T36" fmla="*/ 92 w 314"/>
                <a:gd name="T37" fmla="*/ 478 h 552"/>
                <a:gd name="T38" fmla="*/ 82 w 314"/>
                <a:gd name="T39" fmla="*/ 460 h 552"/>
                <a:gd name="T40" fmla="*/ 78 w 314"/>
                <a:gd name="T41" fmla="*/ 452 h 552"/>
                <a:gd name="T42" fmla="*/ 69 w 314"/>
                <a:gd name="T43" fmla="*/ 452 h 552"/>
                <a:gd name="T44" fmla="*/ 63 w 314"/>
                <a:gd name="T45" fmla="*/ 447 h 552"/>
                <a:gd name="T46" fmla="*/ 50 w 314"/>
                <a:gd name="T47" fmla="*/ 399 h 552"/>
                <a:gd name="T48" fmla="*/ 39 w 314"/>
                <a:gd name="T49" fmla="*/ 312 h 552"/>
                <a:gd name="T50" fmla="*/ 26 w 314"/>
                <a:gd name="T51" fmla="*/ 213 h 552"/>
                <a:gd name="T52" fmla="*/ 13 w 314"/>
                <a:gd name="T53" fmla="*/ 130 h 552"/>
                <a:gd name="T54" fmla="*/ 0 w 314"/>
                <a:gd name="T55" fmla="*/ 78 h 552"/>
                <a:gd name="T56" fmla="*/ 14 w 314"/>
                <a:gd name="T57" fmla="*/ 28 h 552"/>
                <a:gd name="T58" fmla="*/ 18 w 314"/>
                <a:gd name="T59" fmla="*/ 40 h 552"/>
                <a:gd name="T60" fmla="*/ 36 w 314"/>
                <a:gd name="T61" fmla="*/ 74 h 552"/>
                <a:gd name="T62" fmla="*/ 75 w 314"/>
                <a:gd name="T63" fmla="*/ 120 h 552"/>
                <a:gd name="T64" fmla="*/ 145 w 314"/>
                <a:gd name="T65" fmla="*/ 171 h 552"/>
                <a:gd name="T66" fmla="*/ 177 w 314"/>
                <a:gd name="T67" fmla="*/ 150 h 552"/>
                <a:gd name="T68" fmla="*/ 203 w 314"/>
                <a:gd name="T69" fmla="*/ 120 h 552"/>
                <a:gd name="T70" fmla="*/ 217 w 314"/>
                <a:gd name="T71" fmla="*/ 84 h 552"/>
                <a:gd name="T72" fmla="*/ 216 w 314"/>
                <a:gd name="T73" fmla="*/ 47 h 552"/>
                <a:gd name="T74" fmla="*/ 210 w 314"/>
                <a:gd name="T75" fmla="*/ 23 h 552"/>
                <a:gd name="T76" fmla="*/ 186 w 314"/>
                <a:gd name="T77" fmla="*/ 1 h 552"/>
                <a:gd name="T78" fmla="*/ 199 w 314"/>
                <a:gd name="T79" fmla="*/ 0 h 552"/>
                <a:gd name="T80" fmla="*/ 210 w 314"/>
                <a:gd name="T81" fmla="*/ 5 h 552"/>
                <a:gd name="T82" fmla="*/ 221 w 314"/>
                <a:gd name="T83" fmla="*/ 11 h 552"/>
                <a:gd name="T84" fmla="*/ 231 w 314"/>
                <a:gd name="T85" fmla="*/ 18 h 552"/>
                <a:gd name="T86" fmla="*/ 260 w 314"/>
                <a:gd name="T87" fmla="*/ 83 h 552"/>
                <a:gd name="T88" fmla="*/ 266 w 314"/>
                <a:gd name="T89" fmla="*/ 154 h 552"/>
                <a:gd name="T90" fmla="*/ 300 w 314"/>
                <a:gd name="T91" fmla="*/ 304 h 552"/>
                <a:gd name="T92" fmla="*/ 308 w 314"/>
                <a:gd name="T93" fmla="*/ 360 h 552"/>
                <a:gd name="T94" fmla="*/ 314 w 314"/>
                <a:gd name="T95" fmla="*/ 416 h 552"/>
                <a:gd name="T96" fmla="*/ 310 w 314"/>
                <a:gd name="T97" fmla="*/ 473 h 552"/>
                <a:gd name="T98" fmla="*/ 290 w 314"/>
                <a:gd name="T99" fmla="*/ 52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 h="552">
                  <a:moveTo>
                    <a:pt x="263" y="552"/>
                  </a:moveTo>
                  <a:lnTo>
                    <a:pt x="271" y="497"/>
                  </a:lnTo>
                  <a:lnTo>
                    <a:pt x="271" y="444"/>
                  </a:lnTo>
                  <a:lnTo>
                    <a:pt x="264" y="391"/>
                  </a:lnTo>
                  <a:lnTo>
                    <a:pt x="254" y="340"/>
                  </a:lnTo>
                  <a:lnTo>
                    <a:pt x="243" y="289"/>
                  </a:lnTo>
                  <a:lnTo>
                    <a:pt x="231" y="237"/>
                  </a:lnTo>
                  <a:lnTo>
                    <a:pt x="223" y="187"/>
                  </a:lnTo>
                  <a:lnTo>
                    <a:pt x="221" y="136"/>
                  </a:lnTo>
                  <a:lnTo>
                    <a:pt x="213" y="146"/>
                  </a:lnTo>
                  <a:lnTo>
                    <a:pt x="205" y="157"/>
                  </a:lnTo>
                  <a:lnTo>
                    <a:pt x="197" y="167"/>
                  </a:lnTo>
                  <a:lnTo>
                    <a:pt x="187" y="178"/>
                  </a:lnTo>
                  <a:lnTo>
                    <a:pt x="177" y="186"/>
                  </a:lnTo>
                  <a:lnTo>
                    <a:pt x="164" y="194"/>
                  </a:lnTo>
                  <a:lnTo>
                    <a:pt x="151" y="199"/>
                  </a:lnTo>
                  <a:lnTo>
                    <a:pt x="133" y="202"/>
                  </a:lnTo>
                  <a:lnTo>
                    <a:pt x="40" y="116"/>
                  </a:lnTo>
                  <a:lnTo>
                    <a:pt x="42" y="131"/>
                  </a:lnTo>
                  <a:lnTo>
                    <a:pt x="46" y="148"/>
                  </a:lnTo>
                  <a:lnTo>
                    <a:pt x="49" y="163"/>
                  </a:lnTo>
                  <a:lnTo>
                    <a:pt x="53" y="179"/>
                  </a:lnTo>
                  <a:lnTo>
                    <a:pt x="60" y="211"/>
                  </a:lnTo>
                  <a:lnTo>
                    <a:pt x="62" y="246"/>
                  </a:lnTo>
                  <a:lnTo>
                    <a:pt x="64" y="281"/>
                  </a:lnTo>
                  <a:lnTo>
                    <a:pt x="65" y="317"/>
                  </a:lnTo>
                  <a:lnTo>
                    <a:pt x="68" y="350"/>
                  </a:lnTo>
                  <a:lnTo>
                    <a:pt x="73" y="383"/>
                  </a:lnTo>
                  <a:lnTo>
                    <a:pt x="83" y="412"/>
                  </a:lnTo>
                  <a:lnTo>
                    <a:pt x="99" y="436"/>
                  </a:lnTo>
                  <a:lnTo>
                    <a:pt x="109" y="451"/>
                  </a:lnTo>
                  <a:lnTo>
                    <a:pt x="114" y="467"/>
                  </a:lnTo>
                  <a:lnTo>
                    <a:pt x="118" y="484"/>
                  </a:lnTo>
                  <a:lnTo>
                    <a:pt x="129" y="503"/>
                  </a:lnTo>
                  <a:lnTo>
                    <a:pt x="117" y="502"/>
                  </a:lnTo>
                  <a:lnTo>
                    <a:pt x="108" y="496"/>
                  </a:lnTo>
                  <a:lnTo>
                    <a:pt x="99" y="488"/>
                  </a:lnTo>
                  <a:lnTo>
                    <a:pt x="92" y="478"/>
                  </a:lnTo>
                  <a:lnTo>
                    <a:pt x="86" y="469"/>
                  </a:lnTo>
                  <a:lnTo>
                    <a:pt x="82" y="460"/>
                  </a:lnTo>
                  <a:lnTo>
                    <a:pt x="79" y="454"/>
                  </a:lnTo>
                  <a:lnTo>
                    <a:pt x="78" y="452"/>
                  </a:lnTo>
                  <a:lnTo>
                    <a:pt x="73" y="452"/>
                  </a:lnTo>
                  <a:lnTo>
                    <a:pt x="69" y="452"/>
                  </a:lnTo>
                  <a:lnTo>
                    <a:pt x="65" y="450"/>
                  </a:lnTo>
                  <a:lnTo>
                    <a:pt x="63" y="447"/>
                  </a:lnTo>
                  <a:lnTo>
                    <a:pt x="57" y="430"/>
                  </a:lnTo>
                  <a:lnTo>
                    <a:pt x="50" y="399"/>
                  </a:lnTo>
                  <a:lnTo>
                    <a:pt x="45" y="359"/>
                  </a:lnTo>
                  <a:lnTo>
                    <a:pt x="39" y="312"/>
                  </a:lnTo>
                  <a:lnTo>
                    <a:pt x="32" y="263"/>
                  </a:lnTo>
                  <a:lnTo>
                    <a:pt x="26" y="213"/>
                  </a:lnTo>
                  <a:lnTo>
                    <a:pt x="19" y="168"/>
                  </a:lnTo>
                  <a:lnTo>
                    <a:pt x="13" y="130"/>
                  </a:lnTo>
                  <a:lnTo>
                    <a:pt x="4" y="105"/>
                  </a:lnTo>
                  <a:lnTo>
                    <a:pt x="0" y="78"/>
                  </a:lnTo>
                  <a:lnTo>
                    <a:pt x="2" y="52"/>
                  </a:lnTo>
                  <a:lnTo>
                    <a:pt x="14" y="28"/>
                  </a:lnTo>
                  <a:lnTo>
                    <a:pt x="15" y="30"/>
                  </a:lnTo>
                  <a:lnTo>
                    <a:pt x="18" y="40"/>
                  </a:lnTo>
                  <a:lnTo>
                    <a:pt x="25" y="54"/>
                  </a:lnTo>
                  <a:lnTo>
                    <a:pt x="36" y="74"/>
                  </a:lnTo>
                  <a:lnTo>
                    <a:pt x="52" y="96"/>
                  </a:lnTo>
                  <a:lnTo>
                    <a:pt x="75" y="120"/>
                  </a:lnTo>
                  <a:lnTo>
                    <a:pt x="105" y="145"/>
                  </a:lnTo>
                  <a:lnTo>
                    <a:pt x="145" y="171"/>
                  </a:lnTo>
                  <a:lnTo>
                    <a:pt x="162" y="161"/>
                  </a:lnTo>
                  <a:lnTo>
                    <a:pt x="177" y="150"/>
                  </a:lnTo>
                  <a:lnTo>
                    <a:pt x="192" y="136"/>
                  </a:lnTo>
                  <a:lnTo>
                    <a:pt x="203" y="120"/>
                  </a:lnTo>
                  <a:lnTo>
                    <a:pt x="213" y="103"/>
                  </a:lnTo>
                  <a:lnTo>
                    <a:pt x="217" y="84"/>
                  </a:lnTo>
                  <a:lnTo>
                    <a:pt x="220" y="66"/>
                  </a:lnTo>
                  <a:lnTo>
                    <a:pt x="216" y="47"/>
                  </a:lnTo>
                  <a:lnTo>
                    <a:pt x="214" y="33"/>
                  </a:lnTo>
                  <a:lnTo>
                    <a:pt x="210" y="23"/>
                  </a:lnTo>
                  <a:lnTo>
                    <a:pt x="201" y="13"/>
                  </a:lnTo>
                  <a:lnTo>
                    <a:pt x="186" y="1"/>
                  </a:lnTo>
                  <a:lnTo>
                    <a:pt x="193" y="0"/>
                  </a:lnTo>
                  <a:lnTo>
                    <a:pt x="199" y="0"/>
                  </a:lnTo>
                  <a:lnTo>
                    <a:pt x="205" y="1"/>
                  </a:lnTo>
                  <a:lnTo>
                    <a:pt x="210" y="5"/>
                  </a:lnTo>
                  <a:lnTo>
                    <a:pt x="216" y="7"/>
                  </a:lnTo>
                  <a:lnTo>
                    <a:pt x="221" y="11"/>
                  </a:lnTo>
                  <a:lnTo>
                    <a:pt x="226" y="15"/>
                  </a:lnTo>
                  <a:lnTo>
                    <a:pt x="231" y="18"/>
                  </a:lnTo>
                  <a:lnTo>
                    <a:pt x="252" y="49"/>
                  </a:lnTo>
                  <a:lnTo>
                    <a:pt x="260" y="83"/>
                  </a:lnTo>
                  <a:lnTo>
                    <a:pt x="263" y="119"/>
                  </a:lnTo>
                  <a:lnTo>
                    <a:pt x="266" y="154"/>
                  </a:lnTo>
                  <a:lnTo>
                    <a:pt x="268" y="189"/>
                  </a:lnTo>
                  <a:lnTo>
                    <a:pt x="300" y="304"/>
                  </a:lnTo>
                  <a:lnTo>
                    <a:pt x="304" y="331"/>
                  </a:lnTo>
                  <a:lnTo>
                    <a:pt x="308" y="360"/>
                  </a:lnTo>
                  <a:lnTo>
                    <a:pt x="312" y="387"/>
                  </a:lnTo>
                  <a:lnTo>
                    <a:pt x="314" y="416"/>
                  </a:lnTo>
                  <a:lnTo>
                    <a:pt x="314" y="445"/>
                  </a:lnTo>
                  <a:lnTo>
                    <a:pt x="310" y="473"/>
                  </a:lnTo>
                  <a:lnTo>
                    <a:pt x="302" y="499"/>
                  </a:lnTo>
                  <a:lnTo>
                    <a:pt x="290" y="525"/>
                  </a:lnTo>
                  <a:lnTo>
                    <a:pt x="263" y="5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8" name="Freeform 242"/>
            <p:cNvSpPr>
              <a:spLocks/>
            </p:cNvSpPr>
            <p:nvPr/>
          </p:nvSpPr>
          <p:spPr bwMode="auto">
            <a:xfrm>
              <a:off x="5186" y="1007"/>
              <a:ext cx="195" cy="315"/>
            </a:xfrm>
            <a:custGeom>
              <a:avLst/>
              <a:gdLst>
                <a:gd name="T0" fmla="*/ 233 w 779"/>
                <a:gd name="T1" fmla="*/ 217 h 1262"/>
                <a:gd name="T2" fmla="*/ 233 w 779"/>
                <a:gd name="T3" fmla="*/ 250 h 1262"/>
                <a:gd name="T4" fmla="*/ 334 w 779"/>
                <a:gd name="T5" fmla="*/ 268 h 1262"/>
                <a:gd name="T6" fmla="*/ 412 w 779"/>
                <a:gd name="T7" fmla="*/ 263 h 1262"/>
                <a:gd name="T8" fmla="*/ 431 w 779"/>
                <a:gd name="T9" fmla="*/ 250 h 1262"/>
                <a:gd name="T10" fmla="*/ 439 w 779"/>
                <a:gd name="T11" fmla="*/ 224 h 1262"/>
                <a:gd name="T12" fmla="*/ 558 w 779"/>
                <a:gd name="T13" fmla="*/ 157 h 1262"/>
                <a:gd name="T14" fmla="*/ 636 w 779"/>
                <a:gd name="T15" fmla="*/ 105 h 1262"/>
                <a:gd name="T16" fmla="*/ 692 w 779"/>
                <a:gd name="T17" fmla="*/ 39 h 1262"/>
                <a:gd name="T18" fmla="*/ 734 w 779"/>
                <a:gd name="T19" fmla="*/ 0 h 1262"/>
                <a:gd name="T20" fmla="*/ 693 w 779"/>
                <a:gd name="T21" fmla="*/ 152 h 1262"/>
                <a:gd name="T22" fmla="*/ 703 w 779"/>
                <a:gd name="T23" fmla="*/ 257 h 1262"/>
                <a:gd name="T24" fmla="*/ 760 w 779"/>
                <a:gd name="T25" fmla="*/ 235 h 1262"/>
                <a:gd name="T26" fmla="*/ 757 w 779"/>
                <a:gd name="T27" fmla="*/ 333 h 1262"/>
                <a:gd name="T28" fmla="*/ 773 w 779"/>
                <a:gd name="T29" fmla="*/ 351 h 1262"/>
                <a:gd name="T30" fmla="*/ 742 w 779"/>
                <a:gd name="T31" fmla="*/ 344 h 1262"/>
                <a:gd name="T32" fmla="*/ 752 w 779"/>
                <a:gd name="T33" fmla="*/ 284 h 1262"/>
                <a:gd name="T34" fmla="*/ 698 w 779"/>
                <a:gd name="T35" fmla="*/ 292 h 1262"/>
                <a:gd name="T36" fmla="*/ 647 w 779"/>
                <a:gd name="T37" fmla="*/ 269 h 1262"/>
                <a:gd name="T38" fmla="*/ 516 w 779"/>
                <a:gd name="T39" fmla="*/ 245 h 1262"/>
                <a:gd name="T40" fmla="*/ 408 w 779"/>
                <a:gd name="T41" fmla="*/ 364 h 1262"/>
                <a:gd name="T42" fmla="*/ 339 w 779"/>
                <a:gd name="T43" fmla="*/ 505 h 1262"/>
                <a:gd name="T44" fmla="*/ 285 w 779"/>
                <a:gd name="T45" fmla="*/ 655 h 1262"/>
                <a:gd name="T46" fmla="*/ 238 w 779"/>
                <a:gd name="T47" fmla="*/ 941 h 1262"/>
                <a:gd name="T48" fmla="*/ 265 w 779"/>
                <a:gd name="T49" fmla="*/ 1001 h 1262"/>
                <a:gd name="T50" fmla="*/ 645 w 779"/>
                <a:gd name="T51" fmla="*/ 1038 h 1262"/>
                <a:gd name="T52" fmla="*/ 677 w 779"/>
                <a:gd name="T53" fmla="*/ 977 h 1262"/>
                <a:gd name="T54" fmla="*/ 689 w 779"/>
                <a:gd name="T55" fmla="*/ 1003 h 1262"/>
                <a:gd name="T56" fmla="*/ 662 w 779"/>
                <a:gd name="T57" fmla="*/ 1060 h 1262"/>
                <a:gd name="T58" fmla="*/ 585 w 779"/>
                <a:gd name="T59" fmla="*/ 1069 h 1262"/>
                <a:gd name="T60" fmla="*/ 514 w 779"/>
                <a:gd name="T61" fmla="*/ 1117 h 1262"/>
                <a:gd name="T62" fmla="*/ 468 w 779"/>
                <a:gd name="T63" fmla="*/ 1091 h 1262"/>
                <a:gd name="T64" fmla="*/ 285 w 779"/>
                <a:gd name="T65" fmla="*/ 1063 h 1262"/>
                <a:gd name="T66" fmla="*/ 222 w 779"/>
                <a:gd name="T67" fmla="*/ 1002 h 1262"/>
                <a:gd name="T68" fmla="*/ 203 w 779"/>
                <a:gd name="T69" fmla="*/ 791 h 1262"/>
                <a:gd name="T70" fmla="*/ 360 w 779"/>
                <a:gd name="T71" fmla="*/ 371 h 1262"/>
                <a:gd name="T72" fmla="*/ 307 w 779"/>
                <a:gd name="T73" fmla="*/ 294 h 1262"/>
                <a:gd name="T74" fmla="*/ 262 w 779"/>
                <a:gd name="T75" fmla="*/ 311 h 1262"/>
                <a:gd name="T76" fmla="*/ 260 w 779"/>
                <a:gd name="T77" fmla="*/ 428 h 1262"/>
                <a:gd name="T78" fmla="*/ 123 w 779"/>
                <a:gd name="T79" fmla="*/ 601 h 1262"/>
                <a:gd name="T80" fmla="*/ 92 w 779"/>
                <a:gd name="T81" fmla="*/ 686 h 1262"/>
                <a:gd name="T82" fmla="*/ 94 w 779"/>
                <a:gd name="T83" fmla="*/ 610 h 1262"/>
                <a:gd name="T84" fmla="*/ 152 w 779"/>
                <a:gd name="T85" fmla="*/ 517 h 1262"/>
                <a:gd name="T86" fmla="*/ 91 w 779"/>
                <a:gd name="T87" fmla="*/ 525 h 1262"/>
                <a:gd name="T88" fmla="*/ 72 w 779"/>
                <a:gd name="T89" fmla="*/ 507 h 1262"/>
                <a:gd name="T90" fmla="*/ 120 w 779"/>
                <a:gd name="T91" fmla="*/ 507 h 1262"/>
                <a:gd name="T92" fmla="*/ 110 w 779"/>
                <a:gd name="T93" fmla="*/ 444 h 1262"/>
                <a:gd name="T94" fmla="*/ 70 w 779"/>
                <a:gd name="T95" fmla="*/ 443 h 1262"/>
                <a:gd name="T96" fmla="*/ 57 w 779"/>
                <a:gd name="T97" fmla="*/ 427 h 1262"/>
                <a:gd name="T98" fmla="*/ 102 w 779"/>
                <a:gd name="T99" fmla="*/ 428 h 1262"/>
                <a:gd name="T100" fmla="*/ 132 w 779"/>
                <a:gd name="T101" fmla="*/ 421 h 1262"/>
                <a:gd name="T102" fmla="*/ 93 w 779"/>
                <a:gd name="T103" fmla="*/ 390 h 1262"/>
                <a:gd name="T104" fmla="*/ 3 w 779"/>
                <a:gd name="T105" fmla="*/ 401 h 1262"/>
                <a:gd name="T106" fmla="*/ 41 w 779"/>
                <a:gd name="T107" fmla="*/ 375 h 1262"/>
                <a:gd name="T108" fmla="*/ 122 w 779"/>
                <a:gd name="T109" fmla="*/ 383 h 1262"/>
                <a:gd name="T110" fmla="*/ 147 w 779"/>
                <a:gd name="T111" fmla="*/ 427 h 1262"/>
                <a:gd name="T112" fmla="*/ 171 w 779"/>
                <a:gd name="T113" fmla="*/ 504 h 1262"/>
                <a:gd name="T114" fmla="*/ 212 w 779"/>
                <a:gd name="T115" fmla="*/ 457 h 1262"/>
                <a:gd name="T116" fmla="*/ 219 w 779"/>
                <a:gd name="T117" fmla="*/ 274 h 1262"/>
                <a:gd name="T118" fmla="*/ 203 w 779"/>
                <a:gd name="T119" fmla="*/ 227 h 1262"/>
                <a:gd name="T120" fmla="*/ 233 w 779"/>
                <a:gd name="T121" fmla="*/ 203 h 1262"/>
                <a:gd name="T122" fmla="*/ 271 w 779"/>
                <a:gd name="T123" fmla="*/ 19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9" h="1262">
                  <a:moveTo>
                    <a:pt x="271" y="208"/>
                  </a:moveTo>
                  <a:lnTo>
                    <a:pt x="259" y="210"/>
                  </a:lnTo>
                  <a:lnTo>
                    <a:pt x="248" y="212"/>
                  </a:lnTo>
                  <a:lnTo>
                    <a:pt x="239" y="215"/>
                  </a:lnTo>
                  <a:lnTo>
                    <a:pt x="233" y="217"/>
                  </a:lnTo>
                  <a:lnTo>
                    <a:pt x="229" y="220"/>
                  </a:lnTo>
                  <a:lnTo>
                    <a:pt x="225" y="225"/>
                  </a:lnTo>
                  <a:lnTo>
                    <a:pt x="224" y="232"/>
                  </a:lnTo>
                  <a:lnTo>
                    <a:pt x="224" y="240"/>
                  </a:lnTo>
                  <a:lnTo>
                    <a:pt x="233" y="250"/>
                  </a:lnTo>
                  <a:lnTo>
                    <a:pt x="248" y="257"/>
                  </a:lnTo>
                  <a:lnTo>
                    <a:pt x="267" y="262"/>
                  </a:lnTo>
                  <a:lnTo>
                    <a:pt x="288" y="265"/>
                  </a:lnTo>
                  <a:lnTo>
                    <a:pt x="311" y="268"/>
                  </a:lnTo>
                  <a:lnTo>
                    <a:pt x="334" y="268"/>
                  </a:lnTo>
                  <a:lnTo>
                    <a:pt x="357" y="268"/>
                  </a:lnTo>
                  <a:lnTo>
                    <a:pt x="378" y="268"/>
                  </a:lnTo>
                  <a:lnTo>
                    <a:pt x="393" y="265"/>
                  </a:lnTo>
                  <a:lnTo>
                    <a:pt x="403" y="264"/>
                  </a:lnTo>
                  <a:lnTo>
                    <a:pt x="412" y="263"/>
                  </a:lnTo>
                  <a:lnTo>
                    <a:pt x="416" y="261"/>
                  </a:lnTo>
                  <a:lnTo>
                    <a:pt x="420" y="259"/>
                  </a:lnTo>
                  <a:lnTo>
                    <a:pt x="423" y="257"/>
                  </a:lnTo>
                  <a:lnTo>
                    <a:pt x="426" y="255"/>
                  </a:lnTo>
                  <a:lnTo>
                    <a:pt x="431" y="250"/>
                  </a:lnTo>
                  <a:lnTo>
                    <a:pt x="433" y="240"/>
                  </a:lnTo>
                  <a:lnTo>
                    <a:pt x="429" y="228"/>
                  </a:lnTo>
                  <a:lnTo>
                    <a:pt x="425" y="220"/>
                  </a:lnTo>
                  <a:lnTo>
                    <a:pt x="435" y="218"/>
                  </a:lnTo>
                  <a:lnTo>
                    <a:pt x="439" y="224"/>
                  </a:lnTo>
                  <a:lnTo>
                    <a:pt x="445" y="230"/>
                  </a:lnTo>
                  <a:lnTo>
                    <a:pt x="449" y="235"/>
                  </a:lnTo>
                  <a:lnTo>
                    <a:pt x="453" y="245"/>
                  </a:lnTo>
                  <a:lnTo>
                    <a:pt x="543" y="168"/>
                  </a:lnTo>
                  <a:lnTo>
                    <a:pt x="558" y="157"/>
                  </a:lnTo>
                  <a:lnTo>
                    <a:pt x="574" y="145"/>
                  </a:lnTo>
                  <a:lnTo>
                    <a:pt x="589" y="135"/>
                  </a:lnTo>
                  <a:lnTo>
                    <a:pt x="605" y="125"/>
                  </a:lnTo>
                  <a:lnTo>
                    <a:pt x="620" y="114"/>
                  </a:lnTo>
                  <a:lnTo>
                    <a:pt x="636" y="105"/>
                  </a:lnTo>
                  <a:lnTo>
                    <a:pt x="651" y="93"/>
                  </a:lnTo>
                  <a:lnTo>
                    <a:pt x="667" y="83"/>
                  </a:lnTo>
                  <a:lnTo>
                    <a:pt x="673" y="69"/>
                  </a:lnTo>
                  <a:lnTo>
                    <a:pt x="682" y="54"/>
                  </a:lnTo>
                  <a:lnTo>
                    <a:pt x="692" y="39"/>
                  </a:lnTo>
                  <a:lnTo>
                    <a:pt x="704" y="25"/>
                  </a:lnTo>
                  <a:lnTo>
                    <a:pt x="715" y="14"/>
                  </a:lnTo>
                  <a:lnTo>
                    <a:pt x="724" y="5"/>
                  </a:lnTo>
                  <a:lnTo>
                    <a:pt x="731" y="0"/>
                  </a:lnTo>
                  <a:lnTo>
                    <a:pt x="734" y="0"/>
                  </a:lnTo>
                  <a:lnTo>
                    <a:pt x="731" y="12"/>
                  </a:lnTo>
                  <a:lnTo>
                    <a:pt x="724" y="35"/>
                  </a:lnTo>
                  <a:lnTo>
                    <a:pt x="715" y="69"/>
                  </a:lnTo>
                  <a:lnTo>
                    <a:pt x="704" y="108"/>
                  </a:lnTo>
                  <a:lnTo>
                    <a:pt x="693" y="152"/>
                  </a:lnTo>
                  <a:lnTo>
                    <a:pt x="685" y="196"/>
                  </a:lnTo>
                  <a:lnTo>
                    <a:pt x="682" y="236"/>
                  </a:lnTo>
                  <a:lnTo>
                    <a:pt x="684" y="270"/>
                  </a:lnTo>
                  <a:lnTo>
                    <a:pt x="692" y="264"/>
                  </a:lnTo>
                  <a:lnTo>
                    <a:pt x="703" y="257"/>
                  </a:lnTo>
                  <a:lnTo>
                    <a:pt x="713" y="250"/>
                  </a:lnTo>
                  <a:lnTo>
                    <a:pt x="724" y="245"/>
                  </a:lnTo>
                  <a:lnTo>
                    <a:pt x="736" y="239"/>
                  </a:lnTo>
                  <a:lnTo>
                    <a:pt x="749" y="235"/>
                  </a:lnTo>
                  <a:lnTo>
                    <a:pt x="760" y="235"/>
                  </a:lnTo>
                  <a:lnTo>
                    <a:pt x="770" y="238"/>
                  </a:lnTo>
                  <a:lnTo>
                    <a:pt x="777" y="256"/>
                  </a:lnTo>
                  <a:lnTo>
                    <a:pt x="773" y="285"/>
                  </a:lnTo>
                  <a:lnTo>
                    <a:pt x="764" y="315"/>
                  </a:lnTo>
                  <a:lnTo>
                    <a:pt x="757" y="333"/>
                  </a:lnTo>
                  <a:lnTo>
                    <a:pt x="761" y="338"/>
                  </a:lnTo>
                  <a:lnTo>
                    <a:pt x="769" y="341"/>
                  </a:lnTo>
                  <a:lnTo>
                    <a:pt x="776" y="346"/>
                  </a:lnTo>
                  <a:lnTo>
                    <a:pt x="779" y="352"/>
                  </a:lnTo>
                  <a:lnTo>
                    <a:pt x="773" y="351"/>
                  </a:lnTo>
                  <a:lnTo>
                    <a:pt x="766" y="351"/>
                  </a:lnTo>
                  <a:lnTo>
                    <a:pt x="760" y="349"/>
                  </a:lnTo>
                  <a:lnTo>
                    <a:pt x="753" y="347"/>
                  </a:lnTo>
                  <a:lnTo>
                    <a:pt x="747" y="346"/>
                  </a:lnTo>
                  <a:lnTo>
                    <a:pt x="742" y="344"/>
                  </a:lnTo>
                  <a:lnTo>
                    <a:pt x="736" y="341"/>
                  </a:lnTo>
                  <a:lnTo>
                    <a:pt x="731" y="339"/>
                  </a:lnTo>
                  <a:lnTo>
                    <a:pt x="739" y="322"/>
                  </a:lnTo>
                  <a:lnTo>
                    <a:pt x="749" y="303"/>
                  </a:lnTo>
                  <a:lnTo>
                    <a:pt x="752" y="284"/>
                  </a:lnTo>
                  <a:lnTo>
                    <a:pt x="747" y="264"/>
                  </a:lnTo>
                  <a:lnTo>
                    <a:pt x="743" y="266"/>
                  </a:lnTo>
                  <a:lnTo>
                    <a:pt x="731" y="273"/>
                  </a:lnTo>
                  <a:lnTo>
                    <a:pt x="715" y="283"/>
                  </a:lnTo>
                  <a:lnTo>
                    <a:pt x="698" y="292"/>
                  </a:lnTo>
                  <a:lnTo>
                    <a:pt x="680" y="302"/>
                  </a:lnTo>
                  <a:lnTo>
                    <a:pt x="663" y="309"/>
                  </a:lnTo>
                  <a:lnTo>
                    <a:pt x="652" y="314"/>
                  </a:lnTo>
                  <a:lnTo>
                    <a:pt x="647" y="313"/>
                  </a:lnTo>
                  <a:lnTo>
                    <a:pt x="647" y="269"/>
                  </a:lnTo>
                  <a:lnTo>
                    <a:pt x="651" y="225"/>
                  </a:lnTo>
                  <a:lnTo>
                    <a:pt x="654" y="183"/>
                  </a:lnTo>
                  <a:lnTo>
                    <a:pt x="658" y="142"/>
                  </a:lnTo>
                  <a:lnTo>
                    <a:pt x="544" y="224"/>
                  </a:lnTo>
                  <a:lnTo>
                    <a:pt x="516" y="245"/>
                  </a:lnTo>
                  <a:lnTo>
                    <a:pt x="490" y="266"/>
                  </a:lnTo>
                  <a:lnTo>
                    <a:pt x="467" y="288"/>
                  </a:lnTo>
                  <a:lnTo>
                    <a:pt x="446" y="313"/>
                  </a:lnTo>
                  <a:lnTo>
                    <a:pt x="426" y="338"/>
                  </a:lnTo>
                  <a:lnTo>
                    <a:pt x="408" y="364"/>
                  </a:lnTo>
                  <a:lnTo>
                    <a:pt x="392" y="391"/>
                  </a:lnTo>
                  <a:lnTo>
                    <a:pt x="378" y="419"/>
                  </a:lnTo>
                  <a:lnTo>
                    <a:pt x="364" y="447"/>
                  </a:lnTo>
                  <a:lnTo>
                    <a:pt x="352" y="476"/>
                  </a:lnTo>
                  <a:lnTo>
                    <a:pt x="339" y="505"/>
                  </a:lnTo>
                  <a:lnTo>
                    <a:pt x="329" y="535"/>
                  </a:lnTo>
                  <a:lnTo>
                    <a:pt x="317" y="565"/>
                  </a:lnTo>
                  <a:lnTo>
                    <a:pt x="307" y="595"/>
                  </a:lnTo>
                  <a:lnTo>
                    <a:pt x="295" y="625"/>
                  </a:lnTo>
                  <a:lnTo>
                    <a:pt x="285" y="655"/>
                  </a:lnTo>
                  <a:lnTo>
                    <a:pt x="263" y="730"/>
                  </a:lnTo>
                  <a:lnTo>
                    <a:pt x="259" y="759"/>
                  </a:lnTo>
                  <a:lnTo>
                    <a:pt x="248" y="826"/>
                  </a:lnTo>
                  <a:lnTo>
                    <a:pt x="239" y="897"/>
                  </a:lnTo>
                  <a:lnTo>
                    <a:pt x="238" y="941"/>
                  </a:lnTo>
                  <a:lnTo>
                    <a:pt x="241" y="954"/>
                  </a:lnTo>
                  <a:lnTo>
                    <a:pt x="245" y="966"/>
                  </a:lnTo>
                  <a:lnTo>
                    <a:pt x="250" y="979"/>
                  </a:lnTo>
                  <a:lnTo>
                    <a:pt x="257" y="991"/>
                  </a:lnTo>
                  <a:lnTo>
                    <a:pt x="265" y="1001"/>
                  </a:lnTo>
                  <a:lnTo>
                    <a:pt x="276" y="1010"/>
                  </a:lnTo>
                  <a:lnTo>
                    <a:pt x="287" y="1017"/>
                  </a:lnTo>
                  <a:lnTo>
                    <a:pt x="300" y="1022"/>
                  </a:lnTo>
                  <a:lnTo>
                    <a:pt x="555" y="1029"/>
                  </a:lnTo>
                  <a:lnTo>
                    <a:pt x="645" y="1038"/>
                  </a:lnTo>
                  <a:lnTo>
                    <a:pt x="654" y="1026"/>
                  </a:lnTo>
                  <a:lnTo>
                    <a:pt x="662" y="1011"/>
                  </a:lnTo>
                  <a:lnTo>
                    <a:pt x="669" y="996"/>
                  </a:lnTo>
                  <a:lnTo>
                    <a:pt x="675" y="980"/>
                  </a:lnTo>
                  <a:lnTo>
                    <a:pt x="677" y="977"/>
                  </a:lnTo>
                  <a:lnTo>
                    <a:pt x="681" y="974"/>
                  </a:lnTo>
                  <a:lnTo>
                    <a:pt x="683" y="974"/>
                  </a:lnTo>
                  <a:lnTo>
                    <a:pt x="686" y="977"/>
                  </a:lnTo>
                  <a:lnTo>
                    <a:pt x="689" y="989"/>
                  </a:lnTo>
                  <a:lnTo>
                    <a:pt x="689" y="1003"/>
                  </a:lnTo>
                  <a:lnTo>
                    <a:pt x="686" y="1015"/>
                  </a:lnTo>
                  <a:lnTo>
                    <a:pt x="683" y="1028"/>
                  </a:lnTo>
                  <a:lnTo>
                    <a:pt x="677" y="1039"/>
                  </a:lnTo>
                  <a:lnTo>
                    <a:pt x="670" y="1049"/>
                  </a:lnTo>
                  <a:lnTo>
                    <a:pt x="662" y="1060"/>
                  </a:lnTo>
                  <a:lnTo>
                    <a:pt x="654" y="1069"/>
                  </a:lnTo>
                  <a:lnTo>
                    <a:pt x="637" y="1068"/>
                  </a:lnTo>
                  <a:lnTo>
                    <a:pt x="620" y="1068"/>
                  </a:lnTo>
                  <a:lnTo>
                    <a:pt x="602" y="1069"/>
                  </a:lnTo>
                  <a:lnTo>
                    <a:pt x="585" y="1069"/>
                  </a:lnTo>
                  <a:lnTo>
                    <a:pt x="567" y="1070"/>
                  </a:lnTo>
                  <a:lnTo>
                    <a:pt x="550" y="1070"/>
                  </a:lnTo>
                  <a:lnTo>
                    <a:pt x="532" y="1071"/>
                  </a:lnTo>
                  <a:lnTo>
                    <a:pt x="515" y="1072"/>
                  </a:lnTo>
                  <a:lnTo>
                    <a:pt x="514" y="1117"/>
                  </a:lnTo>
                  <a:lnTo>
                    <a:pt x="512" y="1165"/>
                  </a:lnTo>
                  <a:lnTo>
                    <a:pt x="508" y="1213"/>
                  </a:lnTo>
                  <a:lnTo>
                    <a:pt x="504" y="1262"/>
                  </a:lnTo>
                  <a:lnTo>
                    <a:pt x="460" y="1262"/>
                  </a:lnTo>
                  <a:lnTo>
                    <a:pt x="468" y="1091"/>
                  </a:lnTo>
                  <a:lnTo>
                    <a:pt x="0" y="1091"/>
                  </a:lnTo>
                  <a:lnTo>
                    <a:pt x="0" y="1070"/>
                  </a:lnTo>
                  <a:lnTo>
                    <a:pt x="296" y="1070"/>
                  </a:lnTo>
                  <a:lnTo>
                    <a:pt x="293" y="1068"/>
                  </a:lnTo>
                  <a:lnTo>
                    <a:pt x="285" y="1063"/>
                  </a:lnTo>
                  <a:lnTo>
                    <a:pt x="273" y="1055"/>
                  </a:lnTo>
                  <a:lnTo>
                    <a:pt x="260" y="1045"/>
                  </a:lnTo>
                  <a:lnTo>
                    <a:pt x="246" y="1032"/>
                  </a:lnTo>
                  <a:lnTo>
                    <a:pt x="232" y="1018"/>
                  </a:lnTo>
                  <a:lnTo>
                    <a:pt x="222" y="1002"/>
                  </a:lnTo>
                  <a:lnTo>
                    <a:pt x="215" y="986"/>
                  </a:lnTo>
                  <a:lnTo>
                    <a:pt x="204" y="939"/>
                  </a:lnTo>
                  <a:lnTo>
                    <a:pt x="200" y="889"/>
                  </a:lnTo>
                  <a:lnTo>
                    <a:pt x="200" y="840"/>
                  </a:lnTo>
                  <a:lnTo>
                    <a:pt x="203" y="791"/>
                  </a:lnTo>
                  <a:lnTo>
                    <a:pt x="211" y="742"/>
                  </a:lnTo>
                  <a:lnTo>
                    <a:pt x="223" y="694"/>
                  </a:lnTo>
                  <a:lnTo>
                    <a:pt x="238" y="648"/>
                  </a:lnTo>
                  <a:lnTo>
                    <a:pt x="254" y="603"/>
                  </a:lnTo>
                  <a:lnTo>
                    <a:pt x="360" y="371"/>
                  </a:lnTo>
                  <a:lnTo>
                    <a:pt x="414" y="286"/>
                  </a:lnTo>
                  <a:lnTo>
                    <a:pt x="384" y="291"/>
                  </a:lnTo>
                  <a:lnTo>
                    <a:pt x="355" y="294"/>
                  </a:lnTo>
                  <a:lnTo>
                    <a:pt x="330" y="294"/>
                  </a:lnTo>
                  <a:lnTo>
                    <a:pt x="307" y="294"/>
                  </a:lnTo>
                  <a:lnTo>
                    <a:pt x="288" y="292"/>
                  </a:lnTo>
                  <a:lnTo>
                    <a:pt x="275" y="291"/>
                  </a:lnTo>
                  <a:lnTo>
                    <a:pt x="265" y="289"/>
                  </a:lnTo>
                  <a:lnTo>
                    <a:pt x="262" y="288"/>
                  </a:lnTo>
                  <a:lnTo>
                    <a:pt x="262" y="311"/>
                  </a:lnTo>
                  <a:lnTo>
                    <a:pt x="263" y="334"/>
                  </a:lnTo>
                  <a:lnTo>
                    <a:pt x="264" y="358"/>
                  </a:lnTo>
                  <a:lnTo>
                    <a:pt x="264" y="382"/>
                  </a:lnTo>
                  <a:lnTo>
                    <a:pt x="263" y="405"/>
                  </a:lnTo>
                  <a:lnTo>
                    <a:pt x="260" y="428"/>
                  </a:lnTo>
                  <a:lnTo>
                    <a:pt x="253" y="450"/>
                  </a:lnTo>
                  <a:lnTo>
                    <a:pt x="241" y="469"/>
                  </a:lnTo>
                  <a:lnTo>
                    <a:pt x="146" y="569"/>
                  </a:lnTo>
                  <a:lnTo>
                    <a:pt x="133" y="585"/>
                  </a:lnTo>
                  <a:lnTo>
                    <a:pt x="123" y="601"/>
                  </a:lnTo>
                  <a:lnTo>
                    <a:pt x="114" y="618"/>
                  </a:lnTo>
                  <a:lnTo>
                    <a:pt x="105" y="635"/>
                  </a:lnTo>
                  <a:lnTo>
                    <a:pt x="100" y="653"/>
                  </a:lnTo>
                  <a:lnTo>
                    <a:pt x="95" y="669"/>
                  </a:lnTo>
                  <a:lnTo>
                    <a:pt x="92" y="686"/>
                  </a:lnTo>
                  <a:lnTo>
                    <a:pt x="89" y="703"/>
                  </a:lnTo>
                  <a:lnTo>
                    <a:pt x="77" y="705"/>
                  </a:lnTo>
                  <a:lnTo>
                    <a:pt x="76" y="673"/>
                  </a:lnTo>
                  <a:lnTo>
                    <a:pt x="82" y="641"/>
                  </a:lnTo>
                  <a:lnTo>
                    <a:pt x="94" y="610"/>
                  </a:lnTo>
                  <a:lnTo>
                    <a:pt x="109" y="580"/>
                  </a:lnTo>
                  <a:lnTo>
                    <a:pt x="124" y="555"/>
                  </a:lnTo>
                  <a:lnTo>
                    <a:pt x="138" y="535"/>
                  </a:lnTo>
                  <a:lnTo>
                    <a:pt x="148" y="521"/>
                  </a:lnTo>
                  <a:lnTo>
                    <a:pt x="152" y="517"/>
                  </a:lnTo>
                  <a:lnTo>
                    <a:pt x="140" y="520"/>
                  </a:lnTo>
                  <a:lnTo>
                    <a:pt x="129" y="522"/>
                  </a:lnTo>
                  <a:lnTo>
                    <a:pt x="116" y="525"/>
                  </a:lnTo>
                  <a:lnTo>
                    <a:pt x="103" y="525"/>
                  </a:lnTo>
                  <a:lnTo>
                    <a:pt x="91" y="525"/>
                  </a:lnTo>
                  <a:lnTo>
                    <a:pt x="79" y="524"/>
                  </a:lnTo>
                  <a:lnTo>
                    <a:pt x="68" y="519"/>
                  </a:lnTo>
                  <a:lnTo>
                    <a:pt x="58" y="513"/>
                  </a:lnTo>
                  <a:lnTo>
                    <a:pt x="59" y="505"/>
                  </a:lnTo>
                  <a:lnTo>
                    <a:pt x="72" y="507"/>
                  </a:lnTo>
                  <a:lnTo>
                    <a:pt x="84" y="510"/>
                  </a:lnTo>
                  <a:lnTo>
                    <a:pt x="94" y="510"/>
                  </a:lnTo>
                  <a:lnTo>
                    <a:pt x="103" y="510"/>
                  </a:lnTo>
                  <a:lnTo>
                    <a:pt x="112" y="510"/>
                  </a:lnTo>
                  <a:lnTo>
                    <a:pt x="120" y="507"/>
                  </a:lnTo>
                  <a:lnTo>
                    <a:pt x="129" y="504"/>
                  </a:lnTo>
                  <a:lnTo>
                    <a:pt x="135" y="498"/>
                  </a:lnTo>
                  <a:lnTo>
                    <a:pt x="125" y="443"/>
                  </a:lnTo>
                  <a:lnTo>
                    <a:pt x="118" y="444"/>
                  </a:lnTo>
                  <a:lnTo>
                    <a:pt x="110" y="444"/>
                  </a:lnTo>
                  <a:lnTo>
                    <a:pt x="102" y="445"/>
                  </a:lnTo>
                  <a:lnTo>
                    <a:pt x="94" y="445"/>
                  </a:lnTo>
                  <a:lnTo>
                    <a:pt x="86" y="444"/>
                  </a:lnTo>
                  <a:lnTo>
                    <a:pt x="78" y="444"/>
                  </a:lnTo>
                  <a:lnTo>
                    <a:pt x="70" y="443"/>
                  </a:lnTo>
                  <a:lnTo>
                    <a:pt x="62" y="441"/>
                  </a:lnTo>
                  <a:lnTo>
                    <a:pt x="59" y="437"/>
                  </a:lnTo>
                  <a:lnTo>
                    <a:pt x="58" y="434"/>
                  </a:lnTo>
                  <a:lnTo>
                    <a:pt x="57" y="430"/>
                  </a:lnTo>
                  <a:lnTo>
                    <a:pt x="57" y="427"/>
                  </a:lnTo>
                  <a:lnTo>
                    <a:pt x="64" y="428"/>
                  </a:lnTo>
                  <a:lnTo>
                    <a:pt x="73" y="428"/>
                  </a:lnTo>
                  <a:lnTo>
                    <a:pt x="84" y="429"/>
                  </a:lnTo>
                  <a:lnTo>
                    <a:pt x="93" y="428"/>
                  </a:lnTo>
                  <a:lnTo>
                    <a:pt x="102" y="428"/>
                  </a:lnTo>
                  <a:lnTo>
                    <a:pt x="111" y="428"/>
                  </a:lnTo>
                  <a:lnTo>
                    <a:pt x="118" y="427"/>
                  </a:lnTo>
                  <a:lnTo>
                    <a:pt x="123" y="427"/>
                  </a:lnTo>
                  <a:lnTo>
                    <a:pt x="129" y="424"/>
                  </a:lnTo>
                  <a:lnTo>
                    <a:pt x="132" y="421"/>
                  </a:lnTo>
                  <a:lnTo>
                    <a:pt x="133" y="417"/>
                  </a:lnTo>
                  <a:lnTo>
                    <a:pt x="134" y="416"/>
                  </a:lnTo>
                  <a:lnTo>
                    <a:pt x="126" y="402"/>
                  </a:lnTo>
                  <a:lnTo>
                    <a:pt x="112" y="393"/>
                  </a:lnTo>
                  <a:lnTo>
                    <a:pt x="93" y="390"/>
                  </a:lnTo>
                  <a:lnTo>
                    <a:pt x="72" y="389"/>
                  </a:lnTo>
                  <a:lnTo>
                    <a:pt x="50" y="390"/>
                  </a:lnTo>
                  <a:lnTo>
                    <a:pt x="30" y="393"/>
                  </a:lnTo>
                  <a:lnTo>
                    <a:pt x="13" y="398"/>
                  </a:lnTo>
                  <a:lnTo>
                    <a:pt x="3" y="401"/>
                  </a:lnTo>
                  <a:lnTo>
                    <a:pt x="3" y="392"/>
                  </a:lnTo>
                  <a:lnTo>
                    <a:pt x="8" y="387"/>
                  </a:lnTo>
                  <a:lnTo>
                    <a:pt x="16" y="383"/>
                  </a:lnTo>
                  <a:lnTo>
                    <a:pt x="30" y="378"/>
                  </a:lnTo>
                  <a:lnTo>
                    <a:pt x="41" y="375"/>
                  </a:lnTo>
                  <a:lnTo>
                    <a:pt x="56" y="374"/>
                  </a:lnTo>
                  <a:lnTo>
                    <a:pt x="72" y="373"/>
                  </a:lnTo>
                  <a:lnTo>
                    <a:pt x="89" y="374"/>
                  </a:lnTo>
                  <a:lnTo>
                    <a:pt x="105" y="377"/>
                  </a:lnTo>
                  <a:lnTo>
                    <a:pt x="122" y="383"/>
                  </a:lnTo>
                  <a:lnTo>
                    <a:pt x="135" y="391"/>
                  </a:lnTo>
                  <a:lnTo>
                    <a:pt x="147" y="401"/>
                  </a:lnTo>
                  <a:lnTo>
                    <a:pt x="149" y="409"/>
                  </a:lnTo>
                  <a:lnTo>
                    <a:pt x="149" y="419"/>
                  </a:lnTo>
                  <a:lnTo>
                    <a:pt x="147" y="427"/>
                  </a:lnTo>
                  <a:lnTo>
                    <a:pt x="142" y="434"/>
                  </a:lnTo>
                  <a:lnTo>
                    <a:pt x="145" y="453"/>
                  </a:lnTo>
                  <a:lnTo>
                    <a:pt x="150" y="472"/>
                  </a:lnTo>
                  <a:lnTo>
                    <a:pt x="158" y="489"/>
                  </a:lnTo>
                  <a:lnTo>
                    <a:pt x="171" y="504"/>
                  </a:lnTo>
                  <a:lnTo>
                    <a:pt x="181" y="496"/>
                  </a:lnTo>
                  <a:lnTo>
                    <a:pt x="191" y="487"/>
                  </a:lnTo>
                  <a:lnTo>
                    <a:pt x="199" y="477"/>
                  </a:lnTo>
                  <a:lnTo>
                    <a:pt x="206" y="467"/>
                  </a:lnTo>
                  <a:lnTo>
                    <a:pt x="212" y="457"/>
                  </a:lnTo>
                  <a:lnTo>
                    <a:pt x="218" y="445"/>
                  </a:lnTo>
                  <a:lnTo>
                    <a:pt x="222" y="432"/>
                  </a:lnTo>
                  <a:lnTo>
                    <a:pt x="225" y="420"/>
                  </a:lnTo>
                  <a:lnTo>
                    <a:pt x="226" y="280"/>
                  </a:lnTo>
                  <a:lnTo>
                    <a:pt x="219" y="274"/>
                  </a:lnTo>
                  <a:lnTo>
                    <a:pt x="212" y="266"/>
                  </a:lnTo>
                  <a:lnTo>
                    <a:pt x="208" y="257"/>
                  </a:lnTo>
                  <a:lnTo>
                    <a:pt x="204" y="247"/>
                  </a:lnTo>
                  <a:lnTo>
                    <a:pt x="203" y="236"/>
                  </a:lnTo>
                  <a:lnTo>
                    <a:pt x="203" y="227"/>
                  </a:lnTo>
                  <a:lnTo>
                    <a:pt x="207" y="219"/>
                  </a:lnTo>
                  <a:lnTo>
                    <a:pt x="215" y="212"/>
                  </a:lnTo>
                  <a:lnTo>
                    <a:pt x="221" y="209"/>
                  </a:lnTo>
                  <a:lnTo>
                    <a:pt x="226" y="205"/>
                  </a:lnTo>
                  <a:lnTo>
                    <a:pt x="233" y="203"/>
                  </a:lnTo>
                  <a:lnTo>
                    <a:pt x="240" y="201"/>
                  </a:lnTo>
                  <a:lnTo>
                    <a:pt x="247" y="200"/>
                  </a:lnTo>
                  <a:lnTo>
                    <a:pt x="255" y="198"/>
                  </a:lnTo>
                  <a:lnTo>
                    <a:pt x="263" y="197"/>
                  </a:lnTo>
                  <a:lnTo>
                    <a:pt x="271" y="197"/>
                  </a:lnTo>
                  <a:lnTo>
                    <a:pt x="271"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09" name="Freeform 243"/>
            <p:cNvSpPr>
              <a:spLocks/>
            </p:cNvSpPr>
            <p:nvPr/>
          </p:nvSpPr>
          <p:spPr bwMode="auto">
            <a:xfrm>
              <a:off x="5523" y="1085"/>
              <a:ext cx="105" cy="168"/>
            </a:xfrm>
            <a:custGeom>
              <a:avLst/>
              <a:gdLst>
                <a:gd name="T0" fmla="*/ 30 w 420"/>
                <a:gd name="T1" fmla="*/ 99 h 671"/>
                <a:gd name="T2" fmla="*/ 34 w 420"/>
                <a:gd name="T3" fmla="*/ 92 h 671"/>
                <a:gd name="T4" fmla="*/ 38 w 420"/>
                <a:gd name="T5" fmla="*/ 84 h 671"/>
                <a:gd name="T6" fmla="*/ 42 w 420"/>
                <a:gd name="T7" fmla="*/ 77 h 671"/>
                <a:gd name="T8" fmla="*/ 49 w 420"/>
                <a:gd name="T9" fmla="*/ 71 h 671"/>
                <a:gd name="T10" fmla="*/ 42 w 420"/>
                <a:gd name="T11" fmla="*/ 117 h 671"/>
                <a:gd name="T12" fmla="*/ 42 w 420"/>
                <a:gd name="T13" fmla="*/ 161 h 671"/>
                <a:gd name="T14" fmla="*/ 46 w 420"/>
                <a:gd name="T15" fmla="*/ 196 h 671"/>
                <a:gd name="T16" fmla="*/ 53 w 420"/>
                <a:gd name="T17" fmla="*/ 211 h 671"/>
                <a:gd name="T18" fmla="*/ 114 w 420"/>
                <a:gd name="T19" fmla="*/ 224 h 671"/>
                <a:gd name="T20" fmla="*/ 255 w 420"/>
                <a:gd name="T21" fmla="*/ 283 h 671"/>
                <a:gd name="T22" fmla="*/ 275 w 420"/>
                <a:gd name="T23" fmla="*/ 290 h 671"/>
                <a:gd name="T24" fmla="*/ 294 w 420"/>
                <a:gd name="T25" fmla="*/ 296 h 671"/>
                <a:gd name="T26" fmla="*/ 315 w 420"/>
                <a:gd name="T27" fmla="*/ 301 h 671"/>
                <a:gd name="T28" fmla="*/ 336 w 420"/>
                <a:gd name="T29" fmla="*/ 304 h 671"/>
                <a:gd name="T30" fmla="*/ 358 w 420"/>
                <a:gd name="T31" fmla="*/ 306 h 671"/>
                <a:gd name="T32" fmla="*/ 378 w 420"/>
                <a:gd name="T33" fmla="*/ 306 h 671"/>
                <a:gd name="T34" fmla="*/ 399 w 420"/>
                <a:gd name="T35" fmla="*/ 304 h 671"/>
                <a:gd name="T36" fmla="*/ 420 w 420"/>
                <a:gd name="T37" fmla="*/ 301 h 671"/>
                <a:gd name="T38" fmla="*/ 420 w 420"/>
                <a:gd name="T39" fmla="*/ 304 h 671"/>
                <a:gd name="T40" fmla="*/ 414 w 420"/>
                <a:gd name="T41" fmla="*/ 313 h 671"/>
                <a:gd name="T42" fmla="*/ 405 w 420"/>
                <a:gd name="T43" fmla="*/ 322 h 671"/>
                <a:gd name="T44" fmla="*/ 394 w 420"/>
                <a:gd name="T45" fmla="*/ 327 h 671"/>
                <a:gd name="T46" fmla="*/ 371 w 420"/>
                <a:gd name="T47" fmla="*/ 331 h 671"/>
                <a:gd name="T48" fmla="*/ 350 w 420"/>
                <a:gd name="T49" fmla="*/ 332 h 671"/>
                <a:gd name="T50" fmla="*/ 328 w 420"/>
                <a:gd name="T51" fmla="*/ 331 h 671"/>
                <a:gd name="T52" fmla="*/ 306 w 420"/>
                <a:gd name="T53" fmla="*/ 328 h 671"/>
                <a:gd name="T54" fmla="*/ 284 w 420"/>
                <a:gd name="T55" fmla="*/ 325 h 671"/>
                <a:gd name="T56" fmla="*/ 263 w 420"/>
                <a:gd name="T57" fmla="*/ 320 h 671"/>
                <a:gd name="T58" fmla="*/ 241 w 420"/>
                <a:gd name="T59" fmla="*/ 316 h 671"/>
                <a:gd name="T60" fmla="*/ 221 w 420"/>
                <a:gd name="T61" fmla="*/ 310 h 671"/>
                <a:gd name="T62" fmla="*/ 199 w 420"/>
                <a:gd name="T63" fmla="*/ 304 h 671"/>
                <a:gd name="T64" fmla="*/ 178 w 420"/>
                <a:gd name="T65" fmla="*/ 297 h 671"/>
                <a:gd name="T66" fmla="*/ 156 w 420"/>
                <a:gd name="T67" fmla="*/ 292 h 671"/>
                <a:gd name="T68" fmla="*/ 134 w 420"/>
                <a:gd name="T69" fmla="*/ 287 h 671"/>
                <a:gd name="T70" fmla="*/ 113 w 420"/>
                <a:gd name="T71" fmla="*/ 283 h 671"/>
                <a:gd name="T72" fmla="*/ 91 w 420"/>
                <a:gd name="T73" fmla="*/ 281 h 671"/>
                <a:gd name="T74" fmla="*/ 68 w 420"/>
                <a:gd name="T75" fmla="*/ 280 h 671"/>
                <a:gd name="T76" fmla="*/ 45 w 420"/>
                <a:gd name="T77" fmla="*/ 280 h 671"/>
                <a:gd name="T78" fmla="*/ 47 w 420"/>
                <a:gd name="T79" fmla="*/ 339 h 671"/>
                <a:gd name="T80" fmla="*/ 50 w 420"/>
                <a:gd name="T81" fmla="*/ 469 h 671"/>
                <a:gd name="T82" fmla="*/ 53 w 420"/>
                <a:gd name="T83" fmla="*/ 602 h 671"/>
                <a:gd name="T84" fmla="*/ 49 w 420"/>
                <a:gd name="T85" fmla="*/ 670 h 671"/>
                <a:gd name="T86" fmla="*/ 44 w 420"/>
                <a:gd name="T87" fmla="*/ 671 h 671"/>
                <a:gd name="T88" fmla="*/ 37 w 420"/>
                <a:gd name="T89" fmla="*/ 671 h 671"/>
                <a:gd name="T90" fmla="*/ 29 w 420"/>
                <a:gd name="T91" fmla="*/ 671 h 671"/>
                <a:gd name="T92" fmla="*/ 19 w 420"/>
                <a:gd name="T93" fmla="*/ 671 h 671"/>
                <a:gd name="T94" fmla="*/ 12 w 420"/>
                <a:gd name="T95" fmla="*/ 671 h 671"/>
                <a:gd name="T96" fmla="*/ 6 w 420"/>
                <a:gd name="T97" fmla="*/ 670 h 671"/>
                <a:gd name="T98" fmla="*/ 1 w 420"/>
                <a:gd name="T99" fmla="*/ 670 h 671"/>
                <a:gd name="T100" fmla="*/ 0 w 420"/>
                <a:gd name="T101" fmla="*/ 670 h 671"/>
                <a:gd name="T102" fmla="*/ 0 w 420"/>
                <a:gd name="T103" fmla="*/ 205 h 671"/>
                <a:gd name="T104" fmla="*/ 6 w 420"/>
                <a:gd name="T105" fmla="*/ 57 h 671"/>
                <a:gd name="T106" fmla="*/ 8 w 420"/>
                <a:gd name="T107" fmla="*/ 47 h 671"/>
                <a:gd name="T108" fmla="*/ 14 w 420"/>
                <a:gd name="T109" fmla="*/ 27 h 671"/>
                <a:gd name="T110" fmla="*/ 18 w 420"/>
                <a:gd name="T111" fmla="*/ 9 h 671"/>
                <a:gd name="T112" fmla="*/ 21 w 420"/>
                <a:gd name="T113" fmla="*/ 0 h 671"/>
                <a:gd name="T114" fmla="*/ 21 w 420"/>
                <a:gd name="T115" fmla="*/ 11 h 671"/>
                <a:gd name="T116" fmla="*/ 22 w 420"/>
                <a:gd name="T117" fmla="*/ 38 h 671"/>
                <a:gd name="T118" fmla="*/ 24 w 420"/>
                <a:gd name="T119" fmla="*/ 70 h 671"/>
                <a:gd name="T120" fmla="*/ 30 w 420"/>
                <a:gd name="T121" fmla="*/ 9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671">
                  <a:moveTo>
                    <a:pt x="30" y="99"/>
                  </a:moveTo>
                  <a:lnTo>
                    <a:pt x="34" y="92"/>
                  </a:lnTo>
                  <a:lnTo>
                    <a:pt x="38" y="84"/>
                  </a:lnTo>
                  <a:lnTo>
                    <a:pt x="42" y="77"/>
                  </a:lnTo>
                  <a:lnTo>
                    <a:pt x="49" y="71"/>
                  </a:lnTo>
                  <a:lnTo>
                    <a:pt x="42" y="117"/>
                  </a:lnTo>
                  <a:lnTo>
                    <a:pt x="42" y="161"/>
                  </a:lnTo>
                  <a:lnTo>
                    <a:pt x="46" y="196"/>
                  </a:lnTo>
                  <a:lnTo>
                    <a:pt x="53" y="211"/>
                  </a:lnTo>
                  <a:lnTo>
                    <a:pt x="114" y="224"/>
                  </a:lnTo>
                  <a:lnTo>
                    <a:pt x="255" y="283"/>
                  </a:lnTo>
                  <a:lnTo>
                    <a:pt x="275" y="290"/>
                  </a:lnTo>
                  <a:lnTo>
                    <a:pt x="294" y="296"/>
                  </a:lnTo>
                  <a:lnTo>
                    <a:pt x="315" y="301"/>
                  </a:lnTo>
                  <a:lnTo>
                    <a:pt x="336" y="304"/>
                  </a:lnTo>
                  <a:lnTo>
                    <a:pt x="358" y="306"/>
                  </a:lnTo>
                  <a:lnTo>
                    <a:pt x="378" y="306"/>
                  </a:lnTo>
                  <a:lnTo>
                    <a:pt x="399" y="304"/>
                  </a:lnTo>
                  <a:lnTo>
                    <a:pt x="420" y="301"/>
                  </a:lnTo>
                  <a:lnTo>
                    <a:pt x="420" y="304"/>
                  </a:lnTo>
                  <a:lnTo>
                    <a:pt x="414" y="313"/>
                  </a:lnTo>
                  <a:lnTo>
                    <a:pt x="405" y="322"/>
                  </a:lnTo>
                  <a:lnTo>
                    <a:pt x="394" y="327"/>
                  </a:lnTo>
                  <a:lnTo>
                    <a:pt x="371" y="331"/>
                  </a:lnTo>
                  <a:lnTo>
                    <a:pt x="350" y="332"/>
                  </a:lnTo>
                  <a:lnTo>
                    <a:pt x="328" y="331"/>
                  </a:lnTo>
                  <a:lnTo>
                    <a:pt x="306" y="328"/>
                  </a:lnTo>
                  <a:lnTo>
                    <a:pt x="284" y="325"/>
                  </a:lnTo>
                  <a:lnTo>
                    <a:pt x="263" y="320"/>
                  </a:lnTo>
                  <a:lnTo>
                    <a:pt x="241" y="316"/>
                  </a:lnTo>
                  <a:lnTo>
                    <a:pt x="221" y="310"/>
                  </a:lnTo>
                  <a:lnTo>
                    <a:pt x="199" y="304"/>
                  </a:lnTo>
                  <a:lnTo>
                    <a:pt x="178" y="297"/>
                  </a:lnTo>
                  <a:lnTo>
                    <a:pt x="156" y="292"/>
                  </a:lnTo>
                  <a:lnTo>
                    <a:pt x="134" y="287"/>
                  </a:lnTo>
                  <a:lnTo>
                    <a:pt x="113" y="283"/>
                  </a:lnTo>
                  <a:lnTo>
                    <a:pt x="91" y="281"/>
                  </a:lnTo>
                  <a:lnTo>
                    <a:pt x="68" y="280"/>
                  </a:lnTo>
                  <a:lnTo>
                    <a:pt x="45" y="280"/>
                  </a:lnTo>
                  <a:lnTo>
                    <a:pt x="47" y="339"/>
                  </a:lnTo>
                  <a:lnTo>
                    <a:pt x="50" y="469"/>
                  </a:lnTo>
                  <a:lnTo>
                    <a:pt x="53" y="602"/>
                  </a:lnTo>
                  <a:lnTo>
                    <a:pt x="49" y="670"/>
                  </a:lnTo>
                  <a:lnTo>
                    <a:pt x="44" y="671"/>
                  </a:lnTo>
                  <a:lnTo>
                    <a:pt x="37" y="671"/>
                  </a:lnTo>
                  <a:lnTo>
                    <a:pt x="29" y="671"/>
                  </a:lnTo>
                  <a:lnTo>
                    <a:pt x="19" y="671"/>
                  </a:lnTo>
                  <a:lnTo>
                    <a:pt x="12" y="671"/>
                  </a:lnTo>
                  <a:lnTo>
                    <a:pt x="6" y="670"/>
                  </a:lnTo>
                  <a:lnTo>
                    <a:pt x="1" y="670"/>
                  </a:lnTo>
                  <a:lnTo>
                    <a:pt x="0" y="670"/>
                  </a:lnTo>
                  <a:lnTo>
                    <a:pt x="0" y="205"/>
                  </a:lnTo>
                  <a:lnTo>
                    <a:pt x="6" y="57"/>
                  </a:lnTo>
                  <a:lnTo>
                    <a:pt x="8" y="47"/>
                  </a:lnTo>
                  <a:lnTo>
                    <a:pt x="14" y="27"/>
                  </a:lnTo>
                  <a:lnTo>
                    <a:pt x="18" y="9"/>
                  </a:lnTo>
                  <a:lnTo>
                    <a:pt x="21" y="0"/>
                  </a:lnTo>
                  <a:lnTo>
                    <a:pt x="21" y="11"/>
                  </a:lnTo>
                  <a:lnTo>
                    <a:pt x="22" y="38"/>
                  </a:lnTo>
                  <a:lnTo>
                    <a:pt x="24" y="70"/>
                  </a:lnTo>
                  <a:lnTo>
                    <a:pt x="3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0" name="Freeform 244"/>
            <p:cNvSpPr>
              <a:spLocks/>
            </p:cNvSpPr>
            <p:nvPr/>
          </p:nvSpPr>
          <p:spPr bwMode="auto">
            <a:xfrm>
              <a:off x="5251" y="1094"/>
              <a:ext cx="165" cy="169"/>
            </a:xfrm>
            <a:custGeom>
              <a:avLst/>
              <a:gdLst>
                <a:gd name="T0" fmla="*/ 503 w 663"/>
                <a:gd name="T1" fmla="*/ 24 h 675"/>
                <a:gd name="T2" fmla="*/ 542 w 663"/>
                <a:gd name="T3" fmla="*/ 6 h 675"/>
                <a:gd name="T4" fmla="*/ 594 w 663"/>
                <a:gd name="T5" fmla="*/ 0 h 675"/>
                <a:gd name="T6" fmla="*/ 641 w 663"/>
                <a:gd name="T7" fmla="*/ 7 h 675"/>
                <a:gd name="T8" fmla="*/ 620 w 663"/>
                <a:gd name="T9" fmla="*/ 13 h 675"/>
                <a:gd name="T10" fmla="*/ 543 w 663"/>
                <a:gd name="T11" fmla="*/ 25 h 675"/>
                <a:gd name="T12" fmla="*/ 573 w 663"/>
                <a:gd name="T13" fmla="*/ 44 h 675"/>
                <a:gd name="T14" fmla="*/ 654 w 663"/>
                <a:gd name="T15" fmla="*/ 38 h 675"/>
                <a:gd name="T16" fmla="*/ 662 w 663"/>
                <a:gd name="T17" fmla="*/ 57 h 675"/>
                <a:gd name="T18" fmla="*/ 609 w 663"/>
                <a:gd name="T19" fmla="*/ 71 h 675"/>
                <a:gd name="T20" fmla="*/ 536 w 663"/>
                <a:gd name="T21" fmla="*/ 63 h 675"/>
                <a:gd name="T22" fmla="*/ 540 w 663"/>
                <a:gd name="T23" fmla="*/ 221 h 675"/>
                <a:gd name="T24" fmla="*/ 580 w 663"/>
                <a:gd name="T25" fmla="*/ 203 h 675"/>
                <a:gd name="T26" fmla="*/ 594 w 663"/>
                <a:gd name="T27" fmla="*/ 243 h 675"/>
                <a:gd name="T28" fmla="*/ 574 w 663"/>
                <a:gd name="T29" fmla="*/ 269 h 675"/>
                <a:gd name="T30" fmla="*/ 555 w 663"/>
                <a:gd name="T31" fmla="*/ 274 h 675"/>
                <a:gd name="T32" fmla="*/ 562 w 663"/>
                <a:gd name="T33" fmla="*/ 261 h 675"/>
                <a:gd name="T34" fmla="*/ 576 w 663"/>
                <a:gd name="T35" fmla="*/ 238 h 675"/>
                <a:gd name="T36" fmla="*/ 557 w 663"/>
                <a:gd name="T37" fmla="*/ 235 h 675"/>
                <a:gd name="T38" fmla="*/ 469 w 663"/>
                <a:gd name="T39" fmla="*/ 280 h 675"/>
                <a:gd name="T40" fmla="*/ 413 w 663"/>
                <a:gd name="T41" fmla="*/ 339 h 675"/>
                <a:gd name="T42" fmla="*/ 382 w 663"/>
                <a:gd name="T43" fmla="*/ 408 h 675"/>
                <a:gd name="T44" fmla="*/ 340 w 663"/>
                <a:gd name="T45" fmla="*/ 489 h 675"/>
                <a:gd name="T46" fmla="*/ 367 w 663"/>
                <a:gd name="T47" fmla="*/ 601 h 675"/>
                <a:gd name="T48" fmla="*/ 409 w 663"/>
                <a:gd name="T49" fmla="*/ 592 h 675"/>
                <a:gd name="T50" fmla="*/ 448 w 663"/>
                <a:gd name="T51" fmla="*/ 555 h 675"/>
                <a:gd name="T52" fmla="*/ 462 w 663"/>
                <a:gd name="T53" fmla="*/ 532 h 675"/>
                <a:gd name="T54" fmla="*/ 482 w 663"/>
                <a:gd name="T55" fmla="*/ 532 h 675"/>
                <a:gd name="T56" fmla="*/ 480 w 663"/>
                <a:gd name="T57" fmla="*/ 572 h 675"/>
                <a:gd name="T58" fmla="*/ 446 w 663"/>
                <a:gd name="T59" fmla="*/ 608 h 675"/>
                <a:gd name="T60" fmla="*/ 404 w 663"/>
                <a:gd name="T61" fmla="*/ 622 h 675"/>
                <a:gd name="T62" fmla="*/ 379 w 663"/>
                <a:gd name="T63" fmla="*/ 622 h 675"/>
                <a:gd name="T64" fmla="*/ 364 w 663"/>
                <a:gd name="T65" fmla="*/ 638 h 675"/>
                <a:gd name="T66" fmla="*/ 356 w 663"/>
                <a:gd name="T67" fmla="*/ 654 h 675"/>
                <a:gd name="T68" fmla="*/ 311 w 663"/>
                <a:gd name="T69" fmla="*/ 537 h 675"/>
                <a:gd name="T70" fmla="*/ 301 w 663"/>
                <a:gd name="T71" fmla="*/ 440 h 675"/>
                <a:gd name="T72" fmla="*/ 237 w 663"/>
                <a:gd name="T73" fmla="*/ 448 h 675"/>
                <a:gd name="T74" fmla="*/ 173 w 663"/>
                <a:gd name="T75" fmla="*/ 456 h 675"/>
                <a:gd name="T76" fmla="*/ 110 w 663"/>
                <a:gd name="T77" fmla="*/ 467 h 675"/>
                <a:gd name="T78" fmla="*/ 54 w 663"/>
                <a:gd name="T79" fmla="*/ 485 h 675"/>
                <a:gd name="T80" fmla="*/ 21 w 663"/>
                <a:gd name="T81" fmla="*/ 510 h 675"/>
                <a:gd name="T82" fmla="*/ 2 w 663"/>
                <a:gd name="T83" fmla="*/ 529 h 675"/>
                <a:gd name="T84" fmla="*/ 33 w 663"/>
                <a:gd name="T85" fmla="*/ 479 h 675"/>
                <a:gd name="T86" fmla="*/ 65 w 663"/>
                <a:gd name="T87" fmla="*/ 441 h 675"/>
                <a:gd name="T88" fmla="*/ 75 w 663"/>
                <a:gd name="T89" fmla="*/ 429 h 675"/>
                <a:gd name="T90" fmla="*/ 137 w 663"/>
                <a:gd name="T91" fmla="*/ 435 h 675"/>
                <a:gd name="T92" fmla="*/ 198 w 663"/>
                <a:gd name="T93" fmla="*/ 427 h 675"/>
                <a:gd name="T94" fmla="*/ 259 w 663"/>
                <a:gd name="T95" fmla="*/ 414 h 675"/>
                <a:gd name="T96" fmla="*/ 310 w 663"/>
                <a:gd name="T97" fmla="*/ 406 h 675"/>
                <a:gd name="T98" fmla="*/ 334 w 663"/>
                <a:gd name="T99" fmla="*/ 401 h 675"/>
                <a:gd name="T100" fmla="*/ 358 w 663"/>
                <a:gd name="T101" fmla="*/ 393 h 675"/>
                <a:gd name="T102" fmla="*/ 382 w 663"/>
                <a:gd name="T103" fmla="*/ 344 h 675"/>
                <a:gd name="T104" fmla="*/ 404 w 663"/>
                <a:gd name="T105" fmla="*/ 296 h 675"/>
                <a:gd name="T106" fmla="*/ 499 w 663"/>
                <a:gd name="T107" fmla="*/ 23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675">
                  <a:moveTo>
                    <a:pt x="499" y="48"/>
                  </a:moveTo>
                  <a:lnTo>
                    <a:pt x="497" y="38"/>
                  </a:lnTo>
                  <a:lnTo>
                    <a:pt x="500" y="30"/>
                  </a:lnTo>
                  <a:lnTo>
                    <a:pt x="503" y="24"/>
                  </a:lnTo>
                  <a:lnTo>
                    <a:pt x="510" y="18"/>
                  </a:lnTo>
                  <a:lnTo>
                    <a:pt x="519" y="13"/>
                  </a:lnTo>
                  <a:lnTo>
                    <a:pt x="530" y="10"/>
                  </a:lnTo>
                  <a:lnTo>
                    <a:pt x="542" y="6"/>
                  </a:lnTo>
                  <a:lnTo>
                    <a:pt x="556" y="3"/>
                  </a:lnTo>
                  <a:lnTo>
                    <a:pt x="569" y="2"/>
                  </a:lnTo>
                  <a:lnTo>
                    <a:pt x="581" y="2"/>
                  </a:lnTo>
                  <a:lnTo>
                    <a:pt x="594" y="0"/>
                  </a:lnTo>
                  <a:lnTo>
                    <a:pt x="607" y="0"/>
                  </a:lnTo>
                  <a:lnTo>
                    <a:pt x="618" y="2"/>
                  </a:lnTo>
                  <a:lnTo>
                    <a:pt x="630" y="4"/>
                  </a:lnTo>
                  <a:lnTo>
                    <a:pt x="641" y="7"/>
                  </a:lnTo>
                  <a:lnTo>
                    <a:pt x="653" y="13"/>
                  </a:lnTo>
                  <a:lnTo>
                    <a:pt x="648" y="13"/>
                  </a:lnTo>
                  <a:lnTo>
                    <a:pt x="637" y="13"/>
                  </a:lnTo>
                  <a:lnTo>
                    <a:pt x="620" y="13"/>
                  </a:lnTo>
                  <a:lnTo>
                    <a:pt x="600" y="14"/>
                  </a:lnTo>
                  <a:lnTo>
                    <a:pt x="579" y="17"/>
                  </a:lnTo>
                  <a:lnTo>
                    <a:pt x="559" y="20"/>
                  </a:lnTo>
                  <a:lnTo>
                    <a:pt x="543" y="25"/>
                  </a:lnTo>
                  <a:lnTo>
                    <a:pt x="532" y="32"/>
                  </a:lnTo>
                  <a:lnTo>
                    <a:pt x="538" y="38"/>
                  </a:lnTo>
                  <a:lnTo>
                    <a:pt x="553" y="43"/>
                  </a:lnTo>
                  <a:lnTo>
                    <a:pt x="573" y="44"/>
                  </a:lnTo>
                  <a:lnTo>
                    <a:pt x="596" y="43"/>
                  </a:lnTo>
                  <a:lnTo>
                    <a:pt x="619" y="42"/>
                  </a:lnTo>
                  <a:lnTo>
                    <a:pt x="640" y="40"/>
                  </a:lnTo>
                  <a:lnTo>
                    <a:pt x="654" y="38"/>
                  </a:lnTo>
                  <a:lnTo>
                    <a:pt x="660" y="37"/>
                  </a:lnTo>
                  <a:lnTo>
                    <a:pt x="663" y="45"/>
                  </a:lnTo>
                  <a:lnTo>
                    <a:pt x="663" y="52"/>
                  </a:lnTo>
                  <a:lnTo>
                    <a:pt x="662" y="57"/>
                  </a:lnTo>
                  <a:lnTo>
                    <a:pt x="657" y="60"/>
                  </a:lnTo>
                  <a:lnTo>
                    <a:pt x="642" y="65"/>
                  </a:lnTo>
                  <a:lnTo>
                    <a:pt x="626" y="68"/>
                  </a:lnTo>
                  <a:lnTo>
                    <a:pt x="609" y="71"/>
                  </a:lnTo>
                  <a:lnTo>
                    <a:pt x="591" y="71"/>
                  </a:lnTo>
                  <a:lnTo>
                    <a:pt x="572" y="70"/>
                  </a:lnTo>
                  <a:lnTo>
                    <a:pt x="554" y="67"/>
                  </a:lnTo>
                  <a:lnTo>
                    <a:pt x="536" y="63"/>
                  </a:lnTo>
                  <a:lnTo>
                    <a:pt x="520" y="57"/>
                  </a:lnTo>
                  <a:lnTo>
                    <a:pt x="520" y="229"/>
                  </a:lnTo>
                  <a:lnTo>
                    <a:pt x="530" y="226"/>
                  </a:lnTo>
                  <a:lnTo>
                    <a:pt x="540" y="221"/>
                  </a:lnTo>
                  <a:lnTo>
                    <a:pt x="550" y="214"/>
                  </a:lnTo>
                  <a:lnTo>
                    <a:pt x="561" y="208"/>
                  </a:lnTo>
                  <a:lnTo>
                    <a:pt x="571" y="205"/>
                  </a:lnTo>
                  <a:lnTo>
                    <a:pt x="580" y="203"/>
                  </a:lnTo>
                  <a:lnTo>
                    <a:pt x="588" y="208"/>
                  </a:lnTo>
                  <a:lnTo>
                    <a:pt x="595" y="220"/>
                  </a:lnTo>
                  <a:lnTo>
                    <a:pt x="596" y="232"/>
                  </a:lnTo>
                  <a:lnTo>
                    <a:pt x="594" y="243"/>
                  </a:lnTo>
                  <a:lnTo>
                    <a:pt x="589" y="253"/>
                  </a:lnTo>
                  <a:lnTo>
                    <a:pt x="582" y="263"/>
                  </a:lnTo>
                  <a:lnTo>
                    <a:pt x="579" y="267"/>
                  </a:lnTo>
                  <a:lnTo>
                    <a:pt x="574" y="269"/>
                  </a:lnTo>
                  <a:lnTo>
                    <a:pt x="570" y="271"/>
                  </a:lnTo>
                  <a:lnTo>
                    <a:pt x="565" y="273"/>
                  </a:lnTo>
                  <a:lnTo>
                    <a:pt x="561" y="274"/>
                  </a:lnTo>
                  <a:lnTo>
                    <a:pt x="555" y="274"/>
                  </a:lnTo>
                  <a:lnTo>
                    <a:pt x="550" y="274"/>
                  </a:lnTo>
                  <a:lnTo>
                    <a:pt x="545" y="273"/>
                  </a:lnTo>
                  <a:lnTo>
                    <a:pt x="554" y="267"/>
                  </a:lnTo>
                  <a:lnTo>
                    <a:pt x="562" y="261"/>
                  </a:lnTo>
                  <a:lnTo>
                    <a:pt x="568" y="255"/>
                  </a:lnTo>
                  <a:lnTo>
                    <a:pt x="572" y="250"/>
                  </a:lnTo>
                  <a:lnTo>
                    <a:pt x="574" y="244"/>
                  </a:lnTo>
                  <a:lnTo>
                    <a:pt x="576" y="238"/>
                  </a:lnTo>
                  <a:lnTo>
                    <a:pt x="576" y="232"/>
                  </a:lnTo>
                  <a:lnTo>
                    <a:pt x="573" y="226"/>
                  </a:lnTo>
                  <a:lnTo>
                    <a:pt x="569" y="229"/>
                  </a:lnTo>
                  <a:lnTo>
                    <a:pt x="557" y="235"/>
                  </a:lnTo>
                  <a:lnTo>
                    <a:pt x="539" y="244"/>
                  </a:lnTo>
                  <a:lnTo>
                    <a:pt x="517" y="255"/>
                  </a:lnTo>
                  <a:lnTo>
                    <a:pt x="493" y="267"/>
                  </a:lnTo>
                  <a:lnTo>
                    <a:pt x="469" y="280"/>
                  </a:lnTo>
                  <a:lnTo>
                    <a:pt x="446" y="291"/>
                  </a:lnTo>
                  <a:lnTo>
                    <a:pt x="425" y="301"/>
                  </a:lnTo>
                  <a:lnTo>
                    <a:pt x="419" y="321"/>
                  </a:lnTo>
                  <a:lnTo>
                    <a:pt x="413" y="339"/>
                  </a:lnTo>
                  <a:lnTo>
                    <a:pt x="406" y="358"/>
                  </a:lnTo>
                  <a:lnTo>
                    <a:pt x="400" y="375"/>
                  </a:lnTo>
                  <a:lnTo>
                    <a:pt x="392" y="391"/>
                  </a:lnTo>
                  <a:lnTo>
                    <a:pt x="382" y="408"/>
                  </a:lnTo>
                  <a:lnTo>
                    <a:pt x="372" y="424"/>
                  </a:lnTo>
                  <a:lnTo>
                    <a:pt x="359" y="440"/>
                  </a:lnTo>
                  <a:lnTo>
                    <a:pt x="342" y="451"/>
                  </a:lnTo>
                  <a:lnTo>
                    <a:pt x="340" y="489"/>
                  </a:lnTo>
                  <a:lnTo>
                    <a:pt x="342" y="526"/>
                  </a:lnTo>
                  <a:lnTo>
                    <a:pt x="347" y="564"/>
                  </a:lnTo>
                  <a:lnTo>
                    <a:pt x="355" y="599"/>
                  </a:lnTo>
                  <a:lnTo>
                    <a:pt x="367" y="601"/>
                  </a:lnTo>
                  <a:lnTo>
                    <a:pt x="378" y="602"/>
                  </a:lnTo>
                  <a:lnTo>
                    <a:pt x="388" y="601"/>
                  </a:lnTo>
                  <a:lnTo>
                    <a:pt x="398" y="598"/>
                  </a:lnTo>
                  <a:lnTo>
                    <a:pt x="409" y="592"/>
                  </a:lnTo>
                  <a:lnTo>
                    <a:pt x="419" y="584"/>
                  </a:lnTo>
                  <a:lnTo>
                    <a:pt x="431" y="574"/>
                  </a:lnTo>
                  <a:lnTo>
                    <a:pt x="444" y="561"/>
                  </a:lnTo>
                  <a:lnTo>
                    <a:pt x="448" y="555"/>
                  </a:lnTo>
                  <a:lnTo>
                    <a:pt x="451" y="549"/>
                  </a:lnTo>
                  <a:lnTo>
                    <a:pt x="455" y="544"/>
                  </a:lnTo>
                  <a:lnTo>
                    <a:pt x="458" y="537"/>
                  </a:lnTo>
                  <a:lnTo>
                    <a:pt x="462" y="532"/>
                  </a:lnTo>
                  <a:lnTo>
                    <a:pt x="466" y="527"/>
                  </a:lnTo>
                  <a:lnTo>
                    <a:pt x="472" y="525"/>
                  </a:lnTo>
                  <a:lnTo>
                    <a:pt x="480" y="524"/>
                  </a:lnTo>
                  <a:lnTo>
                    <a:pt x="482" y="532"/>
                  </a:lnTo>
                  <a:lnTo>
                    <a:pt x="486" y="541"/>
                  </a:lnTo>
                  <a:lnTo>
                    <a:pt x="486" y="551"/>
                  </a:lnTo>
                  <a:lnTo>
                    <a:pt x="484" y="560"/>
                  </a:lnTo>
                  <a:lnTo>
                    <a:pt x="480" y="572"/>
                  </a:lnTo>
                  <a:lnTo>
                    <a:pt x="474" y="583"/>
                  </a:lnTo>
                  <a:lnTo>
                    <a:pt x="466" y="592"/>
                  </a:lnTo>
                  <a:lnTo>
                    <a:pt x="457" y="600"/>
                  </a:lnTo>
                  <a:lnTo>
                    <a:pt x="446" y="608"/>
                  </a:lnTo>
                  <a:lnTo>
                    <a:pt x="435" y="613"/>
                  </a:lnTo>
                  <a:lnTo>
                    <a:pt x="423" y="617"/>
                  </a:lnTo>
                  <a:lnTo>
                    <a:pt x="411" y="621"/>
                  </a:lnTo>
                  <a:lnTo>
                    <a:pt x="404" y="622"/>
                  </a:lnTo>
                  <a:lnTo>
                    <a:pt x="398" y="623"/>
                  </a:lnTo>
                  <a:lnTo>
                    <a:pt x="392" y="623"/>
                  </a:lnTo>
                  <a:lnTo>
                    <a:pt x="385" y="623"/>
                  </a:lnTo>
                  <a:lnTo>
                    <a:pt x="379" y="622"/>
                  </a:lnTo>
                  <a:lnTo>
                    <a:pt x="372" y="622"/>
                  </a:lnTo>
                  <a:lnTo>
                    <a:pt x="366" y="621"/>
                  </a:lnTo>
                  <a:lnTo>
                    <a:pt x="360" y="621"/>
                  </a:lnTo>
                  <a:lnTo>
                    <a:pt x="364" y="638"/>
                  </a:lnTo>
                  <a:lnTo>
                    <a:pt x="372" y="657"/>
                  </a:lnTo>
                  <a:lnTo>
                    <a:pt x="381" y="672"/>
                  </a:lnTo>
                  <a:lnTo>
                    <a:pt x="383" y="675"/>
                  </a:lnTo>
                  <a:lnTo>
                    <a:pt x="356" y="654"/>
                  </a:lnTo>
                  <a:lnTo>
                    <a:pt x="336" y="629"/>
                  </a:lnTo>
                  <a:lnTo>
                    <a:pt x="324" y="601"/>
                  </a:lnTo>
                  <a:lnTo>
                    <a:pt x="316" y="570"/>
                  </a:lnTo>
                  <a:lnTo>
                    <a:pt x="311" y="537"/>
                  </a:lnTo>
                  <a:lnTo>
                    <a:pt x="311" y="503"/>
                  </a:lnTo>
                  <a:lnTo>
                    <a:pt x="312" y="470"/>
                  </a:lnTo>
                  <a:lnTo>
                    <a:pt x="316" y="436"/>
                  </a:lnTo>
                  <a:lnTo>
                    <a:pt x="301" y="440"/>
                  </a:lnTo>
                  <a:lnTo>
                    <a:pt x="285" y="442"/>
                  </a:lnTo>
                  <a:lnTo>
                    <a:pt x="268" y="444"/>
                  </a:lnTo>
                  <a:lnTo>
                    <a:pt x="253" y="447"/>
                  </a:lnTo>
                  <a:lnTo>
                    <a:pt x="237" y="448"/>
                  </a:lnTo>
                  <a:lnTo>
                    <a:pt x="221" y="450"/>
                  </a:lnTo>
                  <a:lnTo>
                    <a:pt x="205" y="452"/>
                  </a:lnTo>
                  <a:lnTo>
                    <a:pt x="189" y="454"/>
                  </a:lnTo>
                  <a:lnTo>
                    <a:pt x="173" y="456"/>
                  </a:lnTo>
                  <a:lnTo>
                    <a:pt x="157" y="458"/>
                  </a:lnTo>
                  <a:lnTo>
                    <a:pt x="141" y="461"/>
                  </a:lnTo>
                  <a:lnTo>
                    <a:pt x="125" y="464"/>
                  </a:lnTo>
                  <a:lnTo>
                    <a:pt x="110" y="467"/>
                  </a:lnTo>
                  <a:lnTo>
                    <a:pt x="94" y="471"/>
                  </a:lnTo>
                  <a:lnTo>
                    <a:pt x="79" y="476"/>
                  </a:lnTo>
                  <a:lnTo>
                    <a:pt x="64" y="481"/>
                  </a:lnTo>
                  <a:lnTo>
                    <a:pt x="54" y="485"/>
                  </a:lnTo>
                  <a:lnTo>
                    <a:pt x="45" y="491"/>
                  </a:lnTo>
                  <a:lnTo>
                    <a:pt x="37" y="496"/>
                  </a:lnTo>
                  <a:lnTo>
                    <a:pt x="29" y="503"/>
                  </a:lnTo>
                  <a:lnTo>
                    <a:pt x="21" y="510"/>
                  </a:lnTo>
                  <a:lnTo>
                    <a:pt x="13" y="517"/>
                  </a:lnTo>
                  <a:lnTo>
                    <a:pt x="6" y="525"/>
                  </a:lnTo>
                  <a:lnTo>
                    <a:pt x="0" y="532"/>
                  </a:lnTo>
                  <a:lnTo>
                    <a:pt x="2" y="529"/>
                  </a:lnTo>
                  <a:lnTo>
                    <a:pt x="5" y="519"/>
                  </a:lnTo>
                  <a:lnTo>
                    <a:pt x="12" y="508"/>
                  </a:lnTo>
                  <a:lnTo>
                    <a:pt x="21" y="494"/>
                  </a:lnTo>
                  <a:lnTo>
                    <a:pt x="33" y="479"/>
                  </a:lnTo>
                  <a:lnTo>
                    <a:pt x="44" y="465"/>
                  </a:lnTo>
                  <a:lnTo>
                    <a:pt x="57" y="455"/>
                  </a:lnTo>
                  <a:lnTo>
                    <a:pt x="69" y="447"/>
                  </a:lnTo>
                  <a:lnTo>
                    <a:pt x="65" y="441"/>
                  </a:lnTo>
                  <a:lnTo>
                    <a:pt x="59" y="436"/>
                  </a:lnTo>
                  <a:lnTo>
                    <a:pt x="56" y="432"/>
                  </a:lnTo>
                  <a:lnTo>
                    <a:pt x="60" y="425"/>
                  </a:lnTo>
                  <a:lnTo>
                    <a:pt x="75" y="429"/>
                  </a:lnTo>
                  <a:lnTo>
                    <a:pt x="91" y="433"/>
                  </a:lnTo>
                  <a:lnTo>
                    <a:pt x="106" y="435"/>
                  </a:lnTo>
                  <a:lnTo>
                    <a:pt x="122" y="436"/>
                  </a:lnTo>
                  <a:lnTo>
                    <a:pt x="137" y="435"/>
                  </a:lnTo>
                  <a:lnTo>
                    <a:pt x="152" y="434"/>
                  </a:lnTo>
                  <a:lnTo>
                    <a:pt x="168" y="433"/>
                  </a:lnTo>
                  <a:lnTo>
                    <a:pt x="183" y="431"/>
                  </a:lnTo>
                  <a:lnTo>
                    <a:pt x="198" y="427"/>
                  </a:lnTo>
                  <a:lnTo>
                    <a:pt x="213" y="424"/>
                  </a:lnTo>
                  <a:lnTo>
                    <a:pt x="228" y="420"/>
                  </a:lnTo>
                  <a:lnTo>
                    <a:pt x="243" y="418"/>
                  </a:lnTo>
                  <a:lnTo>
                    <a:pt x="259" y="414"/>
                  </a:lnTo>
                  <a:lnTo>
                    <a:pt x="274" y="411"/>
                  </a:lnTo>
                  <a:lnTo>
                    <a:pt x="289" y="409"/>
                  </a:lnTo>
                  <a:lnTo>
                    <a:pt x="304" y="406"/>
                  </a:lnTo>
                  <a:lnTo>
                    <a:pt x="310" y="406"/>
                  </a:lnTo>
                  <a:lnTo>
                    <a:pt x="316" y="405"/>
                  </a:lnTo>
                  <a:lnTo>
                    <a:pt x="322" y="404"/>
                  </a:lnTo>
                  <a:lnTo>
                    <a:pt x="328" y="402"/>
                  </a:lnTo>
                  <a:lnTo>
                    <a:pt x="334" y="401"/>
                  </a:lnTo>
                  <a:lnTo>
                    <a:pt x="340" y="401"/>
                  </a:lnTo>
                  <a:lnTo>
                    <a:pt x="344" y="402"/>
                  </a:lnTo>
                  <a:lnTo>
                    <a:pt x="350" y="404"/>
                  </a:lnTo>
                  <a:lnTo>
                    <a:pt x="358" y="393"/>
                  </a:lnTo>
                  <a:lnTo>
                    <a:pt x="363" y="380"/>
                  </a:lnTo>
                  <a:lnTo>
                    <a:pt x="369" y="367"/>
                  </a:lnTo>
                  <a:lnTo>
                    <a:pt x="377" y="356"/>
                  </a:lnTo>
                  <a:lnTo>
                    <a:pt x="382" y="344"/>
                  </a:lnTo>
                  <a:lnTo>
                    <a:pt x="388" y="333"/>
                  </a:lnTo>
                  <a:lnTo>
                    <a:pt x="394" y="320"/>
                  </a:lnTo>
                  <a:lnTo>
                    <a:pt x="398" y="308"/>
                  </a:lnTo>
                  <a:lnTo>
                    <a:pt x="404" y="296"/>
                  </a:lnTo>
                  <a:lnTo>
                    <a:pt x="412" y="285"/>
                  </a:lnTo>
                  <a:lnTo>
                    <a:pt x="420" y="276"/>
                  </a:lnTo>
                  <a:lnTo>
                    <a:pt x="432" y="268"/>
                  </a:lnTo>
                  <a:lnTo>
                    <a:pt x="499" y="236"/>
                  </a:lnTo>
                  <a:lnTo>
                    <a:pt x="49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1" name="Freeform 245"/>
            <p:cNvSpPr>
              <a:spLocks/>
            </p:cNvSpPr>
            <p:nvPr/>
          </p:nvSpPr>
          <p:spPr bwMode="auto">
            <a:xfrm>
              <a:off x="5257" y="1089"/>
              <a:ext cx="21" cy="4"/>
            </a:xfrm>
            <a:custGeom>
              <a:avLst/>
              <a:gdLst>
                <a:gd name="T0" fmla="*/ 81 w 81"/>
                <a:gd name="T1" fmla="*/ 10 h 18"/>
                <a:gd name="T2" fmla="*/ 76 w 81"/>
                <a:gd name="T3" fmla="*/ 13 h 18"/>
                <a:gd name="T4" fmla="*/ 68 w 81"/>
                <a:gd name="T5" fmla="*/ 15 h 18"/>
                <a:gd name="T6" fmla="*/ 56 w 81"/>
                <a:gd name="T7" fmla="*/ 17 h 18"/>
                <a:gd name="T8" fmla="*/ 45 w 81"/>
                <a:gd name="T9" fmla="*/ 18 h 18"/>
                <a:gd name="T10" fmla="*/ 32 w 81"/>
                <a:gd name="T11" fmla="*/ 18 h 18"/>
                <a:gd name="T12" fmla="*/ 19 w 81"/>
                <a:gd name="T13" fmla="*/ 17 h 18"/>
                <a:gd name="T14" fmla="*/ 9 w 81"/>
                <a:gd name="T15" fmla="*/ 13 h 18"/>
                <a:gd name="T16" fmla="*/ 1 w 81"/>
                <a:gd name="T17" fmla="*/ 8 h 18"/>
                <a:gd name="T18" fmla="*/ 0 w 81"/>
                <a:gd name="T19" fmla="*/ 0 h 18"/>
                <a:gd name="T20" fmla="*/ 9 w 81"/>
                <a:gd name="T21" fmla="*/ 4 h 18"/>
                <a:gd name="T22" fmla="*/ 18 w 81"/>
                <a:gd name="T23" fmla="*/ 5 h 18"/>
                <a:gd name="T24" fmla="*/ 29 w 81"/>
                <a:gd name="T25" fmla="*/ 6 h 18"/>
                <a:gd name="T26" fmla="*/ 39 w 81"/>
                <a:gd name="T27" fmla="*/ 7 h 18"/>
                <a:gd name="T28" fmla="*/ 49 w 81"/>
                <a:gd name="T29" fmla="*/ 6 h 18"/>
                <a:gd name="T30" fmla="*/ 60 w 81"/>
                <a:gd name="T31" fmla="*/ 6 h 18"/>
                <a:gd name="T32" fmla="*/ 70 w 81"/>
                <a:gd name="T33" fmla="*/ 5 h 18"/>
                <a:gd name="T34" fmla="*/ 79 w 81"/>
                <a:gd name="T35" fmla="*/ 4 h 18"/>
                <a:gd name="T36" fmla="*/ 81 w 81"/>
                <a:gd name="T3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18">
                  <a:moveTo>
                    <a:pt x="81" y="10"/>
                  </a:moveTo>
                  <a:lnTo>
                    <a:pt x="76" y="13"/>
                  </a:lnTo>
                  <a:lnTo>
                    <a:pt x="68" y="15"/>
                  </a:lnTo>
                  <a:lnTo>
                    <a:pt x="56" y="17"/>
                  </a:lnTo>
                  <a:lnTo>
                    <a:pt x="45" y="18"/>
                  </a:lnTo>
                  <a:lnTo>
                    <a:pt x="32" y="18"/>
                  </a:lnTo>
                  <a:lnTo>
                    <a:pt x="19" y="17"/>
                  </a:lnTo>
                  <a:lnTo>
                    <a:pt x="9" y="13"/>
                  </a:lnTo>
                  <a:lnTo>
                    <a:pt x="1" y="8"/>
                  </a:lnTo>
                  <a:lnTo>
                    <a:pt x="0" y="0"/>
                  </a:lnTo>
                  <a:lnTo>
                    <a:pt x="9" y="4"/>
                  </a:lnTo>
                  <a:lnTo>
                    <a:pt x="18" y="5"/>
                  </a:lnTo>
                  <a:lnTo>
                    <a:pt x="29" y="6"/>
                  </a:lnTo>
                  <a:lnTo>
                    <a:pt x="39" y="7"/>
                  </a:lnTo>
                  <a:lnTo>
                    <a:pt x="49" y="6"/>
                  </a:lnTo>
                  <a:lnTo>
                    <a:pt x="60" y="6"/>
                  </a:lnTo>
                  <a:lnTo>
                    <a:pt x="70" y="5"/>
                  </a:lnTo>
                  <a:lnTo>
                    <a:pt x="79" y="4"/>
                  </a:lnTo>
                  <a:lnTo>
                    <a:pt x="8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2" name="Freeform 246"/>
            <p:cNvSpPr>
              <a:spLocks/>
            </p:cNvSpPr>
            <p:nvPr/>
          </p:nvSpPr>
          <p:spPr bwMode="auto">
            <a:xfrm>
              <a:off x="5463" y="1119"/>
              <a:ext cx="55" cy="55"/>
            </a:xfrm>
            <a:custGeom>
              <a:avLst/>
              <a:gdLst>
                <a:gd name="T0" fmla="*/ 68 w 221"/>
                <a:gd name="T1" fmla="*/ 185 h 221"/>
                <a:gd name="T2" fmla="*/ 47 w 221"/>
                <a:gd name="T3" fmla="*/ 185 h 221"/>
                <a:gd name="T4" fmla="*/ 24 w 221"/>
                <a:gd name="T5" fmla="*/ 183 h 221"/>
                <a:gd name="T6" fmla="*/ 6 w 221"/>
                <a:gd name="T7" fmla="*/ 178 h 221"/>
                <a:gd name="T8" fmla="*/ 0 w 221"/>
                <a:gd name="T9" fmla="*/ 156 h 221"/>
                <a:gd name="T10" fmla="*/ 1 w 221"/>
                <a:gd name="T11" fmla="*/ 120 h 221"/>
                <a:gd name="T12" fmla="*/ 13 w 221"/>
                <a:gd name="T13" fmla="*/ 104 h 221"/>
                <a:gd name="T14" fmla="*/ 24 w 221"/>
                <a:gd name="T15" fmla="*/ 105 h 221"/>
                <a:gd name="T16" fmla="*/ 37 w 221"/>
                <a:gd name="T17" fmla="*/ 106 h 221"/>
                <a:gd name="T18" fmla="*/ 47 w 221"/>
                <a:gd name="T19" fmla="*/ 104 h 221"/>
                <a:gd name="T20" fmla="*/ 52 w 221"/>
                <a:gd name="T21" fmla="*/ 87 h 221"/>
                <a:gd name="T22" fmla="*/ 58 w 221"/>
                <a:gd name="T23" fmla="*/ 64 h 221"/>
                <a:gd name="T24" fmla="*/ 67 w 221"/>
                <a:gd name="T25" fmla="*/ 41 h 221"/>
                <a:gd name="T26" fmla="*/ 80 w 221"/>
                <a:gd name="T27" fmla="*/ 20 h 221"/>
                <a:gd name="T28" fmla="*/ 95 w 221"/>
                <a:gd name="T29" fmla="*/ 10 h 221"/>
                <a:gd name="T30" fmla="*/ 105 w 221"/>
                <a:gd name="T31" fmla="*/ 18 h 221"/>
                <a:gd name="T32" fmla="*/ 113 w 221"/>
                <a:gd name="T33" fmla="*/ 33 h 221"/>
                <a:gd name="T34" fmla="*/ 119 w 221"/>
                <a:gd name="T35" fmla="*/ 50 h 221"/>
                <a:gd name="T36" fmla="*/ 126 w 221"/>
                <a:gd name="T37" fmla="*/ 49 h 221"/>
                <a:gd name="T38" fmla="*/ 129 w 221"/>
                <a:gd name="T39" fmla="*/ 29 h 221"/>
                <a:gd name="T40" fmla="*/ 135 w 221"/>
                <a:gd name="T41" fmla="*/ 11 h 221"/>
                <a:gd name="T42" fmla="*/ 147 w 221"/>
                <a:gd name="T43" fmla="*/ 0 h 221"/>
                <a:gd name="T44" fmla="*/ 171 w 221"/>
                <a:gd name="T45" fmla="*/ 16 h 221"/>
                <a:gd name="T46" fmla="*/ 182 w 221"/>
                <a:gd name="T47" fmla="*/ 57 h 221"/>
                <a:gd name="T48" fmla="*/ 190 w 221"/>
                <a:gd name="T49" fmla="*/ 99 h 221"/>
                <a:gd name="T50" fmla="*/ 202 w 221"/>
                <a:gd name="T51" fmla="*/ 104 h 221"/>
                <a:gd name="T52" fmla="*/ 213 w 221"/>
                <a:gd name="T53" fmla="*/ 103 h 221"/>
                <a:gd name="T54" fmla="*/ 219 w 221"/>
                <a:gd name="T55" fmla="*/ 136 h 221"/>
                <a:gd name="T56" fmla="*/ 221 w 221"/>
                <a:gd name="T57" fmla="*/ 170 h 221"/>
                <a:gd name="T58" fmla="*/ 199 w 221"/>
                <a:gd name="T59" fmla="*/ 177 h 221"/>
                <a:gd name="T60" fmla="*/ 176 w 221"/>
                <a:gd name="T61" fmla="*/ 180 h 221"/>
                <a:gd name="T62" fmla="*/ 153 w 221"/>
                <a:gd name="T63" fmla="*/ 183 h 221"/>
                <a:gd name="T64" fmla="*/ 130 w 221"/>
                <a:gd name="T65" fmla="*/ 185 h 221"/>
                <a:gd name="T66" fmla="*/ 119 w 221"/>
                <a:gd name="T67" fmla="*/ 208 h 221"/>
                <a:gd name="T68" fmla="*/ 98 w 221"/>
                <a:gd name="T69" fmla="*/ 221 h 221"/>
                <a:gd name="T70" fmla="*/ 91 w 221"/>
                <a:gd name="T71" fmla="*/ 174 h 221"/>
                <a:gd name="T72" fmla="*/ 81 w 221"/>
                <a:gd name="T73" fmla="*/ 128 h 221"/>
                <a:gd name="T74" fmla="*/ 64 w 221"/>
                <a:gd name="T75" fmla="*/ 131 h 221"/>
                <a:gd name="T76" fmla="*/ 49 w 221"/>
                <a:gd name="T77" fmla="*/ 131 h 221"/>
                <a:gd name="T78" fmla="*/ 36 w 221"/>
                <a:gd name="T79" fmla="*/ 129 h 221"/>
                <a:gd name="T80" fmla="*/ 22 w 221"/>
                <a:gd name="T81" fmla="*/ 129 h 221"/>
                <a:gd name="T82" fmla="*/ 21 w 221"/>
                <a:gd name="T83" fmla="*/ 146 h 221"/>
                <a:gd name="T84" fmla="*/ 22 w 221"/>
                <a:gd name="T85" fmla="*/ 162 h 221"/>
                <a:gd name="T86" fmla="*/ 35 w 221"/>
                <a:gd name="T87" fmla="*/ 163 h 221"/>
                <a:gd name="T88" fmla="*/ 47 w 221"/>
                <a:gd name="T89" fmla="*/ 164 h 221"/>
                <a:gd name="T90" fmla="*/ 59 w 221"/>
                <a:gd name="T91" fmla="*/ 164 h 221"/>
                <a:gd name="T92" fmla="*/ 72 w 221"/>
                <a:gd name="T93" fmla="*/ 16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1" h="221">
                  <a:moveTo>
                    <a:pt x="76" y="185"/>
                  </a:moveTo>
                  <a:lnTo>
                    <a:pt x="68" y="185"/>
                  </a:lnTo>
                  <a:lnTo>
                    <a:pt x="58" y="185"/>
                  </a:lnTo>
                  <a:lnTo>
                    <a:pt x="47" y="185"/>
                  </a:lnTo>
                  <a:lnTo>
                    <a:pt x="36" y="184"/>
                  </a:lnTo>
                  <a:lnTo>
                    <a:pt x="24" y="183"/>
                  </a:lnTo>
                  <a:lnTo>
                    <a:pt x="15" y="180"/>
                  </a:lnTo>
                  <a:lnTo>
                    <a:pt x="6" y="178"/>
                  </a:lnTo>
                  <a:lnTo>
                    <a:pt x="0" y="173"/>
                  </a:lnTo>
                  <a:lnTo>
                    <a:pt x="0" y="156"/>
                  </a:lnTo>
                  <a:lnTo>
                    <a:pt x="0" y="138"/>
                  </a:lnTo>
                  <a:lnTo>
                    <a:pt x="1" y="120"/>
                  </a:lnTo>
                  <a:lnTo>
                    <a:pt x="7" y="104"/>
                  </a:lnTo>
                  <a:lnTo>
                    <a:pt x="13" y="104"/>
                  </a:lnTo>
                  <a:lnTo>
                    <a:pt x="19" y="104"/>
                  </a:lnTo>
                  <a:lnTo>
                    <a:pt x="24" y="105"/>
                  </a:lnTo>
                  <a:lnTo>
                    <a:pt x="31" y="106"/>
                  </a:lnTo>
                  <a:lnTo>
                    <a:pt x="37" y="106"/>
                  </a:lnTo>
                  <a:lnTo>
                    <a:pt x="43" y="106"/>
                  </a:lnTo>
                  <a:lnTo>
                    <a:pt x="47" y="104"/>
                  </a:lnTo>
                  <a:lnTo>
                    <a:pt x="51" y="99"/>
                  </a:lnTo>
                  <a:lnTo>
                    <a:pt x="52" y="87"/>
                  </a:lnTo>
                  <a:lnTo>
                    <a:pt x="55" y="75"/>
                  </a:lnTo>
                  <a:lnTo>
                    <a:pt x="58" y="64"/>
                  </a:lnTo>
                  <a:lnTo>
                    <a:pt x="62" y="52"/>
                  </a:lnTo>
                  <a:lnTo>
                    <a:pt x="67" y="41"/>
                  </a:lnTo>
                  <a:lnTo>
                    <a:pt x="73" y="30"/>
                  </a:lnTo>
                  <a:lnTo>
                    <a:pt x="80" y="20"/>
                  </a:lnTo>
                  <a:lnTo>
                    <a:pt x="87" y="11"/>
                  </a:lnTo>
                  <a:lnTo>
                    <a:pt x="95" y="10"/>
                  </a:lnTo>
                  <a:lnTo>
                    <a:pt x="100" y="12"/>
                  </a:lnTo>
                  <a:lnTo>
                    <a:pt x="105" y="18"/>
                  </a:lnTo>
                  <a:lnTo>
                    <a:pt x="110" y="25"/>
                  </a:lnTo>
                  <a:lnTo>
                    <a:pt x="113" y="33"/>
                  </a:lnTo>
                  <a:lnTo>
                    <a:pt x="115" y="42"/>
                  </a:lnTo>
                  <a:lnTo>
                    <a:pt x="119" y="50"/>
                  </a:lnTo>
                  <a:lnTo>
                    <a:pt x="122" y="57"/>
                  </a:lnTo>
                  <a:lnTo>
                    <a:pt x="126" y="49"/>
                  </a:lnTo>
                  <a:lnTo>
                    <a:pt x="128" y="40"/>
                  </a:lnTo>
                  <a:lnTo>
                    <a:pt x="129" y="29"/>
                  </a:lnTo>
                  <a:lnTo>
                    <a:pt x="131" y="20"/>
                  </a:lnTo>
                  <a:lnTo>
                    <a:pt x="135" y="11"/>
                  </a:lnTo>
                  <a:lnTo>
                    <a:pt x="141" y="5"/>
                  </a:lnTo>
                  <a:lnTo>
                    <a:pt x="147" y="0"/>
                  </a:lnTo>
                  <a:lnTo>
                    <a:pt x="159" y="0"/>
                  </a:lnTo>
                  <a:lnTo>
                    <a:pt x="171" y="16"/>
                  </a:lnTo>
                  <a:lnTo>
                    <a:pt x="177" y="36"/>
                  </a:lnTo>
                  <a:lnTo>
                    <a:pt x="182" y="57"/>
                  </a:lnTo>
                  <a:lnTo>
                    <a:pt x="187" y="79"/>
                  </a:lnTo>
                  <a:lnTo>
                    <a:pt x="190" y="99"/>
                  </a:lnTo>
                  <a:lnTo>
                    <a:pt x="195" y="103"/>
                  </a:lnTo>
                  <a:lnTo>
                    <a:pt x="202" y="104"/>
                  </a:lnTo>
                  <a:lnTo>
                    <a:pt x="207" y="104"/>
                  </a:lnTo>
                  <a:lnTo>
                    <a:pt x="213" y="103"/>
                  </a:lnTo>
                  <a:lnTo>
                    <a:pt x="217" y="119"/>
                  </a:lnTo>
                  <a:lnTo>
                    <a:pt x="219" y="136"/>
                  </a:lnTo>
                  <a:lnTo>
                    <a:pt x="220" y="154"/>
                  </a:lnTo>
                  <a:lnTo>
                    <a:pt x="221" y="170"/>
                  </a:lnTo>
                  <a:lnTo>
                    <a:pt x="211" y="174"/>
                  </a:lnTo>
                  <a:lnTo>
                    <a:pt x="199" y="177"/>
                  </a:lnTo>
                  <a:lnTo>
                    <a:pt x="188" y="179"/>
                  </a:lnTo>
                  <a:lnTo>
                    <a:pt x="176" y="180"/>
                  </a:lnTo>
                  <a:lnTo>
                    <a:pt x="165" y="181"/>
                  </a:lnTo>
                  <a:lnTo>
                    <a:pt x="153" y="183"/>
                  </a:lnTo>
                  <a:lnTo>
                    <a:pt x="142" y="184"/>
                  </a:lnTo>
                  <a:lnTo>
                    <a:pt x="130" y="185"/>
                  </a:lnTo>
                  <a:lnTo>
                    <a:pt x="123" y="195"/>
                  </a:lnTo>
                  <a:lnTo>
                    <a:pt x="119" y="208"/>
                  </a:lnTo>
                  <a:lnTo>
                    <a:pt x="111" y="218"/>
                  </a:lnTo>
                  <a:lnTo>
                    <a:pt x="98" y="221"/>
                  </a:lnTo>
                  <a:lnTo>
                    <a:pt x="93" y="198"/>
                  </a:lnTo>
                  <a:lnTo>
                    <a:pt x="91" y="174"/>
                  </a:lnTo>
                  <a:lnTo>
                    <a:pt x="89" y="150"/>
                  </a:lnTo>
                  <a:lnTo>
                    <a:pt x="81" y="128"/>
                  </a:lnTo>
                  <a:lnTo>
                    <a:pt x="72" y="129"/>
                  </a:lnTo>
                  <a:lnTo>
                    <a:pt x="64" y="131"/>
                  </a:lnTo>
                  <a:lnTo>
                    <a:pt x="55" y="131"/>
                  </a:lnTo>
                  <a:lnTo>
                    <a:pt x="49" y="131"/>
                  </a:lnTo>
                  <a:lnTo>
                    <a:pt x="43" y="131"/>
                  </a:lnTo>
                  <a:lnTo>
                    <a:pt x="36" y="129"/>
                  </a:lnTo>
                  <a:lnTo>
                    <a:pt x="29" y="129"/>
                  </a:lnTo>
                  <a:lnTo>
                    <a:pt x="22" y="129"/>
                  </a:lnTo>
                  <a:lnTo>
                    <a:pt x="21" y="138"/>
                  </a:lnTo>
                  <a:lnTo>
                    <a:pt x="21" y="146"/>
                  </a:lnTo>
                  <a:lnTo>
                    <a:pt x="21" y="154"/>
                  </a:lnTo>
                  <a:lnTo>
                    <a:pt x="22" y="162"/>
                  </a:lnTo>
                  <a:lnTo>
                    <a:pt x="29" y="162"/>
                  </a:lnTo>
                  <a:lnTo>
                    <a:pt x="35" y="163"/>
                  </a:lnTo>
                  <a:lnTo>
                    <a:pt x="42" y="163"/>
                  </a:lnTo>
                  <a:lnTo>
                    <a:pt x="47" y="164"/>
                  </a:lnTo>
                  <a:lnTo>
                    <a:pt x="53" y="164"/>
                  </a:lnTo>
                  <a:lnTo>
                    <a:pt x="59" y="164"/>
                  </a:lnTo>
                  <a:lnTo>
                    <a:pt x="66" y="164"/>
                  </a:lnTo>
                  <a:lnTo>
                    <a:pt x="72" y="163"/>
                  </a:lnTo>
                  <a:lnTo>
                    <a:pt x="76"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3" name="Freeform 247"/>
            <p:cNvSpPr>
              <a:spLocks/>
            </p:cNvSpPr>
            <p:nvPr/>
          </p:nvSpPr>
          <p:spPr bwMode="auto">
            <a:xfrm>
              <a:off x="5320" y="1101"/>
              <a:ext cx="17" cy="87"/>
            </a:xfrm>
            <a:custGeom>
              <a:avLst/>
              <a:gdLst>
                <a:gd name="T0" fmla="*/ 56 w 71"/>
                <a:gd name="T1" fmla="*/ 150 h 346"/>
                <a:gd name="T2" fmla="*/ 64 w 71"/>
                <a:gd name="T3" fmla="*/ 192 h 346"/>
                <a:gd name="T4" fmla="*/ 69 w 71"/>
                <a:gd name="T5" fmla="*/ 235 h 346"/>
                <a:gd name="T6" fmla="*/ 71 w 71"/>
                <a:gd name="T7" fmla="*/ 279 h 346"/>
                <a:gd name="T8" fmla="*/ 68 w 71"/>
                <a:gd name="T9" fmla="*/ 322 h 346"/>
                <a:gd name="T10" fmla="*/ 66 w 71"/>
                <a:gd name="T11" fmla="*/ 325 h 346"/>
                <a:gd name="T12" fmla="*/ 63 w 71"/>
                <a:gd name="T13" fmla="*/ 329 h 346"/>
                <a:gd name="T14" fmla="*/ 58 w 71"/>
                <a:gd name="T15" fmla="*/ 333 h 346"/>
                <a:gd name="T16" fmla="*/ 52 w 71"/>
                <a:gd name="T17" fmla="*/ 338 h 346"/>
                <a:gd name="T18" fmla="*/ 48 w 71"/>
                <a:gd name="T19" fmla="*/ 341 h 346"/>
                <a:gd name="T20" fmla="*/ 42 w 71"/>
                <a:gd name="T21" fmla="*/ 345 h 346"/>
                <a:gd name="T22" fmla="*/ 37 w 71"/>
                <a:gd name="T23" fmla="*/ 346 h 346"/>
                <a:gd name="T24" fmla="*/ 33 w 71"/>
                <a:gd name="T25" fmla="*/ 346 h 346"/>
                <a:gd name="T26" fmla="*/ 36 w 71"/>
                <a:gd name="T27" fmla="*/ 305 h 346"/>
                <a:gd name="T28" fmla="*/ 37 w 71"/>
                <a:gd name="T29" fmla="*/ 249 h 346"/>
                <a:gd name="T30" fmla="*/ 36 w 71"/>
                <a:gd name="T31" fmla="*/ 193 h 346"/>
                <a:gd name="T32" fmla="*/ 32 w 71"/>
                <a:gd name="T33" fmla="*/ 151 h 346"/>
                <a:gd name="T34" fmla="*/ 18 w 71"/>
                <a:gd name="T35" fmla="*/ 88 h 346"/>
                <a:gd name="T36" fmla="*/ 14 w 71"/>
                <a:gd name="T37" fmla="*/ 75 h 346"/>
                <a:gd name="T38" fmla="*/ 7 w 71"/>
                <a:gd name="T39" fmla="*/ 47 h 346"/>
                <a:gd name="T40" fmla="*/ 0 w 71"/>
                <a:gd name="T41" fmla="*/ 17 h 346"/>
                <a:gd name="T42" fmla="*/ 0 w 71"/>
                <a:gd name="T43" fmla="*/ 0 h 346"/>
                <a:gd name="T44" fmla="*/ 4 w 71"/>
                <a:gd name="T45" fmla="*/ 4 h 346"/>
                <a:gd name="T46" fmla="*/ 10 w 71"/>
                <a:gd name="T47" fmla="*/ 12 h 346"/>
                <a:gd name="T48" fmla="*/ 17 w 71"/>
                <a:gd name="T49" fmla="*/ 25 h 346"/>
                <a:gd name="T50" fmla="*/ 23 w 71"/>
                <a:gd name="T51" fmla="*/ 44 h 346"/>
                <a:gd name="T52" fmla="*/ 32 w 71"/>
                <a:gd name="T53" fmla="*/ 66 h 346"/>
                <a:gd name="T54" fmla="*/ 41 w 71"/>
                <a:gd name="T55" fmla="*/ 91 h 346"/>
                <a:gd name="T56" fmla="*/ 49 w 71"/>
                <a:gd name="T57" fmla="*/ 119 h 346"/>
                <a:gd name="T58" fmla="*/ 56 w 71"/>
                <a:gd name="T59" fmla="*/ 15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346">
                  <a:moveTo>
                    <a:pt x="56" y="150"/>
                  </a:moveTo>
                  <a:lnTo>
                    <a:pt x="64" y="192"/>
                  </a:lnTo>
                  <a:lnTo>
                    <a:pt x="69" y="235"/>
                  </a:lnTo>
                  <a:lnTo>
                    <a:pt x="71" y="279"/>
                  </a:lnTo>
                  <a:lnTo>
                    <a:pt x="68" y="322"/>
                  </a:lnTo>
                  <a:lnTo>
                    <a:pt x="66" y="325"/>
                  </a:lnTo>
                  <a:lnTo>
                    <a:pt x="63" y="329"/>
                  </a:lnTo>
                  <a:lnTo>
                    <a:pt x="58" y="333"/>
                  </a:lnTo>
                  <a:lnTo>
                    <a:pt x="52" y="338"/>
                  </a:lnTo>
                  <a:lnTo>
                    <a:pt x="48" y="341"/>
                  </a:lnTo>
                  <a:lnTo>
                    <a:pt x="42" y="345"/>
                  </a:lnTo>
                  <a:lnTo>
                    <a:pt x="37" y="346"/>
                  </a:lnTo>
                  <a:lnTo>
                    <a:pt x="33" y="346"/>
                  </a:lnTo>
                  <a:lnTo>
                    <a:pt x="36" y="305"/>
                  </a:lnTo>
                  <a:lnTo>
                    <a:pt x="37" y="249"/>
                  </a:lnTo>
                  <a:lnTo>
                    <a:pt x="36" y="193"/>
                  </a:lnTo>
                  <a:lnTo>
                    <a:pt x="32" y="151"/>
                  </a:lnTo>
                  <a:lnTo>
                    <a:pt x="18" y="88"/>
                  </a:lnTo>
                  <a:lnTo>
                    <a:pt x="14" y="75"/>
                  </a:lnTo>
                  <a:lnTo>
                    <a:pt x="7" y="47"/>
                  </a:lnTo>
                  <a:lnTo>
                    <a:pt x="0" y="17"/>
                  </a:lnTo>
                  <a:lnTo>
                    <a:pt x="0" y="0"/>
                  </a:lnTo>
                  <a:lnTo>
                    <a:pt x="4" y="4"/>
                  </a:lnTo>
                  <a:lnTo>
                    <a:pt x="10" y="12"/>
                  </a:lnTo>
                  <a:lnTo>
                    <a:pt x="17" y="25"/>
                  </a:lnTo>
                  <a:lnTo>
                    <a:pt x="23" y="44"/>
                  </a:lnTo>
                  <a:lnTo>
                    <a:pt x="32" y="66"/>
                  </a:lnTo>
                  <a:lnTo>
                    <a:pt x="41" y="91"/>
                  </a:lnTo>
                  <a:lnTo>
                    <a:pt x="49" y="119"/>
                  </a:lnTo>
                  <a:lnTo>
                    <a:pt x="56"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4" name="Freeform 248"/>
            <p:cNvSpPr>
              <a:spLocks/>
            </p:cNvSpPr>
            <p:nvPr/>
          </p:nvSpPr>
          <p:spPr bwMode="auto">
            <a:xfrm>
              <a:off x="5498" y="1125"/>
              <a:ext cx="7" cy="20"/>
            </a:xfrm>
            <a:custGeom>
              <a:avLst/>
              <a:gdLst>
                <a:gd name="T0" fmla="*/ 29 w 29"/>
                <a:gd name="T1" fmla="*/ 76 h 77"/>
                <a:gd name="T2" fmla="*/ 0 w 29"/>
                <a:gd name="T3" fmla="*/ 77 h 77"/>
                <a:gd name="T4" fmla="*/ 1 w 29"/>
                <a:gd name="T5" fmla="*/ 54 h 77"/>
                <a:gd name="T6" fmla="*/ 3 w 29"/>
                <a:gd name="T7" fmla="*/ 26 h 77"/>
                <a:gd name="T8" fmla="*/ 7 w 29"/>
                <a:gd name="T9" fmla="*/ 6 h 77"/>
                <a:gd name="T10" fmla="*/ 13 w 29"/>
                <a:gd name="T11" fmla="*/ 0 h 77"/>
                <a:gd name="T12" fmla="*/ 19 w 29"/>
                <a:gd name="T13" fmla="*/ 18 h 77"/>
                <a:gd name="T14" fmla="*/ 24 w 29"/>
                <a:gd name="T15" fmla="*/ 37 h 77"/>
                <a:gd name="T16" fmla="*/ 28 w 29"/>
                <a:gd name="T17" fmla="*/ 56 h 77"/>
                <a:gd name="T18" fmla="*/ 29 w 29"/>
                <a:gd name="T19"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77">
                  <a:moveTo>
                    <a:pt x="29" y="76"/>
                  </a:moveTo>
                  <a:lnTo>
                    <a:pt x="0" y="77"/>
                  </a:lnTo>
                  <a:lnTo>
                    <a:pt x="1" y="54"/>
                  </a:lnTo>
                  <a:lnTo>
                    <a:pt x="3" y="26"/>
                  </a:lnTo>
                  <a:lnTo>
                    <a:pt x="7" y="6"/>
                  </a:lnTo>
                  <a:lnTo>
                    <a:pt x="13" y="0"/>
                  </a:lnTo>
                  <a:lnTo>
                    <a:pt x="19" y="18"/>
                  </a:lnTo>
                  <a:lnTo>
                    <a:pt x="24" y="37"/>
                  </a:lnTo>
                  <a:lnTo>
                    <a:pt x="28" y="56"/>
                  </a:lnTo>
                  <a:lnTo>
                    <a:pt x="29" y="76"/>
                  </a:lnTo>
                  <a:close/>
                </a:path>
              </a:pathLst>
            </a:custGeom>
            <a:solidFill>
              <a:srgbClr val="4C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5" name="Freeform 249"/>
            <p:cNvSpPr>
              <a:spLocks/>
            </p:cNvSpPr>
            <p:nvPr/>
          </p:nvSpPr>
          <p:spPr bwMode="auto">
            <a:xfrm>
              <a:off x="5480" y="1128"/>
              <a:ext cx="11" cy="35"/>
            </a:xfrm>
            <a:custGeom>
              <a:avLst/>
              <a:gdLst>
                <a:gd name="T0" fmla="*/ 42 w 42"/>
                <a:gd name="T1" fmla="*/ 89 h 137"/>
                <a:gd name="T2" fmla="*/ 35 w 42"/>
                <a:gd name="T3" fmla="*/ 137 h 137"/>
                <a:gd name="T4" fmla="*/ 34 w 42"/>
                <a:gd name="T5" fmla="*/ 128 h 137"/>
                <a:gd name="T6" fmla="*/ 32 w 42"/>
                <a:gd name="T7" fmla="*/ 117 h 137"/>
                <a:gd name="T8" fmla="*/ 29 w 42"/>
                <a:gd name="T9" fmla="*/ 106 h 137"/>
                <a:gd name="T10" fmla="*/ 27 w 42"/>
                <a:gd name="T11" fmla="*/ 95 h 137"/>
                <a:gd name="T12" fmla="*/ 23 w 42"/>
                <a:gd name="T13" fmla="*/ 85 h 137"/>
                <a:gd name="T14" fmla="*/ 17 w 42"/>
                <a:gd name="T15" fmla="*/ 76 h 137"/>
                <a:gd name="T16" fmla="*/ 10 w 42"/>
                <a:gd name="T17" fmla="*/ 69 h 137"/>
                <a:gd name="T18" fmla="*/ 0 w 42"/>
                <a:gd name="T19" fmla="*/ 64 h 137"/>
                <a:gd name="T20" fmla="*/ 3 w 42"/>
                <a:gd name="T21" fmla="*/ 46 h 137"/>
                <a:gd name="T22" fmla="*/ 8 w 42"/>
                <a:gd name="T23" fmla="*/ 24 h 137"/>
                <a:gd name="T24" fmla="*/ 13 w 42"/>
                <a:gd name="T25" fmla="*/ 6 h 137"/>
                <a:gd name="T26" fmla="*/ 23 w 42"/>
                <a:gd name="T27" fmla="*/ 0 h 137"/>
                <a:gd name="T28" fmla="*/ 34 w 42"/>
                <a:gd name="T29" fmla="*/ 18 h 137"/>
                <a:gd name="T30" fmla="*/ 40 w 42"/>
                <a:gd name="T31" fmla="*/ 39 h 137"/>
                <a:gd name="T32" fmla="*/ 42 w 42"/>
                <a:gd name="T33" fmla="*/ 63 h 137"/>
                <a:gd name="T34" fmla="*/ 42 w 42"/>
                <a:gd name="T35"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37">
                  <a:moveTo>
                    <a:pt x="42" y="89"/>
                  </a:moveTo>
                  <a:lnTo>
                    <a:pt x="35" y="137"/>
                  </a:lnTo>
                  <a:lnTo>
                    <a:pt x="34" y="128"/>
                  </a:lnTo>
                  <a:lnTo>
                    <a:pt x="32" y="117"/>
                  </a:lnTo>
                  <a:lnTo>
                    <a:pt x="29" y="106"/>
                  </a:lnTo>
                  <a:lnTo>
                    <a:pt x="27" y="95"/>
                  </a:lnTo>
                  <a:lnTo>
                    <a:pt x="23" y="85"/>
                  </a:lnTo>
                  <a:lnTo>
                    <a:pt x="17" y="76"/>
                  </a:lnTo>
                  <a:lnTo>
                    <a:pt x="10" y="69"/>
                  </a:lnTo>
                  <a:lnTo>
                    <a:pt x="0" y="64"/>
                  </a:lnTo>
                  <a:lnTo>
                    <a:pt x="3" y="46"/>
                  </a:lnTo>
                  <a:lnTo>
                    <a:pt x="8" y="24"/>
                  </a:lnTo>
                  <a:lnTo>
                    <a:pt x="13" y="6"/>
                  </a:lnTo>
                  <a:lnTo>
                    <a:pt x="23" y="0"/>
                  </a:lnTo>
                  <a:lnTo>
                    <a:pt x="34" y="18"/>
                  </a:lnTo>
                  <a:lnTo>
                    <a:pt x="40" y="39"/>
                  </a:lnTo>
                  <a:lnTo>
                    <a:pt x="42" y="63"/>
                  </a:lnTo>
                  <a:lnTo>
                    <a:pt x="42" y="89"/>
                  </a:lnTo>
                  <a:close/>
                </a:path>
              </a:pathLst>
            </a:custGeom>
            <a:solidFill>
              <a:srgbClr val="FF5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6" name="Freeform 250"/>
            <p:cNvSpPr>
              <a:spLocks/>
            </p:cNvSpPr>
            <p:nvPr/>
          </p:nvSpPr>
          <p:spPr bwMode="auto">
            <a:xfrm>
              <a:off x="5382" y="1129"/>
              <a:ext cx="33" cy="9"/>
            </a:xfrm>
            <a:custGeom>
              <a:avLst/>
              <a:gdLst>
                <a:gd name="T0" fmla="*/ 26 w 133"/>
                <a:gd name="T1" fmla="*/ 16 h 37"/>
                <a:gd name="T2" fmla="*/ 38 w 133"/>
                <a:gd name="T3" fmla="*/ 20 h 37"/>
                <a:gd name="T4" fmla="*/ 51 w 133"/>
                <a:gd name="T5" fmla="*/ 22 h 37"/>
                <a:gd name="T6" fmla="*/ 65 w 133"/>
                <a:gd name="T7" fmla="*/ 23 h 37"/>
                <a:gd name="T8" fmla="*/ 78 w 133"/>
                <a:gd name="T9" fmla="*/ 22 h 37"/>
                <a:gd name="T10" fmla="*/ 92 w 133"/>
                <a:gd name="T11" fmla="*/ 21 h 37"/>
                <a:gd name="T12" fmla="*/ 105 w 133"/>
                <a:gd name="T13" fmla="*/ 20 h 37"/>
                <a:gd name="T14" fmla="*/ 118 w 133"/>
                <a:gd name="T15" fmla="*/ 17 h 37"/>
                <a:gd name="T16" fmla="*/ 130 w 133"/>
                <a:gd name="T17" fmla="*/ 14 h 37"/>
                <a:gd name="T18" fmla="*/ 131 w 133"/>
                <a:gd name="T19" fmla="*/ 16 h 37"/>
                <a:gd name="T20" fmla="*/ 133 w 133"/>
                <a:gd name="T21" fmla="*/ 20 h 37"/>
                <a:gd name="T22" fmla="*/ 133 w 133"/>
                <a:gd name="T23" fmla="*/ 23 h 37"/>
                <a:gd name="T24" fmla="*/ 130 w 133"/>
                <a:gd name="T25" fmla="*/ 25 h 37"/>
                <a:gd name="T26" fmla="*/ 115 w 133"/>
                <a:gd name="T27" fmla="*/ 31 h 37"/>
                <a:gd name="T28" fmla="*/ 100 w 133"/>
                <a:gd name="T29" fmla="*/ 36 h 37"/>
                <a:gd name="T30" fmla="*/ 84 w 133"/>
                <a:gd name="T31" fmla="*/ 37 h 37"/>
                <a:gd name="T32" fmla="*/ 68 w 133"/>
                <a:gd name="T33" fmla="*/ 37 h 37"/>
                <a:gd name="T34" fmla="*/ 51 w 133"/>
                <a:gd name="T35" fmla="*/ 36 h 37"/>
                <a:gd name="T36" fmla="*/ 35 w 133"/>
                <a:gd name="T37" fmla="*/ 33 h 37"/>
                <a:gd name="T38" fmla="*/ 19 w 133"/>
                <a:gd name="T39" fmla="*/ 29 h 37"/>
                <a:gd name="T40" fmla="*/ 4 w 133"/>
                <a:gd name="T41" fmla="*/ 24 h 37"/>
                <a:gd name="T42" fmla="*/ 1 w 133"/>
                <a:gd name="T43" fmla="*/ 22 h 37"/>
                <a:gd name="T44" fmla="*/ 0 w 133"/>
                <a:gd name="T45" fmla="*/ 20 h 37"/>
                <a:gd name="T46" fmla="*/ 0 w 133"/>
                <a:gd name="T47" fmla="*/ 16 h 37"/>
                <a:gd name="T48" fmla="*/ 0 w 133"/>
                <a:gd name="T49" fmla="*/ 13 h 37"/>
                <a:gd name="T50" fmla="*/ 5 w 133"/>
                <a:gd name="T51" fmla="*/ 9 h 37"/>
                <a:gd name="T52" fmla="*/ 8 w 133"/>
                <a:gd name="T53" fmla="*/ 6 h 37"/>
                <a:gd name="T54" fmla="*/ 13 w 133"/>
                <a:gd name="T55" fmla="*/ 5 h 37"/>
                <a:gd name="T56" fmla="*/ 18 w 133"/>
                <a:gd name="T57" fmla="*/ 3 h 37"/>
                <a:gd name="T58" fmla="*/ 22 w 133"/>
                <a:gd name="T59" fmla="*/ 2 h 37"/>
                <a:gd name="T60" fmla="*/ 28 w 133"/>
                <a:gd name="T61" fmla="*/ 2 h 37"/>
                <a:gd name="T62" fmla="*/ 32 w 133"/>
                <a:gd name="T63" fmla="*/ 1 h 37"/>
                <a:gd name="T64" fmla="*/ 37 w 133"/>
                <a:gd name="T65" fmla="*/ 0 h 37"/>
                <a:gd name="T66" fmla="*/ 36 w 133"/>
                <a:gd name="T67" fmla="*/ 2 h 37"/>
                <a:gd name="T68" fmla="*/ 32 w 133"/>
                <a:gd name="T69" fmla="*/ 7 h 37"/>
                <a:gd name="T70" fmla="*/ 28 w 133"/>
                <a:gd name="T71" fmla="*/ 13 h 37"/>
                <a:gd name="T72" fmla="*/ 26 w 133"/>
                <a:gd name="T73"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37">
                  <a:moveTo>
                    <a:pt x="26" y="16"/>
                  </a:moveTo>
                  <a:lnTo>
                    <a:pt x="38" y="20"/>
                  </a:lnTo>
                  <a:lnTo>
                    <a:pt x="51" y="22"/>
                  </a:lnTo>
                  <a:lnTo>
                    <a:pt x="65" y="23"/>
                  </a:lnTo>
                  <a:lnTo>
                    <a:pt x="78" y="22"/>
                  </a:lnTo>
                  <a:lnTo>
                    <a:pt x="92" y="21"/>
                  </a:lnTo>
                  <a:lnTo>
                    <a:pt x="105" y="20"/>
                  </a:lnTo>
                  <a:lnTo>
                    <a:pt x="118" y="17"/>
                  </a:lnTo>
                  <a:lnTo>
                    <a:pt x="130" y="14"/>
                  </a:lnTo>
                  <a:lnTo>
                    <a:pt x="131" y="16"/>
                  </a:lnTo>
                  <a:lnTo>
                    <a:pt x="133" y="20"/>
                  </a:lnTo>
                  <a:lnTo>
                    <a:pt x="133" y="23"/>
                  </a:lnTo>
                  <a:lnTo>
                    <a:pt x="130" y="25"/>
                  </a:lnTo>
                  <a:lnTo>
                    <a:pt x="115" y="31"/>
                  </a:lnTo>
                  <a:lnTo>
                    <a:pt x="100" y="36"/>
                  </a:lnTo>
                  <a:lnTo>
                    <a:pt x="84" y="37"/>
                  </a:lnTo>
                  <a:lnTo>
                    <a:pt x="68" y="37"/>
                  </a:lnTo>
                  <a:lnTo>
                    <a:pt x="51" y="36"/>
                  </a:lnTo>
                  <a:lnTo>
                    <a:pt x="35" y="33"/>
                  </a:lnTo>
                  <a:lnTo>
                    <a:pt x="19" y="29"/>
                  </a:lnTo>
                  <a:lnTo>
                    <a:pt x="4" y="24"/>
                  </a:lnTo>
                  <a:lnTo>
                    <a:pt x="1" y="22"/>
                  </a:lnTo>
                  <a:lnTo>
                    <a:pt x="0" y="20"/>
                  </a:lnTo>
                  <a:lnTo>
                    <a:pt x="0" y="16"/>
                  </a:lnTo>
                  <a:lnTo>
                    <a:pt x="0" y="13"/>
                  </a:lnTo>
                  <a:lnTo>
                    <a:pt x="5" y="9"/>
                  </a:lnTo>
                  <a:lnTo>
                    <a:pt x="8" y="6"/>
                  </a:lnTo>
                  <a:lnTo>
                    <a:pt x="13" y="5"/>
                  </a:lnTo>
                  <a:lnTo>
                    <a:pt x="18" y="3"/>
                  </a:lnTo>
                  <a:lnTo>
                    <a:pt x="22" y="2"/>
                  </a:lnTo>
                  <a:lnTo>
                    <a:pt x="28" y="2"/>
                  </a:lnTo>
                  <a:lnTo>
                    <a:pt x="32" y="1"/>
                  </a:lnTo>
                  <a:lnTo>
                    <a:pt x="37" y="0"/>
                  </a:lnTo>
                  <a:lnTo>
                    <a:pt x="36" y="2"/>
                  </a:lnTo>
                  <a:lnTo>
                    <a:pt x="32" y="7"/>
                  </a:lnTo>
                  <a:lnTo>
                    <a:pt x="28" y="13"/>
                  </a:lnTo>
                  <a:lnTo>
                    <a:pt x="2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7" name="Freeform 251"/>
            <p:cNvSpPr>
              <a:spLocks/>
            </p:cNvSpPr>
            <p:nvPr/>
          </p:nvSpPr>
          <p:spPr bwMode="auto">
            <a:xfrm>
              <a:off x="5188" y="1111"/>
              <a:ext cx="39" cy="131"/>
            </a:xfrm>
            <a:custGeom>
              <a:avLst/>
              <a:gdLst>
                <a:gd name="T0" fmla="*/ 137 w 155"/>
                <a:gd name="T1" fmla="*/ 523 h 523"/>
                <a:gd name="T2" fmla="*/ 123 w 155"/>
                <a:gd name="T3" fmla="*/ 518 h 523"/>
                <a:gd name="T4" fmla="*/ 109 w 155"/>
                <a:gd name="T5" fmla="*/ 511 h 523"/>
                <a:gd name="T6" fmla="*/ 95 w 155"/>
                <a:gd name="T7" fmla="*/ 502 h 523"/>
                <a:gd name="T8" fmla="*/ 83 w 155"/>
                <a:gd name="T9" fmla="*/ 492 h 523"/>
                <a:gd name="T10" fmla="*/ 71 w 155"/>
                <a:gd name="T11" fmla="*/ 480 h 523"/>
                <a:gd name="T12" fmla="*/ 60 w 155"/>
                <a:gd name="T13" fmla="*/ 466 h 523"/>
                <a:gd name="T14" fmla="*/ 48 w 155"/>
                <a:gd name="T15" fmla="*/ 451 h 523"/>
                <a:gd name="T16" fmla="*/ 38 w 155"/>
                <a:gd name="T17" fmla="*/ 434 h 523"/>
                <a:gd name="T18" fmla="*/ 25 w 155"/>
                <a:gd name="T19" fmla="*/ 409 h 523"/>
                <a:gd name="T20" fmla="*/ 17 w 155"/>
                <a:gd name="T21" fmla="*/ 381 h 523"/>
                <a:gd name="T22" fmla="*/ 11 w 155"/>
                <a:gd name="T23" fmla="*/ 355 h 523"/>
                <a:gd name="T24" fmla="*/ 9 w 155"/>
                <a:gd name="T25" fmla="*/ 326 h 523"/>
                <a:gd name="T26" fmla="*/ 12 w 155"/>
                <a:gd name="T27" fmla="*/ 22 h 523"/>
                <a:gd name="T28" fmla="*/ 7 w 155"/>
                <a:gd name="T29" fmla="*/ 13 h 523"/>
                <a:gd name="T30" fmla="*/ 1 w 155"/>
                <a:gd name="T31" fmla="*/ 7 h 523"/>
                <a:gd name="T32" fmla="*/ 0 w 155"/>
                <a:gd name="T33" fmla="*/ 4 h 523"/>
                <a:gd name="T34" fmla="*/ 5 w 155"/>
                <a:gd name="T35" fmla="*/ 0 h 523"/>
                <a:gd name="T36" fmla="*/ 15 w 155"/>
                <a:gd name="T37" fmla="*/ 5 h 523"/>
                <a:gd name="T38" fmla="*/ 24 w 155"/>
                <a:gd name="T39" fmla="*/ 10 h 523"/>
                <a:gd name="T40" fmla="*/ 32 w 155"/>
                <a:gd name="T41" fmla="*/ 13 h 523"/>
                <a:gd name="T42" fmla="*/ 39 w 155"/>
                <a:gd name="T43" fmla="*/ 15 h 523"/>
                <a:gd name="T44" fmla="*/ 42 w 155"/>
                <a:gd name="T45" fmla="*/ 319 h 523"/>
                <a:gd name="T46" fmla="*/ 47 w 155"/>
                <a:gd name="T47" fmla="*/ 345 h 523"/>
                <a:gd name="T48" fmla="*/ 55 w 155"/>
                <a:gd name="T49" fmla="*/ 372 h 523"/>
                <a:gd name="T50" fmla="*/ 65 w 155"/>
                <a:gd name="T51" fmla="*/ 398 h 523"/>
                <a:gd name="T52" fmla="*/ 78 w 155"/>
                <a:gd name="T53" fmla="*/ 425 h 523"/>
                <a:gd name="T54" fmla="*/ 93 w 155"/>
                <a:gd name="T55" fmla="*/ 451 h 523"/>
                <a:gd name="T56" fmla="*/ 110 w 155"/>
                <a:gd name="T57" fmla="*/ 477 h 523"/>
                <a:gd name="T58" fmla="*/ 132 w 155"/>
                <a:gd name="T59" fmla="*/ 501 h 523"/>
                <a:gd name="T60" fmla="*/ 155 w 155"/>
                <a:gd name="T61" fmla="*/ 523 h 523"/>
                <a:gd name="T62" fmla="*/ 137 w 155"/>
                <a:gd name="T63"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523">
                  <a:moveTo>
                    <a:pt x="137" y="523"/>
                  </a:moveTo>
                  <a:lnTo>
                    <a:pt x="123" y="518"/>
                  </a:lnTo>
                  <a:lnTo>
                    <a:pt x="109" y="511"/>
                  </a:lnTo>
                  <a:lnTo>
                    <a:pt x="95" y="502"/>
                  </a:lnTo>
                  <a:lnTo>
                    <a:pt x="83" y="492"/>
                  </a:lnTo>
                  <a:lnTo>
                    <a:pt x="71" y="480"/>
                  </a:lnTo>
                  <a:lnTo>
                    <a:pt x="60" y="466"/>
                  </a:lnTo>
                  <a:lnTo>
                    <a:pt x="48" y="451"/>
                  </a:lnTo>
                  <a:lnTo>
                    <a:pt x="38" y="434"/>
                  </a:lnTo>
                  <a:lnTo>
                    <a:pt x="25" y="409"/>
                  </a:lnTo>
                  <a:lnTo>
                    <a:pt x="17" y="381"/>
                  </a:lnTo>
                  <a:lnTo>
                    <a:pt x="11" y="355"/>
                  </a:lnTo>
                  <a:lnTo>
                    <a:pt x="9" y="326"/>
                  </a:lnTo>
                  <a:lnTo>
                    <a:pt x="12" y="22"/>
                  </a:lnTo>
                  <a:lnTo>
                    <a:pt x="7" y="13"/>
                  </a:lnTo>
                  <a:lnTo>
                    <a:pt x="1" y="7"/>
                  </a:lnTo>
                  <a:lnTo>
                    <a:pt x="0" y="4"/>
                  </a:lnTo>
                  <a:lnTo>
                    <a:pt x="5" y="0"/>
                  </a:lnTo>
                  <a:lnTo>
                    <a:pt x="15" y="5"/>
                  </a:lnTo>
                  <a:lnTo>
                    <a:pt x="24" y="10"/>
                  </a:lnTo>
                  <a:lnTo>
                    <a:pt x="32" y="13"/>
                  </a:lnTo>
                  <a:lnTo>
                    <a:pt x="39" y="15"/>
                  </a:lnTo>
                  <a:lnTo>
                    <a:pt x="42" y="319"/>
                  </a:lnTo>
                  <a:lnTo>
                    <a:pt x="47" y="345"/>
                  </a:lnTo>
                  <a:lnTo>
                    <a:pt x="55" y="372"/>
                  </a:lnTo>
                  <a:lnTo>
                    <a:pt x="65" y="398"/>
                  </a:lnTo>
                  <a:lnTo>
                    <a:pt x="78" y="425"/>
                  </a:lnTo>
                  <a:lnTo>
                    <a:pt x="93" y="451"/>
                  </a:lnTo>
                  <a:lnTo>
                    <a:pt x="110" y="477"/>
                  </a:lnTo>
                  <a:lnTo>
                    <a:pt x="132" y="501"/>
                  </a:lnTo>
                  <a:lnTo>
                    <a:pt x="155" y="523"/>
                  </a:lnTo>
                  <a:lnTo>
                    <a:pt x="137" y="5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8" name="Freeform 252"/>
            <p:cNvSpPr>
              <a:spLocks/>
            </p:cNvSpPr>
            <p:nvPr/>
          </p:nvSpPr>
          <p:spPr bwMode="auto">
            <a:xfrm>
              <a:off x="5495" y="1150"/>
              <a:ext cx="18" cy="9"/>
            </a:xfrm>
            <a:custGeom>
              <a:avLst/>
              <a:gdLst>
                <a:gd name="T0" fmla="*/ 72 w 72"/>
                <a:gd name="T1" fmla="*/ 25 h 36"/>
                <a:gd name="T2" fmla="*/ 64 w 72"/>
                <a:gd name="T3" fmla="*/ 28 h 36"/>
                <a:gd name="T4" fmla="*/ 54 w 72"/>
                <a:gd name="T5" fmla="*/ 31 h 36"/>
                <a:gd name="T6" fmla="*/ 45 w 72"/>
                <a:gd name="T7" fmla="*/ 32 h 36"/>
                <a:gd name="T8" fmla="*/ 37 w 72"/>
                <a:gd name="T9" fmla="*/ 35 h 36"/>
                <a:gd name="T10" fmla="*/ 28 w 72"/>
                <a:gd name="T11" fmla="*/ 35 h 36"/>
                <a:gd name="T12" fmla="*/ 19 w 72"/>
                <a:gd name="T13" fmla="*/ 36 h 36"/>
                <a:gd name="T14" fmla="*/ 10 w 72"/>
                <a:gd name="T15" fmla="*/ 35 h 36"/>
                <a:gd name="T16" fmla="*/ 2 w 72"/>
                <a:gd name="T17" fmla="*/ 33 h 36"/>
                <a:gd name="T18" fmla="*/ 2 w 72"/>
                <a:gd name="T19" fmla="*/ 25 h 36"/>
                <a:gd name="T20" fmla="*/ 0 w 72"/>
                <a:gd name="T21" fmla="*/ 17 h 36"/>
                <a:gd name="T22" fmla="*/ 0 w 72"/>
                <a:gd name="T23" fmla="*/ 9 h 36"/>
                <a:gd name="T24" fmla="*/ 2 w 72"/>
                <a:gd name="T25" fmla="*/ 1 h 36"/>
                <a:gd name="T26" fmla="*/ 10 w 72"/>
                <a:gd name="T27" fmla="*/ 2 h 36"/>
                <a:gd name="T28" fmla="*/ 19 w 72"/>
                <a:gd name="T29" fmla="*/ 3 h 36"/>
                <a:gd name="T30" fmla="*/ 27 w 72"/>
                <a:gd name="T31" fmla="*/ 3 h 36"/>
                <a:gd name="T32" fmla="*/ 36 w 72"/>
                <a:gd name="T33" fmla="*/ 3 h 36"/>
                <a:gd name="T34" fmla="*/ 44 w 72"/>
                <a:gd name="T35" fmla="*/ 3 h 36"/>
                <a:gd name="T36" fmla="*/ 53 w 72"/>
                <a:gd name="T37" fmla="*/ 2 h 36"/>
                <a:gd name="T38" fmla="*/ 61 w 72"/>
                <a:gd name="T39" fmla="*/ 1 h 36"/>
                <a:gd name="T40" fmla="*/ 69 w 72"/>
                <a:gd name="T41" fmla="*/ 0 h 36"/>
                <a:gd name="T42" fmla="*/ 71 w 72"/>
                <a:gd name="T43" fmla="*/ 7 h 36"/>
                <a:gd name="T44" fmla="*/ 71 w 72"/>
                <a:gd name="T45" fmla="*/ 13 h 36"/>
                <a:gd name="T46" fmla="*/ 72 w 72"/>
                <a:gd name="T47" fmla="*/ 20 h 36"/>
                <a:gd name="T48" fmla="*/ 72 w 72"/>
                <a:gd name="T49"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36">
                  <a:moveTo>
                    <a:pt x="72" y="25"/>
                  </a:moveTo>
                  <a:lnTo>
                    <a:pt x="64" y="28"/>
                  </a:lnTo>
                  <a:lnTo>
                    <a:pt x="54" y="31"/>
                  </a:lnTo>
                  <a:lnTo>
                    <a:pt x="45" y="32"/>
                  </a:lnTo>
                  <a:lnTo>
                    <a:pt x="37" y="35"/>
                  </a:lnTo>
                  <a:lnTo>
                    <a:pt x="28" y="35"/>
                  </a:lnTo>
                  <a:lnTo>
                    <a:pt x="19" y="36"/>
                  </a:lnTo>
                  <a:lnTo>
                    <a:pt x="10" y="35"/>
                  </a:lnTo>
                  <a:lnTo>
                    <a:pt x="2" y="33"/>
                  </a:lnTo>
                  <a:lnTo>
                    <a:pt x="2" y="25"/>
                  </a:lnTo>
                  <a:lnTo>
                    <a:pt x="0" y="17"/>
                  </a:lnTo>
                  <a:lnTo>
                    <a:pt x="0" y="9"/>
                  </a:lnTo>
                  <a:lnTo>
                    <a:pt x="2" y="1"/>
                  </a:lnTo>
                  <a:lnTo>
                    <a:pt x="10" y="2"/>
                  </a:lnTo>
                  <a:lnTo>
                    <a:pt x="19" y="3"/>
                  </a:lnTo>
                  <a:lnTo>
                    <a:pt x="27" y="3"/>
                  </a:lnTo>
                  <a:lnTo>
                    <a:pt x="36" y="3"/>
                  </a:lnTo>
                  <a:lnTo>
                    <a:pt x="44" y="3"/>
                  </a:lnTo>
                  <a:lnTo>
                    <a:pt x="53" y="2"/>
                  </a:lnTo>
                  <a:lnTo>
                    <a:pt x="61" y="1"/>
                  </a:lnTo>
                  <a:lnTo>
                    <a:pt x="69" y="0"/>
                  </a:lnTo>
                  <a:lnTo>
                    <a:pt x="71" y="7"/>
                  </a:lnTo>
                  <a:lnTo>
                    <a:pt x="71" y="13"/>
                  </a:lnTo>
                  <a:lnTo>
                    <a:pt x="72" y="20"/>
                  </a:lnTo>
                  <a:lnTo>
                    <a:pt x="72" y="25"/>
                  </a:lnTo>
                  <a:close/>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19" name="Freeform 253"/>
            <p:cNvSpPr>
              <a:spLocks/>
            </p:cNvSpPr>
            <p:nvPr/>
          </p:nvSpPr>
          <p:spPr bwMode="auto">
            <a:xfrm>
              <a:off x="5425" y="1158"/>
              <a:ext cx="9" cy="17"/>
            </a:xfrm>
            <a:custGeom>
              <a:avLst/>
              <a:gdLst>
                <a:gd name="T0" fmla="*/ 27 w 34"/>
                <a:gd name="T1" fmla="*/ 7 h 69"/>
                <a:gd name="T2" fmla="*/ 24 w 34"/>
                <a:gd name="T3" fmla="*/ 15 h 69"/>
                <a:gd name="T4" fmla="*/ 19 w 34"/>
                <a:gd name="T5" fmla="*/ 22 h 69"/>
                <a:gd name="T6" fmla="*/ 16 w 34"/>
                <a:gd name="T7" fmla="*/ 29 h 69"/>
                <a:gd name="T8" fmla="*/ 17 w 34"/>
                <a:gd name="T9" fmla="*/ 37 h 69"/>
                <a:gd name="T10" fmla="*/ 18 w 34"/>
                <a:gd name="T11" fmla="*/ 51 h 69"/>
                <a:gd name="T12" fmla="*/ 23 w 34"/>
                <a:gd name="T13" fmla="*/ 50 h 69"/>
                <a:gd name="T14" fmla="*/ 25 w 34"/>
                <a:gd name="T15" fmla="*/ 46 h 69"/>
                <a:gd name="T16" fmla="*/ 27 w 34"/>
                <a:gd name="T17" fmla="*/ 45 h 69"/>
                <a:gd name="T18" fmla="*/ 32 w 34"/>
                <a:gd name="T19" fmla="*/ 45 h 69"/>
                <a:gd name="T20" fmla="*/ 34 w 34"/>
                <a:gd name="T21" fmla="*/ 50 h 69"/>
                <a:gd name="T22" fmla="*/ 34 w 34"/>
                <a:gd name="T23" fmla="*/ 54 h 69"/>
                <a:gd name="T24" fmla="*/ 33 w 34"/>
                <a:gd name="T25" fmla="*/ 59 h 69"/>
                <a:gd name="T26" fmla="*/ 32 w 34"/>
                <a:gd name="T27" fmla="*/ 64 h 69"/>
                <a:gd name="T28" fmla="*/ 27 w 34"/>
                <a:gd name="T29" fmla="*/ 67 h 69"/>
                <a:gd name="T30" fmla="*/ 22 w 34"/>
                <a:gd name="T31" fmla="*/ 69 h 69"/>
                <a:gd name="T32" fmla="*/ 15 w 34"/>
                <a:gd name="T33" fmla="*/ 68 h 69"/>
                <a:gd name="T34" fmla="*/ 10 w 34"/>
                <a:gd name="T35" fmla="*/ 65 h 69"/>
                <a:gd name="T36" fmla="*/ 3 w 34"/>
                <a:gd name="T37" fmla="*/ 53 h 69"/>
                <a:gd name="T38" fmla="*/ 0 w 34"/>
                <a:gd name="T39" fmla="*/ 42 h 69"/>
                <a:gd name="T40" fmla="*/ 0 w 34"/>
                <a:gd name="T41" fmla="*/ 29 h 69"/>
                <a:gd name="T42" fmla="*/ 2 w 34"/>
                <a:gd name="T43" fmla="*/ 16 h 69"/>
                <a:gd name="T44" fmla="*/ 4 w 34"/>
                <a:gd name="T45" fmla="*/ 12 h 69"/>
                <a:gd name="T46" fmla="*/ 7 w 34"/>
                <a:gd name="T47" fmla="*/ 7 h 69"/>
                <a:gd name="T48" fmla="*/ 9 w 34"/>
                <a:gd name="T49" fmla="*/ 4 h 69"/>
                <a:gd name="T50" fmla="*/ 14 w 34"/>
                <a:gd name="T51" fmla="*/ 0 h 69"/>
                <a:gd name="T52" fmla="*/ 18 w 34"/>
                <a:gd name="T53" fmla="*/ 0 h 69"/>
                <a:gd name="T54" fmla="*/ 22 w 34"/>
                <a:gd name="T55" fmla="*/ 1 h 69"/>
                <a:gd name="T56" fmla="*/ 25 w 34"/>
                <a:gd name="T57" fmla="*/ 4 h 69"/>
                <a:gd name="T58" fmla="*/ 27 w 34"/>
                <a:gd name="T5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69">
                  <a:moveTo>
                    <a:pt x="27" y="7"/>
                  </a:moveTo>
                  <a:lnTo>
                    <a:pt x="24" y="15"/>
                  </a:lnTo>
                  <a:lnTo>
                    <a:pt x="19" y="22"/>
                  </a:lnTo>
                  <a:lnTo>
                    <a:pt x="16" y="29"/>
                  </a:lnTo>
                  <a:lnTo>
                    <a:pt x="17" y="37"/>
                  </a:lnTo>
                  <a:lnTo>
                    <a:pt x="18" y="51"/>
                  </a:lnTo>
                  <a:lnTo>
                    <a:pt x="23" y="50"/>
                  </a:lnTo>
                  <a:lnTo>
                    <a:pt x="25" y="46"/>
                  </a:lnTo>
                  <a:lnTo>
                    <a:pt x="27" y="45"/>
                  </a:lnTo>
                  <a:lnTo>
                    <a:pt x="32" y="45"/>
                  </a:lnTo>
                  <a:lnTo>
                    <a:pt x="34" y="50"/>
                  </a:lnTo>
                  <a:lnTo>
                    <a:pt x="34" y="54"/>
                  </a:lnTo>
                  <a:lnTo>
                    <a:pt x="33" y="59"/>
                  </a:lnTo>
                  <a:lnTo>
                    <a:pt x="32" y="64"/>
                  </a:lnTo>
                  <a:lnTo>
                    <a:pt x="27" y="67"/>
                  </a:lnTo>
                  <a:lnTo>
                    <a:pt x="22" y="69"/>
                  </a:lnTo>
                  <a:lnTo>
                    <a:pt x="15" y="68"/>
                  </a:lnTo>
                  <a:lnTo>
                    <a:pt x="10" y="65"/>
                  </a:lnTo>
                  <a:lnTo>
                    <a:pt x="3" y="53"/>
                  </a:lnTo>
                  <a:lnTo>
                    <a:pt x="0" y="42"/>
                  </a:lnTo>
                  <a:lnTo>
                    <a:pt x="0" y="29"/>
                  </a:lnTo>
                  <a:lnTo>
                    <a:pt x="2" y="16"/>
                  </a:lnTo>
                  <a:lnTo>
                    <a:pt x="4" y="12"/>
                  </a:lnTo>
                  <a:lnTo>
                    <a:pt x="7" y="7"/>
                  </a:lnTo>
                  <a:lnTo>
                    <a:pt x="9" y="4"/>
                  </a:lnTo>
                  <a:lnTo>
                    <a:pt x="14" y="0"/>
                  </a:lnTo>
                  <a:lnTo>
                    <a:pt x="18" y="0"/>
                  </a:lnTo>
                  <a:lnTo>
                    <a:pt x="22" y="1"/>
                  </a:lnTo>
                  <a:lnTo>
                    <a:pt x="25" y="4"/>
                  </a:lnTo>
                  <a:lnTo>
                    <a:pt x="2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0" name="Freeform 254"/>
            <p:cNvSpPr>
              <a:spLocks/>
            </p:cNvSpPr>
            <p:nvPr/>
          </p:nvSpPr>
          <p:spPr bwMode="auto">
            <a:xfrm>
              <a:off x="5357" y="1165"/>
              <a:ext cx="56" cy="30"/>
            </a:xfrm>
            <a:custGeom>
              <a:avLst/>
              <a:gdLst>
                <a:gd name="T0" fmla="*/ 205 w 225"/>
                <a:gd name="T1" fmla="*/ 23 h 120"/>
                <a:gd name="T2" fmla="*/ 197 w 225"/>
                <a:gd name="T3" fmla="*/ 47 h 120"/>
                <a:gd name="T4" fmla="*/ 192 w 225"/>
                <a:gd name="T5" fmla="*/ 59 h 120"/>
                <a:gd name="T6" fmla="*/ 200 w 225"/>
                <a:gd name="T7" fmla="*/ 61 h 120"/>
                <a:gd name="T8" fmla="*/ 210 w 225"/>
                <a:gd name="T9" fmla="*/ 60 h 120"/>
                <a:gd name="T10" fmla="*/ 220 w 225"/>
                <a:gd name="T11" fmla="*/ 59 h 120"/>
                <a:gd name="T12" fmla="*/ 225 w 225"/>
                <a:gd name="T13" fmla="*/ 76 h 120"/>
                <a:gd name="T14" fmla="*/ 212 w 225"/>
                <a:gd name="T15" fmla="*/ 107 h 120"/>
                <a:gd name="T16" fmla="*/ 191 w 225"/>
                <a:gd name="T17" fmla="*/ 116 h 120"/>
                <a:gd name="T18" fmla="*/ 181 w 225"/>
                <a:gd name="T19" fmla="*/ 119 h 120"/>
                <a:gd name="T20" fmla="*/ 169 w 225"/>
                <a:gd name="T21" fmla="*/ 120 h 120"/>
                <a:gd name="T22" fmla="*/ 158 w 225"/>
                <a:gd name="T23" fmla="*/ 117 h 120"/>
                <a:gd name="T24" fmla="*/ 154 w 225"/>
                <a:gd name="T25" fmla="*/ 113 h 120"/>
                <a:gd name="T26" fmla="*/ 172 w 225"/>
                <a:gd name="T27" fmla="*/ 107 h 120"/>
                <a:gd name="T28" fmla="*/ 195 w 225"/>
                <a:gd name="T29" fmla="*/ 98 h 120"/>
                <a:gd name="T30" fmla="*/ 210 w 225"/>
                <a:gd name="T31" fmla="*/ 86 h 120"/>
                <a:gd name="T32" fmla="*/ 199 w 225"/>
                <a:gd name="T33" fmla="*/ 79 h 120"/>
                <a:gd name="T34" fmla="*/ 175 w 225"/>
                <a:gd name="T35" fmla="*/ 81 h 120"/>
                <a:gd name="T36" fmla="*/ 152 w 225"/>
                <a:gd name="T37" fmla="*/ 82 h 120"/>
                <a:gd name="T38" fmla="*/ 128 w 225"/>
                <a:gd name="T39" fmla="*/ 85 h 120"/>
                <a:gd name="T40" fmla="*/ 104 w 225"/>
                <a:gd name="T41" fmla="*/ 92 h 120"/>
                <a:gd name="T42" fmla="*/ 80 w 225"/>
                <a:gd name="T43" fmla="*/ 101 h 120"/>
                <a:gd name="T44" fmla="*/ 55 w 225"/>
                <a:gd name="T45" fmla="*/ 108 h 120"/>
                <a:gd name="T46" fmla="*/ 31 w 225"/>
                <a:gd name="T47" fmla="*/ 114 h 120"/>
                <a:gd name="T48" fmla="*/ 16 w 225"/>
                <a:gd name="T49" fmla="*/ 113 h 120"/>
                <a:gd name="T50" fmla="*/ 14 w 225"/>
                <a:gd name="T51" fmla="*/ 107 h 120"/>
                <a:gd name="T52" fmla="*/ 28 w 225"/>
                <a:gd name="T53" fmla="*/ 98 h 120"/>
                <a:gd name="T54" fmla="*/ 52 w 225"/>
                <a:gd name="T55" fmla="*/ 86 h 120"/>
                <a:gd name="T56" fmla="*/ 78 w 225"/>
                <a:gd name="T57" fmla="*/ 76 h 120"/>
                <a:gd name="T58" fmla="*/ 105 w 225"/>
                <a:gd name="T59" fmla="*/ 66 h 120"/>
                <a:gd name="T60" fmla="*/ 128 w 225"/>
                <a:gd name="T61" fmla="*/ 59 h 120"/>
                <a:gd name="T62" fmla="*/ 151 w 225"/>
                <a:gd name="T63" fmla="*/ 53 h 120"/>
                <a:gd name="T64" fmla="*/ 172 w 225"/>
                <a:gd name="T65" fmla="*/ 44 h 120"/>
                <a:gd name="T66" fmla="*/ 184 w 225"/>
                <a:gd name="T67" fmla="*/ 29 h 120"/>
                <a:gd name="T68" fmla="*/ 86 w 225"/>
                <a:gd name="T69" fmla="*/ 31 h 120"/>
                <a:gd name="T70" fmla="*/ 66 w 225"/>
                <a:gd name="T71" fmla="*/ 46 h 120"/>
                <a:gd name="T72" fmla="*/ 45 w 225"/>
                <a:gd name="T73" fmla="*/ 60 h 120"/>
                <a:gd name="T74" fmla="*/ 24 w 225"/>
                <a:gd name="T75" fmla="*/ 74 h 120"/>
                <a:gd name="T76" fmla="*/ 5 w 225"/>
                <a:gd name="T77" fmla="*/ 89 h 120"/>
                <a:gd name="T78" fmla="*/ 0 w 225"/>
                <a:gd name="T79" fmla="*/ 83 h 120"/>
                <a:gd name="T80" fmla="*/ 2 w 225"/>
                <a:gd name="T81" fmla="*/ 76 h 120"/>
                <a:gd name="T82" fmla="*/ 20 w 225"/>
                <a:gd name="T83" fmla="*/ 60 h 120"/>
                <a:gd name="T84" fmla="*/ 37 w 225"/>
                <a:gd name="T85" fmla="*/ 41 h 120"/>
                <a:gd name="T86" fmla="*/ 55 w 225"/>
                <a:gd name="T87" fmla="*/ 25 h 120"/>
                <a:gd name="T88" fmla="*/ 75 w 225"/>
                <a:gd name="T89" fmla="*/ 14 h 120"/>
                <a:gd name="T90" fmla="*/ 190 w 225"/>
                <a:gd name="T91" fmla="*/ 0 h 120"/>
                <a:gd name="T92" fmla="*/ 200 w 225"/>
                <a:gd name="T9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5" h="120">
                  <a:moveTo>
                    <a:pt x="205" y="11"/>
                  </a:moveTo>
                  <a:lnTo>
                    <a:pt x="205" y="23"/>
                  </a:lnTo>
                  <a:lnTo>
                    <a:pt x="203" y="36"/>
                  </a:lnTo>
                  <a:lnTo>
                    <a:pt x="197" y="47"/>
                  </a:lnTo>
                  <a:lnTo>
                    <a:pt x="188" y="56"/>
                  </a:lnTo>
                  <a:lnTo>
                    <a:pt x="192" y="59"/>
                  </a:lnTo>
                  <a:lnTo>
                    <a:pt x="196" y="60"/>
                  </a:lnTo>
                  <a:lnTo>
                    <a:pt x="200" y="61"/>
                  </a:lnTo>
                  <a:lnTo>
                    <a:pt x="205" y="60"/>
                  </a:lnTo>
                  <a:lnTo>
                    <a:pt x="210" y="60"/>
                  </a:lnTo>
                  <a:lnTo>
                    <a:pt x="215" y="59"/>
                  </a:lnTo>
                  <a:lnTo>
                    <a:pt x="220" y="59"/>
                  </a:lnTo>
                  <a:lnTo>
                    <a:pt x="225" y="59"/>
                  </a:lnTo>
                  <a:lnTo>
                    <a:pt x="225" y="76"/>
                  </a:lnTo>
                  <a:lnTo>
                    <a:pt x="221" y="93"/>
                  </a:lnTo>
                  <a:lnTo>
                    <a:pt x="212" y="107"/>
                  </a:lnTo>
                  <a:lnTo>
                    <a:pt x="197" y="115"/>
                  </a:lnTo>
                  <a:lnTo>
                    <a:pt x="191" y="116"/>
                  </a:lnTo>
                  <a:lnTo>
                    <a:pt x="187" y="117"/>
                  </a:lnTo>
                  <a:lnTo>
                    <a:pt x="181" y="119"/>
                  </a:lnTo>
                  <a:lnTo>
                    <a:pt x="175" y="120"/>
                  </a:lnTo>
                  <a:lnTo>
                    <a:pt x="169" y="120"/>
                  </a:lnTo>
                  <a:lnTo>
                    <a:pt x="164" y="119"/>
                  </a:lnTo>
                  <a:lnTo>
                    <a:pt x="158" y="117"/>
                  </a:lnTo>
                  <a:lnTo>
                    <a:pt x="153" y="115"/>
                  </a:lnTo>
                  <a:lnTo>
                    <a:pt x="154" y="113"/>
                  </a:lnTo>
                  <a:lnTo>
                    <a:pt x="161" y="111"/>
                  </a:lnTo>
                  <a:lnTo>
                    <a:pt x="172" y="107"/>
                  </a:lnTo>
                  <a:lnTo>
                    <a:pt x="183" y="102"/>
                  </a:lnTo>
                  <a:lnTo>
                    <a:pt x="195" y="98"/>
                  </a:lnTo>
                  <a:lnTo>
                    <a:pt x="204" y="92"/>
                  </a:lnTo>
                  <a:lnTo>
                    <a:pt x="210" y="86"/>
                  </a:lnTo>
                  <a:lnTo>
                    <a:pt x="211" y="79"/>
                  </a:lnTo>
                  <a:lnTo>
                    <a:pt x="199" y="79"/>
                  </a:lnTo>
                  <a:lnTo>
                    <a:pt x="188" y="79"/>
                  </a:lnTo>
                  <a:lnTo>
                    <a:pt x="175" y="81"/>
                  </a:lnTo>
                  <a:lnTo>
                    <a:pt x="164" y="81"/>
                  </a:lnTo>
                  <a:lnTo>
                    <a:pt x="152" y="82"/>
                  </a:lnTo>
                  <a:lnTo>
                    <a:pt x="139" y="83"/>
                  </a:lnTo>
                  <a:lnTo>
                    <a:pt x="128" y="85"/>
                  </a:lnTo>
                  <a:lnTo>
                    <a:pt x="116" y="89"/>
                  </a:lnTo>
                  <a:lnTo>
                    <a:pt x="104" y="92"/>
                  </a:lnTo>
                  <a:lnTo>
                    <a:pt x="92" y="97"/>
                  </a:lnTo>
                  <a:lnTo>
                    <a:pt x="80" y="101"/>
                  </a:lnTo>
                  <a:lnTo>
                    <a:pt x="68" y="105"/>
                  </a:lnTo>
                  <a:lnTo>
                    <a:pt x="55" y="108"/>
                  </a:lnTo>
                  <a:lnTo>
                    <a:pt x="44" y="112"/>
                  </a:lnTo>
                  <a:lnTo>
                    <a:pt x="31" y="114"/>
                  </a:lnTo>
                  <a:lnTo>
                    <a:pt x="19" y="115"/>
                  </a:lnTo>
                  <a:lnTo>
                    <a:pt x="16" y="113"/>
                  </a:lnTo>
                  <a:lnTo>
                    <a:pt x="15" y="109"/>
                  </a:lnTo>
                  <a:lnTo>
                    <a:pt x="14" y="107"/>
                  </a:lnTo>
                  <a:lnTo>
                    <a:pt x="16" y="105"/>
                  </a:lnTo>
                  <a:lnTo>
                    <a:pt x="28" y="98"/>
                  </a:lnTo>
                  <a:lnTo>
                    <a:pt x="39" y="92"/>
                  </a:lnTo>
                  <a:lnTo>
                    <a:pt x="52" y="86"/>
                  </a:lnTo>
                  <a:lnTo>
                    <a:pt x="66" y="81"/>
                  </a:lnTo>
                  <a:lnTo>
                    <a:pt x="78" y="76"/>
                  </a:lnTo>
                  <a:lnTo>
                    <a:pt x="92" y="70"/>
                  </a:lnTo>
                  <a:lnTo>
                    <a:pt x="105" y="66"/>
                  </a:lnTo>
                  <a:lnTo>
                    <a:pt x="118" y="60"/>
                  </a:lnTo>
                  <a:lnTo>
                    <a:pt x="128" y="59"/>
                  </a:lnTo>
                  <a:lnTo>
                    <a:pt x="139" y="56"/>
                  </a:lnTo>
                  <a:lnTo>
                    <a:pt x="151" y="53"/>
                  </a:lnTo>
                  <a:lnTo>
                    <a:pt x="161" y="48"/>
                  </a:lnTo>
                  <a:lnTo>
                    <a:pt x="172" y="44"/>
                  </a:lnTo>
                  <a:lnTo>
                    <a:pt x="180" y="37"/>
                  </a:lnTo>
                  <a:lnTo>
                    <a:pt x="184" y="29"/>
                  </a:lnTo>
                  <a:lnTo>
                    <a:pt x="187" y="18"/>
                  </a:lnTo>
                  <a:lnTo>
                    <a:pt x="86" y="31"/>
                  </a:lnTo>
                  <a:lnTo>
                    <a:pt x="76" y="39"/>
                  </a:lnTo>
                  <a:lnTo>
                    <a:pt x="66" y="46"/>
                  </a:lnTo>
                  <a:lnTo>
                    <a:pt x="55" y="53"/>
                  </a:lnTo>
                  <a:lnTo>
                    <a:pt x="45" y="60"/>
                  </a:lnTo>
                  <a:lnTo>
                    <a:pt x="35" y="67"/>
                  </a:lnTo>
                  <a:lnTo>
                    <a:pt x="24" y="74"/>
                  </a:lnTo>
                  <a:lnTo>
                    <a:pt x="14" y="81"/>
                  </a:lnTo>
                  <a:lnTo>
                    <a:pt x="5" y="89"/>
                  </a:lnTo>
                  <a:lnTo>
                    <a:pt x="2" y="86"/>
                  </a:lnTo>
                  <a:lnTo>
                    <a:pt x="0" y="83"/>
                  </a:lnTo>
                  <a:lnTo>
                    <a:pt x="0" y="79"/>
                  </a:lnTo>
                  <a:lnTo>
                    <a:pt x="2" y="76"/>
                  </a:lnTo>
                  <a:lnTo>
                    <a:pt x="12" y="68"/>
                  </a:lnTo>
                  <a:lnTo>
                    <a:pt x="20" y="60"/>
                  </a:lnTo>
                  <a:lnTo>
                    <a:pt x="29" y="51"/>
                  </a:lnTo>
                  <a:lnTo>
                    <a:pt x="37" y="41"/>
                  </a:lnTo>
                  <a:lnTo>
                    <a:pt x="46" y="33"/>
                  </a:lnTo>
                  <a:lnTo>
                    <a:pt x="55" y="25"/>
                  </a:lnTo>
                  <a:lnTo>
                    <a:pt x="65" y="18"/>
                  </a:lnTo>
                  <a:lnTo>
                    <a:pt x="75" y="14"/>
                  </a:lnTo>
                  <a:lnTo>
                    <a:pt x="183" y="0"/>
                  </a:lnTo>
                  <a:lnTo>
                    <a:pt x="190" y="0"/>
                  </a:lnTo>
                  <a:lnTo>
                    <a:pt x="196" y="2"/>
                  </a:lnTo>
                  <a:lnTo>
                    <a:pt x="200" y="6"/>
                  </a:lnTo>
                  <a:lnTo>
                    <a:pt x="20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1" name="Freeform 255"/>
            <p:cNvSpPr>
              <a:spLocks/>
            </p:cNvSpPr>
            <p:nvPr/>
          </p:nvSpPr>
          <p:spPr bwMode="auto">
            <a:xfrm>
              <a:off x="5361" y="1197"/>
              <a:ext cx="50" cy="39"/>
            </a:xfrm>
            <a:custGeom>
              <a:avLst/>
              <a:gdLst>
                <a:gd name="T0" fmla="*/ 92 w 200"/>
                <a:gd name="T1" fmla="*/ 133 h 157"/>
                <a:gd name="T2" fmla="*/ 119 w 200"/>
                <a:gd name="T3" fmla="*/ 137 h 157"/>
                <a:gd name="T4" fmla="*/ 151 w 200"/>
                <a:gd name="T5" fmla="*/ 137 h 157"/>
                <a:gd name="T6" fmla="*/ 182 w 200"/>
                <a:gd name="T7" fmla="*/ 134 h 157"/>
                <a:gd name="T8" fmla="*/ 197 w 200"/>
                <a:gd name="T9" fmla="*/ 135 h 157"/>
                <a:gd name="T10" fmla="*/ 200 w 200"/>
                <a:gd name="T11" fmla="*/ 143 h 157"/>
                <a:gd name="T12" fmla="*/ 183 w 200"/>
                <a:gd name="T13" fmla="*/ 151 h 157"/>
                <a:gd name="T14" fmla="*/ 148 w 200"/>
                <a:gd name="T15" fmla="*/ 156 h 157"/>
                <a:gd name="T16" fmla="*/ 110 w 200"/>
                <a:gd name="T17" fmla="*/ 155 h 157"/>
                <a:gd name="T18" fmla="*/ 74 w 200"/>
                <a:gd name="T19" fmla="*/ 146 h 157"/>
                <a:gd name="T20" fmla="*/ 59 w 200"/>
                <a:gd name="T21" fmla="*/ 96 h 157"/>
                <a:gd name="T22" fmla="*/ 46 w 200"/>
                <a:gd name="T23" fmla="*/ 95 h 157"/>
                <a:gd name="T24" fmla="*/ 35 w 200"/>
                <a:gd name="T25" fmla="*/ 97 h 157"/>
                <a:gd name="T26" fmla="*/ 24 w 200"/>
                <a:gd name="T27" fmla="*/ 97 h 157"/>
                <a:gd name="T28" fmla="*/ 14 w 200"/>
                <a:gd name="T29" fmla="*/ 91 h 157"/>
                <a:gd name="T30" fmla="*/ 23 w 200"/>
                <a:gd name="T31" fmla="*/ 83 h 157"/>
                <a:gd name="T32" fmla="*/ 45 w 200"/>
                <a:gd name="T33" fmla="*/ 67 h 157"/>
                <a:gd name="T34" fmla="*/ 74 w 200"/>
                <a:gd name="T35" fmla="*/ 52 h 157"/>
                <a:gd name="T36" fmla="*/ 100 w 200"/>
                <a:gd name="T37" fmla="*/ 48 h 157"/>
                <a:gd name="T38" fmla="*/ 118 w 200"/>
                <a:gd name="T39" fmla="*/ 51 h 157"/>
                <a:gd name="T40" fmla="*/ 135 w 200"/>
                <a:gd name="T41" fmla="*/ 48 h 157"/>
                <a:gd name="T42" fmla="*/ 152 w 200"/>
                <a:gd name="T43" fmla="*/ 44 h 157"/>
                <a:gd name="T44" fmla="*/ 165 w 200"/>
                <a:gd name="T45" fmla="*/ 38 h 157"/>
                <a:gd name="T46" fmla="*/ 84 w 200"/>
                <a:gd name="T47" fmla="*/ 22 h 157"/>
                <a:gd name="T48" fmla="*/ 61 w 200"/>
                <a:gd name="T49" fmla="*/ 29 h 157"/>
                <a:gd name="T50" fmla="*/ 38 w 200"/>
                <a:gd name="T51" fmla="*/ 36 h 157"/>
                <a:gd name="T52" fmla="*/ 15 w 200"/>
                <a:gd name="T53" fmla="*/ 38 h 157"/>
                <a:gd name="T54" fmla="*/ 1 w 200"/>
                <a:gd name="T55" fmla="*/ 33 h 157"/>
                <a:gd name="T56" fmla="*/ 0 w 200"/>
                <a:gd name="T57" fmla="*/ 28 h 157"/>
                <a:gd name="T58" fmla="*/ 12 w 200"/>
                <a:gd name="T59" fmla="*/ 22 h 157"/>
                <a:gd name="T60" fmla="*/ 32 w 200"/>
                <a:gd name="T61" fmla="*/ 15 h 157"/>
                <a:gd name="T62" fmla="*/ 53 w 200"/>
                <a:gd name="T63" fmla="*/ 8 h 157"/>
                <a:gd name="T64" fmla="*/ 75 w 200"/>
                <a:gd name="T65" fmla="*/ 2 h 157"/>
                <a:gd name="T66" fmla="*/ 99 w 200"/>
                <a:gd name="T67" fmla="*/ 1 h 157"/>
                <a:gd name="T68" fmla="*/ 125 w 200"/>
                <a:gd name="T69" fmla="*/ 6 h 157"/>
                <a:gd name="T70" fmla="*/ 149 w 200"/>
                <a:gd name="T71" fmla="*/ 13 h 157"/>
                <a:gd name="T72" fmla="*/ 174 w 200"/>
                <a:gd name="T73" fmla="*/ 18 h 157"/>
                <a:gd name="T74" fmla="*/ 191 w 200"/>
                <a:gd name="T75" fmla="*/ 25 h 157"/>
                <a:gd name="T76" fmla="*/ 190 w 200"/>
                <a:gd name="T77" fmla="*/ 38 h 157"/>
                <a:gd name="T78" fmla="*/ 176 w 200"/>
                <a:gd name="T79" fmla="*/ 53 h 157"/>
                <a:gd name="T80" fmla="*/ 150 w 200"/>
                <a:gd name="T81" fmla="*/ 61 h 157"/>
                <a:gd name="T82" fmla="*/ 122 w 200"/>
                <a:gd name="T83" fmla="*/ 63 h 157"/>
                <a:gd name="T84" fmla="*/ 95 w 200"/>
                <a:gd name="T85" fmla="*/ 68 h 157"/>
                <a:gd name="T86" fmla="*/ 83 w 200"/>
                <a:gd name="T87" fmla="*/ 12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157">
                  <a:moveTo>
                    <a:pt x="83" y="129"/>
                  </a:moveTo>
                  <a:lnTo>
                    <a:pt x="92" y="133"/>
                  </a:lnTo>
                  <a:lnTo>
                    <a:pt x="105" y="136"/>
                  </a:lnTo>
                  <a:lnTo>
                    <a:pt x="119" y="137"/>
                  </a:lnTo>
                  <a:lnTo>
                    <a:pt x="135" y="137"/>
                  </a:lnTo>
                  <a:lnTo>
                    <a:pt x="151" y="137"/>
                  </a:lnTo>
                  <a:lnTo>
                    <a:pt x="167" y="136"/>
                  </a:lnTo>
                  <a:lnTo>
                    <a:pt x="182" y="134"/>
                  </a:lnTo>
                  <a:lnTo>
                    <a:pt x="196" y="131"/>
                  </a:lnTo>
                  <a:lnTo>
                    <a:pt x="197" y="135"/>
                  </a:lnTo>
                  <a:lnTo>
                    <a:pt x="199" y="140"/>
                  </a:lnTo>
                  <a:lnTo>
                    <a:pt x="200" y="143"/>
                  </a:lnTo>
                  <a:lnTo>
                    <a:pt x="200" y="148"/>
                  </a:lnTo>
                  <a:lnTo>
                    <a:pt x="183" y="151"/>
                  </a:lnTo>
                  <a:lnTo>
                    <a:pt x="166" y="155"/>
                  </a:lnTo>
                  <a:lnTo>
                    <a:pt x="148" y="156"/>
                  </a:lnTo>
                  <a:lnTo>
                    <a:pt x="129" y="157"/>
                  </a:lnTo>
                  <a:lnTo>
                    <a:pt x="110" y="155"/>
                  </a:lnTo>
                  <a:lnTo>
                    <a:pt x="92" y="152"/>
                  </a:lnTo>
                  <a:lnTo>
                    <a:pt x="74" y="146"/>
                  </a:lnTo>
                  <a:lnTo>
                    <a:pt x="58" y="138"/>
                  </a:lnTo>
                  <a:lnTo>
                    <a:pt x="59" y="96"/>
                  </a:lnTo>
                  <a:lnTo>
                    <a:pt x="53" y="95"/>
                  </a:lnTo>
                  <a:lnTo>
                    <a:pt x="46" y="95"/>
                  </a:lnTo>
                  <a:lnTo>
                    <a:pt x="41" y="96"/>
                  </a:lnTo>
                  <a:lnTo>
                    <a:pt x="35" y="97"/>
                  </a:lnTo>
                  <a:lnTo>
                    <a:pt x="30" y="98"/>
                  </a:lnTo>
                  <a:lnTo>
                    <a:pt x="24" y="97"/>
                  </a:lnTo>
                  <a:lnTo>
                    <a:pt x="20" y="96"/>
                  </a:lnTo>
                  <a:lnTo>
                    <a:pt x="14" y="91"/>
                  </a:lnTo>
                  <a:lnTo>
                    <a:pt x="16" y="89"/>
                  </a:lnTo>
                  <a:lnTo>
                    <a:pt x="23" y="83"/>
                  </a:lnTo>
                  <a:lnTo>
                    <a:pt x="34" y="75"/>
                  </a:lnTo>
                  <a:lnTo>
                    <a:pt x="45" y="67"/>
                  </a:lnTo>
                  <a:lnTo>
                    <a:pt x="59" y="59"/>
                  </a:lnTo>
                  <a:lnTo>
                    <a:pt x="74" y="52"/>
                  </a:lnTo>
                  <a:lnTo>
                    <a:pt x="88" y="48"/>
                  </a:lnTo>
                  <a:lnTo>
                    <a:pt x="100" y="48"/>
                  </a:lnTo>
                  <a:lnTo>
                    <a:pt x="108" y="50"/>
                  </a:lnTo>
                  <a:lnTo>
                    <a:pt x="118" y="51"/>
                  </a:lnTo>
                  <a:lnTo>
                    <a:pt x="126" y="50"/>
                  </a:lnTo>
                  <a:lnTo>
                    <a:pt x="135" y="48"/>
                  </a:lnTo>
                  <a:lnTo>
                    <a:pt x="144" y="46"/>
                  </a:lnTo>
                  <a:lnTo>
                    <a:pt x="152" y="44"/>
                  </a:lnTo>
                  <a:lnTo>
                    <a:pt x="159" y="41"/>
                  </a:lnTo>
                  <a:lnTo>
                    <a:pt x="165" y="38"/>
                  </a:lnTo>
                  <a:lnTo>
                    <a:pt x="95" y="20"/>
                  </a:lnTo>
                  <a:lnTo>
                    <a:pt x="84" y="22"/>
                  </a:lnTo>
                  <a:lnTo>
                    <a:pt x="73" y="25"/>
                  </a:lnTo>
                  <a:lnTo>
                    <a:pt x="61" y="29"/>
                  </a:lnTo>
                  <a:lnTo>
                    <a:pt x="50" y="32"/>
                  </a:lnTo>
                  <a:lnTo>
                    <a:pt x="38" y="36"/>
                  </a:lnTo>
                  <a:lnTo>
                    <a:pt x="27" y="38"/>
                  </a:lnTo>
                  <a:lnTo>
                    <a:pt x="15" y="38"/>
                  </a:lnTo>
                  <a:lnTo>
                    <a:pt x="4" y="37"/>
                  </a:lnTo>
                  <a:lnTo>
                    <a:pt x="1" y="33"/>
                  </a:lnTo>
                  <a:lnTo>
                    <a:pt x="0" y="31"/>
                  </a:lnTo>
                  <a:lnTo>
                    <a:pt x="0" y="28"/>
                  </a:lnTo>
                  <a:lnTo>
                    <a:pt x="1" y="25"/>
                  </a:lnTo>
                  <a:lnTo>
                    <a:pt x="12" y="22"/>
                  </a:lnTo>
                  <a:lnTo>
                    <a:pt x="22" y="18"/>
                  </a:lnTo>
                  <a:lnTo>
                    <a:pt x="32" y="15"/>
                  </a:lnTo>
                  <a:lnTo>
                    <a:pt x="43" y="12"/>
                  </a:lnTo>
                  <a:lnTo>
                    <a:pt x="53" y="8"/>
                  </a:lnTo>
                  <a:lnTo>
                    <a:pt x="64" y="6"/>
                  </a:lnTo>
                  <a:lnTo>
                    <a:pt x="75" y="2"/>
                  </a:lnTo>
                  <a:lnTo>
                    <a:pt x="85" y="0"/>
                  </a:lnTo>
                  <a:lnTo>
                    <a:pt x="99" y="1"/>
                  </a:lnTo>
                  <a:lnTo>
                    <a:pt x="112" y="3"/>
                  </a:lnTo>
                  <a:lnTo>
                    <a:pt x="125" y="6"/>
                  </a:lnTo>
                  <a:lnTo>
                    <a:pt x="137" y="9"/>
                  </a:lnTo>
                  <a:lnTo>
                    <a:pt x="149" y="13"/>
                  </a:lnTo>
                  <a:lnTo>
                    <a:pt x="161" y="16"/>
                  </a:lnTo>
                  <a:lnTo>
                    <a:pt x="174" y="18"/>
                  </a:lnTo>
                  <a:lnTo>
                    <a:pt x="188" y="20"/>
                  </a:lnTo>
                  <a:lnTo>
                    <a:pt x="191" y="25"/>
                  </a:lnTo>
                  <a:lnTo>
                    <a:pt x="192" y="31"/>
                  </a:lnTo>
                  <a:lnTo>
                    <a:pt x="190" y="38"/>
                  </a:lnTo>
                  <a:lnTo>
                    <a:pt x="187" y="44"/>
                  </a:lnTo>
                  <a:lnTo>
                    <a:pt x="176" y="53"/>
                  </a:lnTo>
                  <a:lnTo>
                    <a:pt x="164" y="59"/>
                  </a:lnTo>
                  <a:lnTo>
                    <a:pt x="150" y="61"/>
                  </a:lnTo>
                  <a:lnTo>
                    <a:pt x="136" y="62"/>
                  </a:lnTo>
                  <a:lnTo>
                    <a:pt x="122" y="63"/>
                  </a:lnTo>
                  <a:lnTo>
                    <a:pt x="108" y="65"/>
                  </a:lnTo>
                  <a:lnTo>
                    <a:pt x="95" y="68"/>
                  </a:lnTo>
                  <a:lnTo>
                    <a:pt x="83" y="75"/>
                  </a:lnTo>
                  <a:lnTo>
                    <a:pt x="83"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2" name="Freeform 256"/>
            <p:cNvSpPr>
              <a:spLocks/>
            </p:cNvSpPr>
            <p:nvPr/>
          </p:nvSpPr>
          <p:spPr bwMode="auto">
            <a:xfrm>
              <a:off x="5211" y="1194"/>
              <a:ext cx="23" cy="34"/>
            </a:xfrm>
            <a:custGeom>
              <a:avLst/>
              <a:gdLst>
                <a:gd name="T0" fmla="*/ 21 w 92"/>
                <a:gd name="T1" fmla="*/ 20 h 138"/>
                <a:gd name="T2" fmla="*/ 26 w 92"/>
                <a:gd name="T3" fmla="*/ 35 h 138"/>
                <a:gd name="T4" fmla="*/ 32 w 92"/>
                <a:gd name="T5" fmla="*/ 50 h 138"/>
                <a:gd name="T6" fmla="*/ 40 w 92"/>
                <a:gd name="T7" fmla="*/ 65 h 138"/>
                <a:gd name="T8" fmla="*/ 49 w 92"/>
                <a:gd name="T9" fmla="*/ 79 h 138"/>
                <a:gd name="T10" fmla="*/ 58 w 92"/>
                <a:gd name="T11" fmla="*/ 91 h 138"/>
                <a:gd name="T12" fmla="*/ 68 w 92"/>
                <a:gd name="T13" fmla="*/ 105 h 138"/>
                <a:gd name="T14" fmla="*/ 80 w 92"/>
                <a:gd name="T15" fmla="*/ 117 h 138"/>
                <a:gd name="T16" fmla="*/ 92 w 92"/>
                <a:gd name="T17" fmla="*/ 128 h 138"/>
                <a:gd name="T18" fmla="*/ 92 w 92"/>
                <a:gd name="T19" fmla="*/ 132 h 138"/>
                <a:gd name="T20" fmla="*/ 91 w 92"/>
                <a:gd name="T21" fmla="*/ 134 h 138"/>
                <a:gd name="T22" fmla="*/ 89 w 92"/>
                <a:gd name="T23" fmla="*/ 136 h 138"/>
                <a:gd name="T24" fmla="*/ 87 w 92"/>
                <a:gd name="T25" fmla="*/ 138 h 138"/>
                <a:gd name="T26" fmla="*/ 80 w 92"/>
                <a:gd name="T27" fmla="*/ 135 h 138"/>
                <a:gd name="T28" fmla="*/ 74 w 92"/>
                <a:gd name="T29" fmla="*/ 132 h 138"/>
                <a:gd name="T30" fmla="*/ 69 w 92"/>
                <a:gd name="T31" fmla="*/ 128 h 138"/>
                <a:gd name="T32" fmla="*/ 64 w 92"/>
                <a:gd name="T33" fmla="*/ 124 h 138"/>
                <a:gd name="T34" fmla="*/ 59 w 92"/>
                <a:gd name="T35" fmla="*/ 119 h 138"/>
                <a:gd name="T36" fmla="*/ 55 w 92"/>
                <a:gd name="T37" fmla="*/ 113 h 138"/>
                <a:gd name="T38" fmla="*/ 51 w 92"/>
                <a:gd name="T39" fmla="*/ 109 h 138"/>
                <a:gd name="T40" fmla="*/ 46 w 92"/>
                <a:gd name="T41" fmla="*/ 103 h 138"/>
                <a:gd name="T42" fmla="*/ 37 w 92"/>
                <a:gd name="T43" fmla="*/ 90 h 138"/>
                <a:gd name="T44" fmla="*/ 30 w 92"/>
                <a:gd name="T45" fmla="*/ 79 h 138"/>
                <a:gd name="T46" fmla="*/ 23 w 92"/>
                <a:gd name="T47" fmla="*/ 66 h 138"/>
                <a:gd name="T48" fmla="*/ 17 w 92"/>
                <a:gd name="T49" fmla="*/ 53 h 138"/>
                <a:gd name="T50" fmla="*/ 12 w 92"/>
                <a:gd name="T51" fmla="*/ 41 h 138"/>
                <a:gd name="T52" fmla="*/ 7 w 92"/>
                <a:gd name="T53" fmla="*/ 27 h 138"/>
                <a:gd name="T54" fmla="*/ 4 w 92"/>
                <a:gd name="T55" fmla="*/ 14 h 138"/>
                <a:gd name="T56" fmla="*/ 0 w 92"/>
                <a:gd name="T57" fmla="*/ 0 h 138"/>
                <a:gd name="T58" fmla="*/ 8 w 92"/>
                <a:gd name="T59" fmla="*/ 1 h 138"/>
                <a:gd name="T60" fmla="*/ 12 w 92"/>
                <a:gd name="T61" fmla="*/ 4 h 138"/>
                <a:gd name="T62" fmla="*/ 15 w 92"/>
                <a:gd name="T63" fmla="*/ 10 h 138"/>
                <a:gd name="T64" fmla="*/ 21 w 92"/>
                <a:gd name="T65" fmla="*/ 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38">
                  <a:moveTo>
                    <a:pt x="21" y="20"/>
                  </a:moveTo>
                  <a:lnTo>
                    <a:pt x="26" y="35"/>
                  </a:lnTo>
                  <a:lnTo>
                    <a:pt x="32" y="50"/>
                  </a:lnTo>
                  <a:lnTo>
                    <a:pt x="40" y="65"/>
                  </a:lnTo>
                  <a:lnTo>
                    <a:pt x="49" y="79"/>
                  </a:lnTo>
                  <a:lnTo>
                    <a:pt x="58" y="91"/>
                  </a:lnTo>
                  <a:lnTo>
                    <a:pt x="68" y="105"/>
                  </a:lnTo>
                  <a:lnTo>
                    <a:pt x="80" y="117"/>
                  </a:lnTo>
                  <a:lnTo>
                    <a:pt x="92" y="128"/>
                  </a:lnTo>
                  <a:lnTo>
                    <a:pt x="92" y="132"/>
                  </a:lnTo>
                  <a:lnTo>
                    <a:pt x="91" y="134"/>
                  </a:lnTo>
                  <a:lnTo>
                    <a:pt x="89" y="136"/>
                  </a:lnTo>
                  <a:lnTo>
                    <a:pt x="87" y="138"/>
                  </a:lnTo>
                  <a:lnTo>
                    <a:pt x="80" y="135"/>
                  </a:lnTo>
                  <a:lnTo>
                    <a:pt x="74" y="132"/>
                  </a:lnTo>
                  <a:lnTo>
                    <a:pt x="69" y="128"/>
                  </a:lnTo>
                  <a:lnTo>
                    <a:pt x="64" y="124"/>
                  </a:lnTo>
                  <a:lnTo>
                    <a:pt x="59" y="119"/>
                  </a:lnTo>
                  <a:lnTo>
                    <a:pt x="55" y="113"/>
                  </a:lnTo>
                  <a:lnTo>
                    <a:pt x="51" y="109"/>
                  </a:lnTo>
                  <a:lnTo>
                    <a:pt x="46" y="103"/>
                  </a:lnTo>
                  <a:lnTo>
                    <a:pt x="37" y="90"/>
                  </a:lnTo>
                  <a:lnTo>
                    <a:pt x="30" y="79"/>
                  </a:lnTo>
                  <a:lnTo>
                    <a:pt x="23" y="66"/>
                  </a:lnTo>
                  <a:lnTo>
                    <a:pt x="17" y="53"/>
                  </a:lnTo>
                  <a:lnTo>
                    <a:pt x="12" y="41"/>
                  </a:lnTo>
                  <a:lnTo>
                    <a:pt x="7" y="27"/>
                  </a:lnTo>
                  <a:lnTo>
                    <a:pt x="4" y="14"/>
                  </a:lnTo>
                  <a:lnTo>
                    <a:pt x="0" y="0"/>
                  </a:lnTo>
                  <a:lnTo>
                    <a:pt x="8" y="1"/>
                  </a:lnTo>
                  <a:lnTo>
                    <a:pt x="12" y="4"/>
                  </a:lnTo>
                  <a:lnTo>
                    <a:pt x="15" y="1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3" name="Freeform 257"/>
            <p:cNvSpPr>
              <a:spLocks/>
            </p:cNvSpPr>
            <p:nvPr/>
          </p:nvSpPr>
          <p:spPr bwMode="auto">
            <a:xfrm>
              <a:off x="5505" y="1262"/>
              <a:ext cx="33" cy="41"/>
            </a:xfrm>
            <a:custGeom>
              <a:avLst/>
              <a:gdLst>
                <a:gd name="T0" fmla="*/ 104 w 133"/>
                <a:gd name="T1" fmla="*/ 63 h 161"/>
                <a:gd name="T2" fmla="*/ 119 w 133"/>
                <a:gd name="T3" fmla="*/ 161 h 161"/>
                <a:gd name="T4" fmla="*/ 2 w 133"/>
                <a:gd name="T5" fmla="*/ 159 h 161"/>
                <a:gd name="T6" fmla="*/ 2 w 133"/>
                <a:gd name="T7" fmla="*/ 155 h 161"/>
                <a:gd name="T8" fmla="*/ 21 w 133"/>
                <a:gd name="T9" fmla="*/ 147 h 161"/>
                <a:gd name="T10" fmla="*/ 15 w 133"/>
                <a:gd name="T11" fmla="*/ 46 h 161"/>
                <a:gd name="T12" fmla="*/ 6 w 133"/>
                <a:gd name="T13" fmla="*/ 39 h 161"/>
                <a:gd name="T14" fmla="*/ 4 w 133"/>
                <a:gd name="T15" fmla="*/ 25 h 161"/>
                <a:gd name="T16" fmla="*/ 11 w 133"/>
                <a:gd name="T17" fmla="*/ 10 h 161"/>
                <a:gd name="T18" fmla="*/ 37 w 133"/>
                <a:gd name="T19" fmla="*/ 1 h 161"/>
                <a:gd name="T20" fmla="*/ 74 w 133"/>
                <a:gd name="T21" fmla="*/ 0 h 161"/>
                <a:gd name="T22" fmla="*/ 105 w 133"/>
                <a:gd name="T23" fmla="*/ 2 h 161"/>
                <a:gd name="T24" fmla="*/ 123 w 133"/>
                <a:gd name="T25" fmla="*/ 5 h 161"/>
                <a:gd name="T26" fmla="*/ 125 w 133"/>
                <a:gd name="T27" fmla="*/ 12 h 161"/>
                <a:gd name="T28" fmla="*/ 117 w 133"/>
                <a:gd name="T29" fmla="*/ 20 h 161"/>
                <a:gd name="T30" fmla="*/ 103 w 133"/>
                <a:gd name="T31" fmla="*/ 25 h 161"/>
                <a:gd name="T32" fmla="*/ 82 w 133"/>
                <a:gd name="T33" fmla="*/ 27 h 161"/>
                <a:gd name="T34" fmla="*/ 60 w 133"/>
                <a:gd name="T35" fmla="*/ 26 h 161"/>
                <a:gd name="T36" fmla="*/ 41 w 133"/>
                <a:gd name="T37" fmla="*/ 22 h 161"/>
                <a:gd name="T38" fmla="*/ 28 w 133"/>
                <a:gd name="T39" fmla="*/ 19 h 161"/>
                <a:gd name="T40" fmla="*/ 20 w 133"/>
                <a:gd name="T41" fmla="*/ 23 h 161"/>
                <a:gd name="T42" fmla="*/ 25 w 133"/>
                <a:gd name="T43" fmla="*/ 34 h 161"/>
                <a:gd name="T44" fmla="*/ 54 w 133"/>
                <a:gd name="T45" fmla="*/ 41 h 161"/>
                <a:gd name="T46" fmla="*/ 84 w 133"/>
                <a:gd name="T47" fmla="*/ 41 h 161"/>
                <a:gd name="T48" fmla="*/ 112 w 133"/>
                <a:gd name="T49" fmla="*/ 36 h 161"/>
                <a:gd name="T50" fmla="*/ 132 w 133"/>
                <a:gd name="T51" fmla="*/ 31 h 161"/>
                <a:gd name="T52" fmla="*/ 133 w 133"/>
                <a:gd name="T53" fmla="*/ 40 h 161"/>
                <a:gd name="T54" fmla="*/ 130 w 133"/>
                <a:gd name="T55" fmla="*/ 49 h 161"/>
                <a:gd name="T56" fmla="*/ 110 w 133"/>
                <a:gd name="T57" fmla="*/ 54 h 161"/>
                <a:gd name="T58" fmla="*/ 88 w 133"/>
                <a:gd name="T59" fmla="*/ 56 h 161"/>
                <a:gd name="T60" fmla="*/ 66 w 133"/>
                <a:gd name="T61" fmla="*/ 56 h 161"/>
                <a:gd name="T62" fmla="*/ 45 w 133"/>
                <a:gd name="T63" fmla="*/ 54 h 161"/>
                <a:gd name="T64" fmla="*/ 104 w 133"/>
                <a:gd name="T65" fmla="*/ 1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61">
                  <a:moveTo>
                    <a:pt x="104" y="147"/>
                  </a:moveTo>
                  <a:lnTo>
                    <a:pt x="104" y="63"/>
                  </a:lnTo>
                  <a:lnTo>
                    <a:pt x="120" y="61"/>
                  </a:lnTo>
                  <a:lnTo>
                    <a:pt x="119" y="161"/>
                  </a:lnTo>
                  <a:lnTo>
                    <a:pt x="3" y="161"/>
                  </a:lnTo>
                  <a:lnTo>
                    <a:pt x="2" y="159"/>
                  </a:lnTo>
                  <a:lnTo>
                    <a:pt x="0" y="156"/>
                  </a:lnTo>
                  <a:lnTo>
                    <a:pt x="2" y="155"/>
                  </a:lnTo>
                  <a:lnTo>
                    <a:pt x="2" y="153"/>
                  </a:lnTo>
                  <a:lnTo>
                    <a:pt x="21" y="147"/>
                  </a:lnTo>
                  <a:lnTo>
                    <a:pt x="21" y="49"/>
                  </a:lnTo>
                  <a:lnTo>
                    <a:pt x="15" y="46"/>
                  </a:lnTo>
                  <a:lnTo>
                    <a:pt x="11" y="43"/>
                  </a:lnTo>
                  <a:lnTo>
                    <a:pt x="6" y="39"/>
                  </a:lnTo>
                  <a:lnTo>
                    <a:pt x="3" y="34"/>
                  </a:lnTo>
                  <a:lnTo>
                    <a:pt x="4" y="25"/>
                  </a:lnTo>
                  <a:lnTo>
                    <a:pt x="6" y="16"/>
                  </a:lnTo>
                  <a:lnTo>
                    <a:pt x="11" y="10"/>
                  </a:lnTo>
                  <a:lnTo>
                    <a:pt x="18" y="5"/>
                  </a:lnTo>
                  <a:lnTo>
                    <a:pt x="37" y="1"/>
                  </a:lnTo>
                  <a:lnTo>
                    <a:pt x="56" y="0"/>
                  </a:lnTo>
                  <a:lnTo>
                    <a:pt x="74" y="0"/>
                  </a:lnTo>
                  <a:lnTo>
                    <a:pt x="91" y="1"/>
                  </a:lnTo>
                  <a:lnTo>
                    <a:pt x="105" y="2"/>
                  </a:lnTo>
                  <a:lnTo>
                    <a:pt x="117" y="4"/>
                  </a:lnTo>
                  <a:lnTo>
                    <a:pt x="123" y="5"/>
                  </a:lnTo>
                  <a:lnTo>
                    <a:pt x="126" y="7"/>
                  </a:lnTo>
                  <a:lnTo>
                    <a:pt x="125" y="12"/>
                  </a:lnTo>
                  <a:lnTo>
                    <a:pt x="121" y="17"/>
                  </a:lnTo>
                  <a:lnTo>
                    <a:pt x="117" y="20"/>
                  </a:lnTo>
                  <a:lnTo>
                    <a:pt x="112" y="24"/>
                  </a:lnTo>
                  <a:lnTo>
                    <a:pt x="103" y="25"/>
                  </a:lnTo>
                  <a:lnTo>
                    <a:pt x="94" y="26"/>
                  </a:lnTo>
                  <a:lnTo>
                    <a:pt x="82" y="27"/>
                  </a:lnTo>
                  <a:lnTo>
                    <a:pt x="72" y="27"/>
                  </a:lnTo>
                  <a:lnTo>
                    <a:pt x="60" y="26"/>
                  </a:lnTo>
                  <a:lnTo>
                    <a:pt x="50" y="25"/>
                  </a:lnTo>
                  <a:lnTo>
                    <a:pt x="41" y="22"/>
                  </a:lnTo>
                  <a:lnTo>
                    <a:pt x="33" y="17"/>
                  </a:lnTo>
                  <a:lnTo>
                    <a:pt x="28" y="19"/>
                  </a:lnTo>
                  <a:lnTo>
                    <a:pt x="23" y="20"/>
                  </a:lnTo>
                  <a:lnTo>
                    <a:pt x="20" y="23"/>
                  </a:lnTo>
                  <a:lnTo>
                    <a:pt x="16" y="28"/>
                  </a:lnTo>
                  <a:lnTo>
                    <a:pt x="25" y="34"/>
                  </a:lnTo>
                  <a:lnTo>
                    <a:pt x="39" y="39"/>
                  </a:lnTo>
                  <a:lnTo>
                    <a:pt x="54" y="41"/>
                  </a:lnTo>
                  <a:lnTo>
                    <a:pt x="69" y="41"/>
                  </a:lnTo>
                  <a:lnTo>
                    <a:pt x="84" y="41"/>
                  </a:lnTo>
                  <a:lnTo>
                    <a:pt x="98" y="39"/>
                  </a:lnTo>
                  <a:lnTo>
                    <a:pt x="112" y="36"/>
                  </a:lnTo>
                  <a:lnTo>
                    <a:pt x="122" y="34"/>
                  </a:lnTo>
                  <a:lnTo>
                    <a:pt x="132" y="31"/>
                  </a:lnTo>
                  <a:lnTo>
                    <a:pt x="133" y="35"/>
                  </a:lnTo>
                  <a:lnTo>
                    <a:pt x="133" y="40"/>
                  </a:lnTo>
                  <a:lnTo>
                    <a:pt x="133" y="45"/>
                  </a:lnTo>
                  <a:lnTo>
                    <a:pt x="130" y="49"/>
                  </a:lnTo>
                  <a:lnTo>
                    <a:pt x="120" y="51"/>
                  </a:lnTo>
                  <a:lnTo>
                    <a:pt x="110" y="54"/>
                  </a:lnTo>
                  <a:lnTo>
                    <a:pt x="99" y="55"/>
                  </a:lnTo>
                  <a:lnTo>
                    <a:pt x="88" y="56"/>
                  </a:lnTo>
                  <a:lnTo>
                    <a:pt x="77" y="57"/>
                  </a:lnTo>
                  <a:lnTo>
                    <a:pt x="66" y="56"/>
                  </a:lnTo>
                  <a:lnTo>
                    <a:pt x="56" y="56"/>
                  </a:lnTo>
                  <a:lnTo>
                    <a:pt x="45" y="54"/>
                  </a:lnTo>
                  <a:lnTo>
                    <a:pt x="46" y="148"/>
                  </a:lnTo>
                  <a:lnTo>
                    <a:pt x="10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4" name="Freeform 258"/>
            <p:cNvSpPr>
              <a:spLocks/>
            </p:cNvSpPr>
            <p:nvPr/>
          </p:nvSpPr>
          <p:spPr bwMode="auto">
            <a:xfrm>
              <a:off x="5548" y="1262"/>
              <a:ext cx="33" cy="40"/>
            </a:xfrm>
            <a:custGeom>
              <a:avLst/>
              <a:gdLst>
                <a:gd name="T0" fmla="*/ 104 w 132"/>
                <a:gd name="T1" fmla="*/ 64 h 162"/>
                <a:gd name="T2" fmla="*/ 119 w 132"/>
                <a:gd name="T3" fmla="*/ 162 h 162"/>
                <a:gd name="T4" fmla="*/ 1 w 132"/>
                <a:gd name="T5" fmla="*/ 160 h 162"/>
                <a:gd name="T6" fmla="*/ 1 w 132"/>
                <a:gd name="T7" fmla="*/ 156 h 162"/>
                <a:gd name="T8" fmla="*/ 21 w 132"/>
                <a:gd name="T9" fmla="*/ 148 h 162"/>
                <a:gd name="T10" fmla="*/ 15 w 132"/>
                <a:gd name="T11" fmla="*/ 47 h 162"/>
                <a:gd name="T12" fmla="*/ 6 w 132"/>
                <a:gd name="T13" fmla="*/ 40 h 162"/>
                <a:gd name="T14" fmla="*/ 4 w 132"/>
                <a:gd name="T15" fmla="*/ 26 h 162"/>
                <a:gd name="T16" fmla="*/ 10 w 132"/>
                <a:gd name="T17" fmla="*/ 11 h 162"/>
                <a:gd name="T18" fmla="*/ 37 w 132"/>
                <a:gd name="T19" fmla="*/ 2 h 162"/>
                <a:gd name="T20" fmla="*/ 74 w 132"/>
                <a:gd name="T21" fmla="*/ 0 h 162"/>
                <a:gd name="T22" fmla="*/ 105 w 132"/>
                <a:gd name="T23" fmla="*/ 3 h 162"/>
                <a:gd name="T24" fmla="*/ 123 w 132"/>
                <a:gd name="T25" fmla="*/ 6 h 162"/>
                <a:gd name="T26" fmla="*/ 124 w 132"/>
                <a:gd name="T27" fmla="*/ 13 h 162"/>
                <a:gd name="T28" fmla="*/ 116 w 132"/>
                <a:gd name="T29" fmla="*/ 21 h 162"/>
                <a:gd name="T30" fmla="*/ 102 w 132"/>
                <a:gd name="T31" fmla="*/ 26 h 162"/>
                <a:gd name="T32" fmla="*/ 82 w 132"/>
                <a:gd name="T33" fmla="*/ 28 h 162"/>
                <a:gd name="T34" fmla="*/ 60 w 132"/>
                <a:gd name="T35" fmla="*/ 27 h 162"/>
                <a:gd name="T36" fmla="*/ 40 w 132"/>
                <a:gd name="T37" fmla="*/ 22 h 162"/>
                <a:gd name="T38" fmla="*/ 28 w 132"/>
                <a:gd name="T39" fmla="*/ 20 h 162"/>
                <a:gd name="T40" fmla="*/ 20 w 132"/>
                <a:gd name="T41" fmla="*/ 24 h 162"/>
                <a:gd name="T42" fmla="*/ 24 w 132"/>
                <a:gd name="T43" fmla="*/ 35 h 162"/>
                <a:gd name="T44" fmla="*/ 54 w 132"/>
                <a:gd name="T45" fmla="*/ 42 h 162"/>
                <a:gd name="T46" fmla="*/ 84 w 132"/>
                <a:gd name="T47" fmla="*/ 42 h 162"/>
                <a:gd name="T48" fmla="*/ 112 w 132"/>
                <a:gd name="T49" fmla="*/ 37 h 162"/>
                <a:gd name="T50" fmla="*/ 131 w 132"/>
                <a:gd name="T51" fmla="*/ 32 h 162"/>
                <a:gd name="T52" fmla="*/ 132 w 132"/>
                <a:gd name="T53" fmla="*/ 41 h 162"/>
                <a:gd name="T54" fmla="*/ 130 w 132"/>
                <a:gd name="T55" fmla="*/ 50 h 162"/>
                <a:gd name="T56" fmla="*/ 109 w 132"/>
                <a:gd name="T57" fmla="*/ 55 h 162"/>
                <a:gd name="T58" fmla="*/ 88 w 132"/>
                <a:gd name="T59" fmla="*/ 57 h 162"/>
                <a:gd name="T60" fmla="*/ 66 w 132"/>
                <a:gd name="T61" fmla="*/ 57 h 162"/>
                <a:gd name="T62" fmla="*/ 45 w 132"/>
                <a:gd name="T63" fmla="*/ 55 h 162"/>
                <a:gd name="T64" fmla="*/ 104 w 132"/>
                <a:gd name="T65" fmla="*/ 14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62">
                  <a:moveTo>
                    <a:pt x="104" y="148"/>
                  </a:moveTo>
                  <a:lnTo>
                    <a:pt x="104" y="64"/>
                  </a:lnTo>
                  <a:lnTo>
                    <a:pt x="120" y="62"/>
                  </a:lnTo>
                  <a:lnTo>
                    <a:pt x="119" y="162"/>
                  </a:lnTo>
                  <a:lnTo>
                    <a:pt x="2" y="162"/>
                  </a:lnTo>
                  <a:lnTo>
                    <a:pt x="1" y="160"/>
                  </a:lnTo>
                  <a:lnTo>
                    <a:pt x="0" y="157"/>
                  </a:lnTo>
                  <a:lnTo>
                    <a:pt x="1" y="156"/>
                  </a:lnTo>
                  <a:lnTo>
                    <a:pt x="1" y="154"/>
                  </a:lnTo>
                  <a:lnTo>
                    <a:pt x="21" y="148"/>
                  </a:lnTo>
                  <a:lnTo>
                    <a:pt x="21" y="50"/>
                  </a:lnTo>
                  <a:lnTo>
                    <a:pt x="15" y="47"/>
                  </a:lnTo>
                  <a:lnTo>
                    <a:pt x="10" y="44"/>
                  </a:lnTo>
                  <a:lnTo>
                    <a:pt x="6" y="40"/>
                  </a:lnTo>
                  <a:lnTo>
                    <a:pt x="2" y="35"/>
                  </a:lnTo>
                  <a:lnTo>
                    <a:pt x="4" y="26"/>
                  </a:lnTo>
                  <a:lnTo>
                    <a:pt x="6" y="17"/>
                  </a:lnTo>
                  <a:lnTo>
                    <a:pt x="10" y="11"/>
                  </a:lnTo>
                  <a:lnTo>
                    <a:pt x="17" y="6"/>
                  </a:lnTo>
                  <a:lnTo>
                    <a:pt x="37" y="2"/>
                  </a:lnTo>
                  <a:lnTo>
                    <a:pt x="55" y="0"/>
                  </a:lnTo>
                  <a:lnTo>
                    <a:pt x="74" y="0"/>
                  </a:lnTo>
                  <a:lnTo>
                    <a:pt x="91" y="2"/>
                  </a:lnTo>
                  <a:lnTo>
                    <a:pt x="105" y="3"/>
                  </a:lnTo>
                  <a:lnTo>
                    <a:pt x="116" y="5"/>
                  </a:lnTo>
                  <a:lnTo>
                    <a:pt x="123" y="6"/>
                  </a:lnTo>
                  <a:lnTo>
                    <a:pt x="125" y="7"/>
                  </a:lnTo>
                  <a:lnTo>
                    <a:pt x="124" y="13"/>
                  </a:lnTo>
                  <a:lnTo>
                    <a:pt x="121" y="18"/>
                  </a:lnTo>
                  <a:lnTo>
                    <a:pt x="116" y="21"/>
                  </a:lnTo>
                  <a:lnTo>
                    <a:pt x="112" y="25"/>
                  </a:lnTo>
                  <a:lnTo>
                    <a:pt x="102" y="26"/>
                  </a:lnTo>
                  <a:lnTo>
                    <a:pt x="93" y="27"/>
                  </a:lnTo>
                  <a:lnTo>
                    <a:pt x="82" y="28"/>
                  </a:lnTo>
                  <a:lnTo>
                    <a:pt x="71" y="28"/>
                  </a:lnTo>
                  <a:lnTo>
                    <a:pt x="60" y="27"/>
                  </a:lnTo>
                  <a:lnTo>
                    <a:pt x="50" y="26"/>
                  </a:lnTo>
                  <a:lnTo>
                    <a:pt x="40" y="22"/>
                  </a:lnTo>
                  <a:lnTo>
                    <a:pt x="32" y="18"/>
                  </a:lnTo>
                  <a:lnTo>
                    <a:pt x="28" y="20"/>
                  </a:lnTo>
                  <a:lnTo>
                    <a:pt x="23" y="21"/>
                  </a:lnTo>
                  <a:lnTo>
                    <a:pt x="20" y="24"/>
                  </a:lnTo>
                  <a:lnTo>
                    <a:pt x="16" y="29"/>
                  </a:lnTo>
                  <a:lnTo>
                    <a:pt x="24" y="35"/>
                  </a:lnTo>
                  <a:lnTo>
                    <a:pt x="39" y="40"/>
                  </a:lnTo>
                  <a:lnTo>
                    <a:pt x="54" y="42"/>
                  </a:lnTo>
                  <a:lnTo>
                    <a:pt x="69" y="42"/>
                  </a:lnTo>
                  <a:lnTo>
                    <a:pt x="84" y="42"/>
                  </a:lnTo>
                  <a:lnTo>
                    <a:pt x="98" y="40"/>
                  </a:lnTo>
                  <a:lnTo>
                    <a:pt x="112" y="37"/>
                  </a:lnTo>
                  <a:lnTo>
                    <a:pt x="122" y="35"/>
                  </a:lnTo>
                  <a:lnTo>
                    <a:pt x="131" y="32"/>
                  </a:lnTo>
                  <a:lnTo>
                    <a:pt x="132" y="36"/>
                  </a:lnTo>
                  <a:lnTo>
                    <a:pt x="132" y="41"/>
                  </a:lnTo>
                  <a:lnTo>
                    <a:pt x="132" y="45"/>
                  </a:lnTo>
                  <a:lnTo>
                    <a:pt x="130" y="50"/>
                  </a:lnTo>
                  <a:lnTo>
                    <a:pt x="120" y="52"/>
                  </a:lnTo>
                  <a:lnTo>
                    <a:pt x="109" y="55"/>
                  </a:lnTo>
                  <a:lnTo>
                    <a:pt x="99" y="56"/>
                  </a:lnTo>
                  <a:lnTo>
                    <a:pt x="88" y="57"/>
                  </a:lnTo>
                  <a:lnTo>
                    <a:pt x="77" y="58"/>
                  </a:lnTo>
                  <a:lnTo>
                    <a:pt x="66" y="57"/>
                  </a:lnTo>
                  <a:lnTo>
                    <a:pt x="55" y="57"/>
                  </a:lnTo>
                  <a:lnTo>
                    <a:pt x="45" y="55"/>
                  </a:lnTo>
                  <a:lnTo>
                    <a:pt x="46" y="149"/>
                  </a:lnTo>
                  <a:lnTo>
                    <a:pt x="10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5" name="Freeform 259"/>
            <p:cNvSpPr>
              <a:spLocks/>
            </p:cNvSpPr>
            <p:nvPr/>
          </p:nvSpPr>
          <p:spPr bwMode="auto">
            <a:xfrm>
              <a:off x="5464" y="1262"/>
              <a:ext cx="33" cy="40"/>
            </a:xfrm>
            <a:custGeom>
              <a:avLst/>
              <a:gdLst>
                <a:gd name="T0" fmla="*/ 103 w 132"/>
                <a:gd name="T1" fmla="*/ 64 h 163"/>
                <a:gd name="T2" fmla="*/ 118 w 132"/>
                <a:gd name="T3" fmla="*/ 163 h 163"/>
                <a:gd name="T4" fmla="*/ 0 w 132"/>
                <a:gd name="T5" fmla="*/ 159 h 163"/>
                <a:gd name="T6" fmla="*/ 1 w 132"/>
                <a:gd name="T7" fmla="*/ 156 h 163"/>
                <a:gd name="T8" fmla="*/ 19 w 132"/>
                <a:gd name="T9" fmla="*/ 148 h 163"/>
                <a:gd name="T10" fmla="*/ 15 w 132"/>
                <a:gd name="T11" fmla="*/ 46 h 163"/>
                <a:gd name="T12" fmla="*/ 6 w 132"/>
                <a:gd name="T13" fmla="*/ 39 h 163"/>
                <a:gd name="T14" fmla="*/ 3 w 132"/>
                <a:gd name="T15" fmla="*/ 26 h 163"/>
                <a:gd name="T16" fmla="*/ 9 w 132"/>
                <a:gd name="T17" fmla="*/ 11 h 163"/>
                <a:gd name="T18" fmla="*/ 36 w 132"/>
                <a:gd name="T19" fmla="*/ 1 h 163"/>
                <a:gd name="T20" fmla="*/ 73 w 132"/>
                <a:gd name="T21" fmla="*/ 0 h 163"/>
                <a:gd name="T22" fmla="*/ 105 w 132"/>
                <a:gd name="T23" fmla="*/ 3 h 163"/>
                <a:gd name="T24" fmla="*/ 123 w 132"/>
                <a:gd name="T25" fmla="*/ 6 h 163"/>
                <a:gd name="T26" fmla="*/ 124 w 132"/>
                <a:gd name="T27" fmla="*/ 13 h 163"/>
                <a:gd name="T28" fmla="*/ 116 w 132"/>
                <a:gd name="T29" fmla="*/ 21 h 163"/>
                <a:gd name="T30" fmla="*/ 102 w 132"/>
                <a:gd name="T31" fmla="*/ 26 h 163"/>
                <a:gd name="T32" fmla="*/ 82 w 132"/>
                <a:gd name="T33" fmla="*/ 28 h 163"/>
                <a:gd name="T34" fmla="*/ 60 w 132"/>
                <a:gd name="T35" fmla="*/ 27 h 163"/>
                <a:gd name="T36" fmla="*/ 40 w 132"/>
                <a:gd name="T37" fmla="*/ 22 h 163"/>
                <a:gd name="T38" fmla="*/ 27 w 132"/>
                <a:gd name="T39" fmla="*/ 20 h 163"/>
                <a:gd name="T40" fmla="*/ 19 w 132"/>
                <a:gd name="T41" fmla="*/ 23 h 163"/>
                <a:gd name="T42" fmla="*/ 24 w 132"/>
                <a:gd name="T43" fmla="*/ 35 h 163"/>
                <a:gd name="T44" fmla="*/ 54 w 132"/>
                <a:gd name="T45" fmla="*/ 42 h 163"/>
                <a:gd name="T46" fmla="*/ 84 w 132"/>
                <a:gd name="T47" fmla="*/ 42 h 163"/>
                <a:gd name="T48" fmla="*/ 111 w 132"/>
                <a:gd name="T49" fmla="*/ 37 h 163"/>
                <a:gd name="T50" fmla="*/ 131 w 132"/>
                <a:gd name="T51" fmla="*/ 31 h 163"/>
                <a:gd name="T52" fmla="*/ 132 w 132"/>
                <a:gd name="T53" fmla="*/ 41 h 163"/>
                <a:gd name="T54" fmla="*/ 130 w 132"/>
                <a:gd name="T55" fmla="*/ 50 h 163"/>
                <a:gd name="T56" fmla="*/ 109 w 132"/>
                <a:gd name="T57" fmla="*/ 54 h 163"/>
                <a:gd name="T58" fmla="*/ 87 w 132"/>
                <a:gd name="T59" fmla="*/ 57 h 163"/>
                <a:gd name="T60" fmla="*/ 65 w 132"/>
                <a:gd name="T61" fmla="*/ 57 h 163"/>
                <a:gd name="T62" fmla="*/ 45 w 132"/>
                <a:gd name="T63" fmla="*/ 54 h 163"/>
                <a:gd name="T64" fmla="*/ 103 w 132"/>
                <a:gd name="T65" fmla="*/ 14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63">
                  <a:moveTo>
                    <a:pt x="103" y="148"/>
                  </a:moveTo>
                  <a:lnTo>
                    <a:pt x="103" y="64"/>
                  </a:lnTo>
                  <a:lnTo>
                    <a:pt x="118" y="61"/>
                  </a:lnTo>
                  <a:lnTo>
                    <a:pt x="118" y="163"/>
                  </a:lnTo>
                  <a:lnTo>
                    <a:pt x="1" y="162"/>
                  </a:lnTo>
                  <a:lnTo>
                    <a:pt x="0" y="159"/>
                  </a:lnTo>
                  <a:lnTo>
                    <a:pt x="0" y="157"/>
                  </a:lnTo>
                  <a:lnTo>
                    <a:pt x="1" y="156"/>
                  </a:lnTo>
                  <a:lnTo>
                    <a:pt x="1" y="154"/>
                  </a:lnTo>
                  <a:lnTo>
                    <a:pt x="19" y="148"/>
                  </a:lnTo>
                  <a:lnTo>
                    <a:pt x="21" y="50"/>
                  </a:lnTo>
                  <a:lnTo>
                    <a:pt x="15" y="46"/>
                  </a:lnTo>
                  <a:lnTo>
                    <a:pt x="10" y="44"/>
                  </a:lnTo>
                  <a:lnTo>
                    <a:pt x="6" y="39"/>
                  </a:lnTo>
                  <a:lnTo>
                    <a:pt x="2" y="35"/>
                  </a:lnTo>
                  <a:lnTo>
                    <a:pt x="3" y="26"/>
                  </a:lnTo>
                  <a:lnTo>
                    <a:pt x="6" y="16"/>
                  </a:lnTo>
                  <a:lnTo>
                    <a:pt x="9" y="11"/>
                  </a:lnTo>
                  <a:lnTo>
                    <a:pt x="16" y="6"/>
                  </a:lnTo>
                  <a:lnTo>
                    <a:pt x="36" y="1"/>
                  </a:lnTo>
                  <a:lnTo>
                    <a:pt x="55" y="0"/>
                  </a:lnTo>
                  <a:lnTo>
                    <a:pt x="73" y="0"/>
                  </a:lnTo>
                  <a:lnTo>
                    <a:pt x="90" y="1"/>
                  </a:lnTo>
                  <a:lnTo>
                    <a:pt x="105" y="3"/>
                  </a:lnTo>
                  <a:lnTo>
                    <a:pt x="115" y="5"/>
                  </a:lnTo>
                  <a:lnTo>
                    <a:pt x="123" y="6"/>
                  </a:lnTo>
                  <a:lnTo>
                    <a:pt x="125" y="7"/>
                  </a:lnTo>
                  <a:lnTo>
                    <a:pt x="124" y="13"/>
                  </a:lnTo>
                  <a:lnTo>
                    <a:pt x="121" y="18"/>
                  </a:lnTo>
                  <a:lnTo>
                    <a:pt x="116" y="21"/>
                  </a:lnTo>
                  <a:lnTo>
                    <a:pt x="111" y="25"/>
                  </a:lnTo>
                  <a:lnTo>
                    <a:pt x="102" y="26"/>
                  </a:lnTo>
                  <a:lnTo>
                    <a:pt x="93" y="27"/>
                  </a:lnTo>
                  <a:lnTo>
                    <a:pt x="82" y="28"/>
                  </a:lnTo>
                  <a:lnTo>
                    <a:pt x="71" y="28"/>
                  </a:lnTo>
                  <a:lnTo>
                    <a:pt x="60" y="27"/>
                  </a:lnTo>
                  <a:lnTo>
                    <a:pt x="49" y="26"/>
                  </a:lnTo>
                  <a:lnTo>
                    <a:pt x="40" y="22"/>
                  </a:lnTo>
                  <a:lnTo>
                    <a:pt x="32" y="18"/>
                  </a:lnTo>
                  <a:lnTo>
                    <a:pt x="27" y="20"/>
                  </a:lnTo>
                  <a:lnTo>
                    <a:pt x="23" y="21"/>
                  </a:lnTo>
                  <a:lnTo>
                    <a:pt x="19" y="23"/>
                  </a:lnTo>
                  <a:lnTo>
                    <a:pt x="16" y="29"/>
                  </a:lnTo>
                  <a:lnTo>
                    <a:pt x="24" y="35"/>
                  </a:lnTo>
                  <a:lnTo>
                    <a:pt x="39" y="39"/>
                  </a:lnTo>
                  <a:lnTo>
                    <a:pt x="54" y="42"/>
                  </a:lnTo>
                  <a:lnTo>
                    <a:pt x="69" y="42"/>
                  </a:lnTo>
                  <a:lnTo>
                    <a:pt x="84" y="42"/>
                  </a:lnTo>
                  <a:lnTo>
                    <a:pt x="98" y="39"/>
                  </a:lnTo>
                  <a:lnTo>
                    <a:pt x="111" y="37"/>
                  </a:lnTo>
                  <a:lnTo>
                    <a:pt x="122" y="35"/>
                  </a:lnTo>
                  <a:lnTo>
                    <a:pt x="131" y="31"/>
                  </a:lnTo>
                  <a:lnTo>
                    <a:pt x="132" y="36"/>
                  </a:lnTo>
                  <a:lnTo>
                    <a:pt x="132" y="41"/>
                  </a:lnTo>
                  <a:lnTo>
                    <a:pt x="132" y="45"/>
                  </a:lnTo>
                  <a:lnTo>
                    <a:pt x="130" y="50"/>
                  </a:lnTo>
                  <a:lnTo>
                    <a:pt x="119" y="52"/>
                  </a:lnTo>
                  <a:lnTo>
                    <a:pt x="109" y="54"/>
                  </a:lnTo>
                  <a:lnTo>
                    <a:pt x="99" y="56"/>
                  </a:lnTo>
                  <a:lnTo>
                    <a:pt x="87" y="57"/>
                  </a:lnTo>
                  <a:lnTo>
                    <a:pt x="77" y="58"/>
                  </a:lnTo>
                  <a:lnTo>
                    <a:pt x="65" y="57"/>
                  </a:lnTo>
                  <a:lnTo>
                    <a:pt x="55" y="57"/>
                  </a:lnTo>
                  <a:lnTo>
                    <a:pt x="45" y="54"/>
                  </a:lnTo>
                  <a:lnTo>
                    <a:pt x="46" y="149"/>
                  </a:lnTo>
                  <a:lnTo>
                    <a:pt x="103"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6" name="Freeform 260"/>
            <p:cNvSpPr>
              <a:spLocks/>
            </p:cNvSpPr>
            <p:nvPr/>
          </p:nvSpPr>
          <p:spPr bwMode="auto">
            <a:xfrm>
              <a:off x="5167" y="1343"/>
              <a:ext cx="574" cy="163"/>
            </a:xfrm>
            <a:custGeom>
              <a:avLst/>
              <a:gdLst>
                <a:gd name="T0" fmla="*/ 1559 w 1723"/>
                <a:gd name="T1" fmla="*/ 436 h 551"/>
                <a:gd name="T2" fmla="*/ 1537 w 1723"/>
                <a:gd name="T3" fmla="*/ 443 h 551"/>
                <a:gd name="T4" fmla="*/ 1547 w 1723"/>
                <a:gd name="T5" fmla="*/ 425 h 551"/>
                <a:gd name="T6" fmla="*/ 1494 w 1723"/>
                <a:gd name="T7" fmla="*/ 348 h 551"/>
                <a:gd name="T8" fmla="*/ 1515 w 1723"/>
                <a:gd name="T9" fmla="*/ 353 h 551"/>
                <a:gd name="T10" fmla="*/ 1537 w 1723"/>
                <a:gd name="T11" fmla="*/ 353 h 551"/>
                <a:gd name="T12" fmla="*/ 1521 w 1723"/>
                <a:gd name="T13" fmla="*/ 361 h 551"/>
                <a:gd name="T14" fmla="*/ 1495 w 1723"/>
                <a:gd name="T15" fmla="*/ 362 h 551"/>
                <a:gd name="T16" fmla="*/ 1510 w 1723"/>
                <a:gd name="T17" fmla="*/ 437 h 551"/>
                <a:gd name="T18" fmla="*/ 1515 w 1723"/>
                <a:gd name="T19" fmla="*/ 445 h 551"/>
                <a:gd name="T20" fmla="*/ 1495 w 1723"/>
                <a:gd name="T21" fmla="*/ 444 h 551"/>
                <a:gd name="T22" fmla="*/ 1477 w 1723"/>
                <a:gd name="T23" fmla="*/ 430 h 551"/>
                <a:gd name="T24" fmla="*/ 1401 w 1723"/>
                <a:gd name="T25" fmla="*/ 423 h 551"/>
                <a:gd name="T26" fmla="*/ 1392 w 1723"/>
                <a:gd name="T27" fmla="*/ 441 h 551"/>
                <a:gd name="T28" fmla="*/ 1358 w 1723"/>
                <a:gd name="T29" fmla="*/ 452 h 551"/>
                <a:gd name="T30" fmla="*/ 1381 w 1723"/>
                <a:gd name="T31" fmla="*/ 428 h 551"/>
                <a:gd name="T32" fmla="*/ 1327 w 1723"/>
                <a:gd name="T33" fmla="*/ 304 h 551"/>
                <a:gd name="T34" fmla="*/ 1351 w 1723"/>
                <a:gd name="T35" fmla="*/ 310 h 551"/>
                <a:gd name="T36" fmla="*/ 1361 w 1723"/>
                <a:gd name="T37" fmla="*/ 318 h 551"/>
                <a:gd name="T38" fmla="*/ 1335 w 1723"/>
                <a:gd name="T39" fmla="*/ 318 h 551"/>
                <a:gd name="T40" fmla="*/ 1318 w 1723"/>
                <a:gd name="T41" fmla="*/ 332 h 551"/>
                <a:gd name="T42" fmla="*/ 1320 w 1723"/>
                <a:gd name="T43" fmla="*/ 414 h 551"/>
                <a:gd name="T44" fmla="*/ 1341 w 1723"/>
                <a:gd name="T45" fmla="*/ 448 h 551"/>
                <a:gd name="T46" fmla="*/ 1322 w 1723"/>
                <a:gd name="T47" fmla="*/ 447 h 551"/>
                <a:gd name="T48" fmla="*/ 1308 w 1723"/>
                <a:gd name="T49" fmla="*/ 437 h 551"/>
                <a:gd name="T50" fmla="*/ 1297 w 1723"/>
                <a:gd name="T51" fmla="*/ 288 h 551"/>
                <a:gd name="T52" fmla="*/ 1221 w 1723"/>
                <a:gd name="T53" fmla="*/ 420 h 551"/>
                <a:gd name="T54" fmla="*/ 1213 w 1723"/>
                <a:gd name="T55" fmla="*/ 365 h 551"/>
                <a:gd name="T56" fmla="*/ 1192 w 1723"/>
                <a:gd name="T57" fmla="*/ 358 h 551"/>
                <a:gd name="T58" fmla="*/ 1167 w 1723"/>
                <a:gd name="T59" fmla="*/ 348 h 551"/>
                <a:gd name="T60" fmla="*/ 1186 w 1723"/>
                <a:gd name="T61" fmla="*/ 343 h 551"/>
                <a:gd name="T62" fmla="*/ 1206 w 1723"/>
                <a:gd name="T63" fmla="*/ 340 h 551"/>
                <a:gd name="T64" fmla="*/ 1151 w 1723"/>
                <a:gd name="T65" fmla="*/ 406 h 551"/>
                <a:gd name="T66" fmla="*/ 1166 w 1723"/>
                <a:gd name="T67" fmla="*/ 433 h 551"/>
                <a:gd name="T68" fmla="*/ 1189 w 1723"/>
                <a:gd name="T69" fmla="*/ 438 h 551"/>
                <a:gd name="T70" fmla="*/ 1211 w 1723"/>
                <a:gd name="T71" fmla="*/ 437 h 551"/>
                <a:gd name="T72" fmla="*/ 1194 w 1723"/>
                <a:gd name="T73" fmla="*/ 452 h 551"/>
                <a:gd name="T74" fmla="*/ 1166 w 1723"/>
                <a:gd name="T75" fmla="*/ 453 h 551"/>
                <a:gd name="T76" fmla="*/ 1139 w 1723"/>
                <a:gd name="T77" fmla="*/ 437 h 551"/>
                <a:gd name="T78" fmla="*/ 1131 w 1723"/>
                <a:gd name="T79" fmla="*/ 411 h 551"/>
                <a:gd name="T80" fmla="*/ 1631 w 1723"/>
                <a:gd name="T81" fmla="*/ 530 h 551"/>
                <a:gd name="T82" fmla="*/ 1655 w 1723"/>
                <a:gd name="T83" fmla="*/ 328 h 551"/>
                <a:gd name="T84" fmla="*/ 0 w 1723"/>
                <a:gd name="T85" fmla="*/ 331 h 551"/>
                <a:gd name="T86" fmla="*/ 905 w 1723"/>
                <a:gd name="T87" fmla="*/ 4 h 551"/>
                <a:gd name="T88" fmla="*/ 917 w 1723"/>
                <a:gd name="T89" fmla="*/ 10 h 551"/>
                <a:gd name="T90" fmla="*/ 920 w 1723"/>
                <a:gd name="T91" fmla="*/ 97 h 551"/>
                <a:gd name="T92" fmla="*/ 1025 w 1723"/>
                <a:gd name="T93" fmla="*/ 308 h 551"/>
                <a:gd name="T94" fmla="*/ 994 w 1723"/>
                <a:gd name="T95" fmla="*/ 287 h 551"/>
                <a:gd name="T96" fmla="*/ 963 w 1723"/>
                <a:gd name="T97" fmla="*/ 274 h 551"/>
                <a:gd name="T98" fmla="*/ 967 w 1723"/>
                <a:gd name="T99" fmla="*/ 229 h 551"/>
                <a:gd name="T100" fmla="*/ 1018 w 1723"/>
                <a:gd name="T101" fmla="*/ 191 h 551"/>
                <a:gd name="T102" fmla="*/ 1078 w 1723"/>
                <a:gd name="T103" fmla="*/ 159 h 551"/>
                <a:gd name="T104" fmla="*/ 1063 w 1723"/>
                <a:gd name="T105" fmla="*/ 179 h 551"/>
                <a:gd name="T106" fmla="*/ 1001 w 1723"/>
                <a:gd name="T107" fmla="*/ 228 h 551"/>
                <a:gd name="T108" fmla="*/ 992 w 1723"/>
                <a:gd name="T109" fmla="*/ 262 h 551"/>
                <a:gd name="T110" fmla="*/ 1671 w 1723"/>
                <a:gd name="T111" fmla="*/ 251 h 551"/>
                <a:gd name="T112" fmla="*/ 1646 w 1723"/>
                <a:gd name="T113" fmla="*/ 212 h 551"/>
                <a:gd name="T114" fmla="*/ 1603 w 1723"/>
                <a:gd name="T115" fmla="*/ 168 h 551"/>
                <a:gd name="T116" fmla="*/ 1625 w 1723"/>
                <a:gd name="T117" fmla="*/ 175 h 551"/>
                <a:gd name="T118" fmla="*/ 1676 w 1723"/>
                <a:gd name="T119" fmla="*/ 219 h 551"/>
                <a:gd name="T120" fmla="*/ 1694 w 1723"/>
                <a:gd name="T121" fmla="*/ 267 h 551"/>
                <a:gd name="T122" fmla="*/ 1653 w 1723"/>
                <a:gd name="T123" fmla="*/ 289 h 551"/>
                <a:gd name="T124" fmla="*/ 1583 w 1723"/>
                <a:gd name="T125" fmla="*/ 28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3" h="551">
                  <a:moveTo>
                    <a:pt x="1568" y="421"/>
                  </a:moveTo>
                  <a:lnTo>
                    <a:pt x="1565" y="426"/>
                  </a:lnTo>
                  <a:lnTo>
                    <a:pt x="1562" y="431"/>
                  </a:lnTo>
                  <a:lnTo>
                    <a:pt x="1559" y="436"/>
                  </a:lnTo>
                  <a:lnTo>
                    <a:pt x="1554" y="438"/>
                  </a:lnTo>
                  <a:lnTo>
                    <a:pt x="1547" y="441"/>
                  </a:lnTo>
                  <a:lnTo>
                    <a:pt x="1541" y="443"/>
                  </a:lnTo>
                  <a:lnTo>
                    <a:pt x="1537" y="443"/>
                  </a:lnTo>
                  <a:lnTo>
                    <a:pt x="1532" y="441"/>
                  </a:lnTo>
                  <a:lnTo>
                    <a:pt x="1540" y="436"/>
                  </a:lnTo>
                  <a:lnTo>
                    <a:pt x="1545" y="430"/>
                  </a:lnTo>
                  <a:lnTo>
                    <a:pt x="1547" y="425"/>
                  </a:lnTo>
                  <a:lnTo>
                    <a:pt x="1549" y="420"/>
                  </a:lnTo>
                  <a:lnTo>
                    <a:pt x="1549" y="288"/>
                  </a:lnTo>
                  <a:lnTo>
                    <a:pt x="1494" y="288"/>
                  </a:lnTo>
                  <a:lnTo>
                    <a:pt x="1494" y="348"/>
                  </a:lnTo>
                  <a:lnTo>
                    <a:pt x="1499" y="350"/>
                  </a:lnTo>
                  <a:lnTo>
                    <a:pt x="1504" y="351"/>
                  </a:lnTo>
                  <a:lnTo>
                    <a:pt x="1509" y="353"/>
                  </a:lnTo>
                  <a:lnTo>
                    <a:pt x="1515" y="353"/>
                  </a:lnTo>
                  <a:lnTo>
                    <a:pt x="1519" y="353"/>
                  </a:lnTo>
                  <a:lnTo>
                    <a:pt x="1525" y="353"/>
                  </a:lnTo>
                  <a:lnTo>
                    <a:pt x="1531" y="353"/>
                  </a:lnTo>
                  <a:lnTo>
                    <a:pt x="1537" y="353"/>
                  </a:lnTo>
                  <a:lnTo>
                    <a:pt x="1533" y="356"/>
                  </a:lnTo>
                  <a:lnTo>
                    <a:pt x="1530" y="358"/>
                  </a:lnTo>
                  <a:lnTo>
                    <a:pt x="1525" y="360"/>
                  </a:lnTo>
                  <a:lnTo>
                    <a:pt x="1521" y="361"/>
                  </a:lnTo>
                  <a:lnTo>
                    <a:pt x="1515" y="362"/>
                  </a:lnTo>
                  <a:lnTo>
                    <a:pt x="1509" y="362"/>
                  </a:lnTo>
                  <a:lnTo>
                    <a:pt x="1502" y="362"/>
                  </a:lnTo>
                  <a:lnTo>
                    <a:pt x="1495" y="362"/>
                  </a:lnTo>
                  <a:lnTo>
                    <a:pt x="1494" y="421"/>
                  </a:lnTo>
                  <a:lnTo>
                    <a:pt x="1498" y="429"/>
                  </a:lnTo>
                  <a:lnTo>
                    <a:pt x="1503" y="435"/>
                  </a:lnTo>
                  <a:lnTo>
                    <a:pt x="1510" y="437"/>
                  </a:lnTo>
                  <a:lnTo>
                    <a:pt x="1518" y="439"/>
                  </a:lnTo>
                  <a:lnTo>
                    <a:pt x="1517" y="441"/>
                  </a:lnTo>
                  <a:lnTo>
                    <a:pt x="1516" y="444"/>
                  </a:lnTo>
                  <a:lnTo>
                    <a:pt x="1515" y="445"/>
                  </a:lnTo>
                  <a:lnTo>
                    <a:pt x="1513" y="446"/>
                  </a:lnTo>
                  <a:lnTo>
                    <a:pt x="1507" y="446"/>
                  </a:lnTo>
                  <a:lnTo>
                    <a:pt x="1501" y="445"/>
                  </a:lnTo>
                  <a:lnTo>
                    <a:pt x="1495" y="444"/>
                  </a:lnTo>
                  <a:lnTo>
                    <a:pt x="1491" y="441"/>
                  </a:lnTo>
                  <a:lnTo>
                    <a:pt x="1485" y="438"/>
                  </a:lnTo>
                  <a:lnTo>
                    <a:pt x="1480" y="435"/>
                  </a:lnTo>
                  <a:lnTo>
                    <a:pt x="1477" y="430"/>
                  </a:lnTo>
                  <a:lnTo>
                    <a:pt x="1472" y="424"/>
                  </a:lnTo>
                  <a:lnTo>
                    <a:pt x="1473" y="288"/>
                  </a:lnTo>
                  <a:lnTo>
                    <a:pt x="1401" y="288"/>
                  </a:lnTo>
                  <a:lnTo>
                    <a:pt x="1401" y="423"/>
                  </a:lnTo>
                  <a:lnTo>
                    <a:pt x="1400" y="428"/>
                  </a:lnTo>
                  <a:lnTo>
                    <a:pt x="1399" y="432"/>
                  </a:lnTo>
                  <a:lnTo>
                    <a:pt x="1395" y="437"/>
                  </a:lnTo>
                  <a:lnTo>
                    <a:pt x="1392" y="441"/>
                  </a:lnTo>
                  <a:lnTo>
                    <a:pt x="1386" y="445"/>
                  </a:lnTo>
                  <a:lnTo>
                    <a:pt x="1378" y="448"/>
                  </a:lnTo>
                  <a:lnTo>
                    <a:pt x="1370" y="451"/>
                  </a:lnTo>
                  <a:lnTo>
                    <a:pt x="1358" y="452"/>
                  </a:lnTo>
                  <a:lnTo>
                    <a:pt x="1359" y="448"/>
                  </a:lnTo>
                  <a:lnTo>
                    <a:pt x="1368" y="443"/>
                  </a:lnTo>
                  <a:lnTo>
                    <a:pt x="1376" y="436"/>
                  </a:lnTo>
                  <a:lnTo>
                    <a:pt x="1381" y="428"/>
                  </a:lnTo>
                  <a:lnTo>
                    <a:pt x="1381" y="288"/>
                  </a:lnTo>
                  <a:lnTo>
                    <a:pt x="1320" y="288"/>
                  </a:lnTo>
                  <a:lnTo>
                    <a:pt x="1322" y="302"/>
                  </a:lnTo>
                  <a:lnTo>
                    <a:pt x="1327" y="304"/>
                  </a:lnTo>
                  <a:lnTo>
                    <a:pt x="1333" y="307"/>
                  </a:lnTo>
                  <a:lnTo>
                    <a:pt x="1339" y="308"/>
                  </a:lnTo>
                  <a:lnTo>
                    <a:pt x="1346" y="309"/>
                  </a:lnTo>
                  <a:lnTo>
                    <a:pt x="1351" y="310"/>
                  </a:lnTo>
                  <a:lnTo>
                    <a:pt x="1357" y="311"/>
                  </a:lnTo>
                  <a:lnTo>
                    <a:pt x="1362" y="313"/>
                  </a:lnTo>
                  <a:lnTo>
                    <a:pt x="1365" y="317"/>
                  </a:lnTo>
                  <a:lnTo>
                    <a:pt x="1361" y="318"/>
                  </a:lnTo>
                  <a:lnTo>
                    <a:pt x="1355" y="319"/>
                  </a:lnTo>
                  <a:lnTo>
                    <a:pt x="1349" y="319"/>
                  </a:lnTo>
                  <a:lnTo>
                    <a:pt x="1342" y="319"/>
                  </a:lnTo>
                  <a:lnTo>
                    <a:pt x="1335" y="318"/>
                  </a:lnTo>
                  <a:lnTo>
                    <a:pt x="1330" y="318"/>
                  </a:lnTo>
                  <a:lnTo>
                    <a:pt x="1324" y="316"/>
                  </a:lnTo>
                  <a:lnTo>
                    <a:pt x="1318" y="315"/>
                  </a:lnTo>
                  <a:lnTo>
                    <a:pt x="1318" y="332"/>
                  </a:lnTo>
                  <a:lnTo>
                    <a:pt x="1318" y="351"/>
                  </a:lnTo>
                  <a:lnTo>
                    <a:pt x="1317" y="373"/>
                  </a:lnTo>
                  <a:lnTo>
                    <a:pt x="1318" y="394"/>
                  </a:lnTo>
                  <a:lnTo>
                    <a:pt x="1320" y="414"/>
                  </a:lnTo>
                  <a:lnTo>
                    <a:pt x="1325" y="430"/>
                  </a:lnTo>
                  <a:lnTo>
                    <a:pt x="1334" y="440"/>
                  </a:lnTo>
                  <a:lnTo>
                    <a:pt x="1346" y="446"/>
                  </a:lnTo>
                  <a:lnTo>
                    <a:pt x="1341" y="448"/>
                  </a:lnTo>
                  <a:lnTo>
                    <a:pt x="1336" y="450"/>
                  </a:lnTo>
                  <a:lnTo>
                    <a:pt x="1331" y="450"/>
                  </a:lnTo>
                  <a:lnTo>
                    <a:pt x="1326" y="448"/>
                  </a:lnTo>
                  <a:lnTo>
                    <a:pt x="1322" y="447"/>
                  </a:lnTo>
                  <a:lnTo>
                    <a:pt x="1317" y="446"/>
                  </a:lnTo>
                  <a:lnTo>
                    <a:pt x="1313" y="444"/>
                  </a:lnTo>
                  <a:lnTo>
                    <a:pt x="1311" y="441"/>
                  </a:lnTo>
                  <a:lnTo>
                    <a:pt x="1308" y="437"/>
                  </a:lnTo>
                  <a:lnTo>
                    <a:pt x="1304" y="432"/>
                  </a:lnTo>
                  <a:lnTo>
                    <a:pt x="1302" y="426"/>
                  </a:lnTo>
                  <a:lnTo>
                    <a:pt x="1299" y="418"/>
                  </a:lnTo>
                  <a:lnTo>
                    <a:pt x="1297" y="288"/>
                  </a:lnTo>
                  <a:lnTo>
                    <a:pt x="1232" y="288"/>
                  </a:lnTo>
                  <a:lnTo>
                    <a:pt x="1231" y="333"/>
                  </a:lnTo>
                  <a:lnTo>
                    <a:pt x="1227" y="381"/>
                  </a:lnTo>
                  <a:lnTo>
                    <a:pt x="1221" y="420"/>
                  </a:lnTo>
                  <a:lnTo>
                    <a:pt x="1217" y="432"/>
                  </a:lnTo>
                  <a:lnTo>
                    <a:pt x="1215" y="414"/>
                  </a:lnTo>
                  <a:lnTo>
                    <a:pt x="1213" y="388"/>
                  </a:lnTo>
                  <a:lnTo>
                    <a:pt x="1213" y="365"/>
                  </a:lnTo>
                  <a:lnTo>
                    <a:pt x="1213" y="356"/>
                  </a:lnTo>
                  <a:lnTo>
                    <a:pt x="1206" y="357"/>
                  </a:lnTo>
                  <a:lnTo>
                    <a:pt x="1200" y="358"/>
                  </a:lnTo>
                  <a:lnTo>
                    <a:pt x="1192" y="358"/>
                  </a:lnTo>
                  <a:lnTo>
                    <a:pt x="1185" y="357"/>
                  </a:lnTo>
                  <a:lnTo>
                    <a:pt x="1179" y="355"/>
                  </a:lnTo>
                  <a:lnTo>
                    <a:pt x="1172" y="353"/>
                  </a:lnTo>
                  <a:lnTo>
                    <a:pt x="1167" y="348"/>
                  </a:lnTo>
                  <a:lnTo>
                    <a:pt x="1163" y="343"/>
                  </a:lnTo>
                  <a:lnTo>
                    <a:pt x="1172" y="343"/>
                  </a:lnTo>
                  <a:lnTo>
                    <a:pt x="1180" y="343"/>
                  </a:lnTo>
                  <a:lnTo>
                    <a:pt x="1186" y="343"/>
                  </a:lnTo>
                  <a:lnTo>
                    <a:pt x="1192" y="343"/>
                  </a:lnTo>
                  <a:lnTo>
                    <a:pt x="1197" y="342"/>
                  </a:lnTo>
                  <a:lnTo>
                    <a:pt x="1202" y="341"/>
                  </a:lnTo>
                  <a:lnTo>
                    <a:pt x="1206" y="340"/>
                  </a:lnTo>
                  <a:lnTo>
                    <a:pt x="1212" y="337"/>
                  </a:lnTo>
                  <a:lnTo>
                    <a:pt x="1212" y="289"/>
                  </a:lnTo>
                  <a:lnTo>
                    <a:pt x="1151" y="289"/>
                  </a:lnTo>
                  <a:lnTo>
                    <a:pt x="1151" y="406"/>
                  </a:lnTo>
                  <a:lnTo>
                    <a:pt x="1152" y="413"/>
                  </a:lnTo>
                  <a:lnTo>
                    <a:pt x="1155" y="421"/>
                  </a:lnTo>
                  <a:lnTo>
                    <a:pt x="1159" y="428"/>
                  </a:lnTo>
                  <a:lnTo>
                    <a:pt x="1166" y="433"/>
                  </a:lnTo>
                  <a:lnTo>
                    <a:pt x="1172" y="436"/>
                  </a:lnTo>
                  <a:lnTo>
                    <a:pt x="1177" y="437"/>
                  </a:lnTo>
                  <a:lnTo>
                    <a:pt x="1182" y="438"/>
                  </a:lnTo>
                  <a:lnTo>
                    <a:pt x="1189" y="438"/>
                  </a:lnTo>
                  <a:lnTo>
                    <a:pt x="1195" y="438"/>
                  </a:lnTo>
                  <a:lnTo>
                    <a:pt x="1201" y="437"/>
                  </a:lnTo>
                  <a:lnTo>
                    <a:pt x="1205" y="437"/>
                  </a:lnTo>
                  <a:lnTo>
                    <a:pt x="1211" y="437"/>
                  </a:lnTo>
                  <a:lnTo>
                    <a:pt x="1211" y="443"/>
                  </a:lnTo>
                  <a:lnTo>
                    <a:pt x="1206" y="447"/>
                  </a:lnTo>
                  <a:lnTo>
                    <a:pt x="1200" y="450"/>
                  </a:lnTo>
                  <a:lnTo>
                    <a:pt x="1194" y="452"/>
                  </a:lnTo>
                  <a:lnTo>
                    <a:pt x="1187" y="453"/>
                  </a:lnTo>
                  <a:lnTo>
                    <a:pt x="1180" y="454"/>
                  </a:lnTo>
                  <a:lnTo>
                    <a:pt x="1173" y="454"/>
                  </a:lnTo>
                  <a:lnTo>
                    <a:pt x="1166" y="453"/>
                  </a:lnTo>
                  <a:lnTo>
                    <a:pt x="1159" y="451"/>
                  </a:lnTo>
                  <a:lnTo>
                    <a:pt x="1152" y="448"/>
                  </a:lnTo>
                  <a:lnTo>
                    <a:pt x="1146" y="444"/>
                  </a:lnTo>
                  <a:lnTo>
                    <a:pt x="1139" y="437"/>
                  </a:lnTo>
                  <a:lnTo>
                    <a:pt x="1136" y="431"/>
                  </a:lnTo>
                  <a:lnTo>
                    <a:pt x="1134" y="424"/>
                  </a:lnTo>
                  <a:lnTo>
                    <a:pt x="1133" y="417"/>
                  </a:lnTo>
                  <a:lnTo>
                    <a:pt x="1131" y="411"/>
                  </a:lnTo>
                  <a:lnTo>
                    <a:pt x="1131" y="289"/>
                  </a:lnTo>
                  <a:lnTo>
                    <a:pt x="1049" y="288"/>
                  </a:lnTo>
                  <a:lnTo>
                    <a:pt x="1050" y="530"/>
                  </a:lnTo>
                  <a:lnTo>
                    <a:pt x="1631" y="530"/>
                  </a:lnTo>
                  <a:lnTo>
                    <a:pt x="1631" y="311"/>
                  </a:lnTo>
                  <a:lnTo>
                    <a:pt x="1723" y="311"/>
                  </a:lnTo>
                  <a:lnTo>
                    <a:pt x="1723" y="328"/>
                  </a:lnTo>
                  <a:lnTo>
                    <a:pt x="1655" y="328"/>
                  </a:lnTo>
                  <a:lnTo>
                    <a:pt x="1655" y="551"/>
                  </a:lnTo>
                  <a:lnTo>
                    <a:pt x="1025" y="551"/>
                  </a:lnTo>
                  <a:lnTo>
                    <a:pt x="1025" y="331"/>
                  </a:lnTo>
                  <a:lnTo>
                    <a:pt x="0" y="331"/>
                  </a:lnTo>
                  <a:lnTo>
                    <a:pt x="0" y="310"/>
                  </a:lnTo>
                  <a:lnTo>
                    <a:pt x="872" y="310"/>
                  </a:lnTo>
                  <a:lnTo>
                    <a:pt x="904" y="7"/>
                  </a:lnTo>
                  <a:lnTo>
                    <a:pt x="905" y="4"/>
                  </a:lnTo>
                  <a:lnTo>
                    <a:pt x="906" y="1"/>
                  </a:lnTo>
                  <a:lnTo>
                    <a:pt x="909" y="0"/>
                  </a:lnTo>
                  <a:lnTo>
                    <a:pt x="912" y="0"/>
                  </a:lnTo>
                  <a:lnTo>
                    <a:pt x="917" y="10"/>
                  </a:lnTo>
                  <a:lnTo>
                    <a:pt x="918" y="21"/>
                  </a:lnTo>
                  <a:lnTo>
                    <a:pt x="918" y="31"/>
                  </a:lnTo>
                  <a:lnTo>
                    <a:pt x="918" y="41"/>
                  </a:lnTo>
                  <a:lnTo>
                    <a:pt x="920" y="97"/>
                  </a:lnTo>
                  <a:lnTo>
                    <a:pt x="921" y="188"/>
                  </a:lnTo>
                  <a:lnTo>
                    <a:pt x="920" y="272"/>
                  </a:lnTo>
                  <a:lnTo>
                    <a:pt x="920" y="309"/>
                  </a:lnTo>
                  <a:lnTo>
                    <a:pt x="1025" y="308"/>
                  </a:lnTo>
                  <a:lnTo>
                    <a:pt x="1025" y="288"/>
                  </a:lnTo>
                  <a:lnTo>
                    <a:pt x="1014" y="288"/>
                  </a:lnTo>
                  <a:lnTo>
                    <a:pt x="1004" y="288"/>
                  </a:lnTo>
                  <a:lnTo>
                    <a:pt x="994" y="287"/>
                  </a:lnTo>
                  <a:lnTo>
                    <a:pt x="984" y="286"/>
                  </a:lnTo>
                  <a:lnTo>
                    <a:pt x="975" y="282"/>
                  </a:lnTo>
                  <a:lnTo>
                    <a:pt x="968" y="279"/>
                  </a:lnTo>
                  <a:lnTo>
                    <a:pt x="963" y="274"/>
                  </a:lnTo>
                  <a:lnTo>
                    <a:pt x="960" y="268"/>
                  </a:lnTo>
                  <a:lnTo>
                    <a:pt x="960" y="255"/>
                  </a:lnTo>
                  <a:lnTo>
                    <a:pt x="963" y="241"/>
                  </a:lnTo>
                  <a:lnTo>
                    <a:pt x="967" y="229"/>
                  </a:lnTo>
                  <a:lnTo>
                    <a:pt x="975" y="220"/>
                  </a:lnTo>
                  <a:lnTo>
                    <a:pt x="989" y="210"/>
                  </a:lnTo>
                  <a:lnTo>
                    <a:pt x="1003" y="200"/>
                  </a:lnTo>
                  <a:lnTo>
                    <a:pt x="1018" y="191"/>
                  </a:lnTo>
                  <a:lnTo>
                    <a:pt x="1033" y="182"/>
                  </a:lnTo>
                  <a:lnTo>
                    <a:pt x="1047" y="174"/>
                  </a:lnTo>
                  <a:lnTo>
                    <a:pt x="1062" y="166"/>
                  </a:lnTo>
                  <a:lnTo>
                    <a:pt x="1078" y="159"/>
                  </a:lnTo>
                  <a:lnTo>
                    <a:pt x="1093" y="152"/>
                  </a:lnTo>
                  <a:lnTo>
                    <a:pt x="1089" y="157"/>
                  </a:lnTo>
                  <a:lnTo>
                    <a:pt x="1079" y="166"/>
                  </a:lnTo>
                  <a:lnTo>
                    <a:pt x="1063" y="179"/>
                  </a:lnTo>
                  <a:lnTo>
                    <a:pt x="1045" y="194"/>
                  </a:lnTo>
                  <a:lnTo>
                    <a:pt x="1027" y="207"/>
                  </a:lnTo>
                  <a:lnTo>
                    <a:pt x="1011" y="220"/>
                  </a:lnTo>
                  <a:lnTo>
                    <a:pt x="1001" y="228"/>
                  </a:lnTo>
                  <a:lnTo>
                    <a:pt x="996" y="232"/>
                  </a:lnTo>
                  <a:lnTo>
                    <a:pt x="990" y="243"/>
                  </a:lnTo>
                  <a:lnTo>
                    <a:pt x="990" y="253"/>
                  </a:lnTo>
                  <a:lnTo>
                    <a:pt x="992" y="262"/>
                  </a:lnTo>
                  <a:lnTo>
                    <a:pt x="994" y="265"/>
                  </a:lnTo>
                  <a:lnTo>
                    <a:pt x="1667" y="265"/>
                  </a:lnTo>
                  <a:lnTo>
                    <a:pt x="1670" y="258"/>
                  </a:lnTo>
                  <a:lnTo>
                    <a:pt x="1671" y="251"/>
                  </a:lnTo>
                  <a:lnTo>
                    <a:pt x="1669" y="243"/>
                  </a:lnTo>
                  <a:lnTo>
                    <a:pt x="1666" y="235"/>
                  </a:lnTo>
                  <a:lnTo>
                    <a:pt x="1656" y="225"/>
                  </a:lnTo>
                  <a:lnTo>
                    <a:pt x="1646" y="212"/>
                  </a:lnTo>
                  <a:lnTo>
                    <a:pt x="1634" y="199"/>
                  </a:lnTo>
                  <a:lnTo>
                    <a:pt x="1623" y="188"/>
                  </a:lnTo>
                  <a:lnTo>
                    <a:pt x="1613" y="177"/>
                  </a:lnTo>
                  <a:lnTo>
                    <a:pt x="1603" y="168"/>
                  </a:lnTo>
                  <a:lnTo>
                    <a:pt x="1598" y="162"/>
                  </a:lnTo>
                  <a:lnTo>
                    <a:pt x="1595" y="160"/>
                  </a:lnTo>
                  <a:lnTo>
                    <a:pt x="1610" y="167"/>
                  </a:lnTo>
                  <a:lnTo>
                    <a:pt x="1625" y="175"/>
                  </a:lnTo>
                  <a:lnTo>
                    <a:pt x="1639" y="184"/>
                  </a:lnTo>
                  <a:lnTo>
                    <a:pt x="1653" y="195"/>
                  </a:lnTo>
                  <a:lnTo>
                    <a:pt x="1666" y="206"/>
                  </a:lnTo>
                  <a:lnTo>
                    <a:pt x="1676" y="219"/>
                  </a:lnTo>
                  <a:lnTo>
                    <a:pt x="1685" y="233"/>
                  </a:lnTo>
                  <a:lnTo>
                    <a:pt x="1692" y="248"/>
                  </a:lnTo>
                  <a:lnTo>
                    <a:pt x="1694" y="256"/>
                  </a:lnTo>
                  <a:lnTo>
                    <a:pt x="1694" y="267"/>
                  </a:lnTo>
                  <a:lnTo>
                    <a:pt x="1691" y="278"/>
                  </a:lnTo>
                  <a:lnTo>
                    <a:pt x="1686" y="287"/>
                  </a:lnTo>
                  <a:lnTo>
                    <a:pt x="1671" y="288"/>
                  </a:lnTo>
                  <a:lnTo>
                    <a:pt x="1653" y="289"/>
                  </a:lnTo>
                  <a:lnTo>
                    <a:pt x="1634" y="289"/>
                  </a:lnTo>
                  <a:lnTo>
                    <a:pt x="1615" y="289"/>
                  </a:lnTo>
                  <a:lnTo>
                    <a:pt x="1596" y="289"/>
                  </a:lnTo>
                  <a:lnTo>
                    <a:pt x="1583" y="289"/>
                  </a:lnTo>
                  <a:lnTo>
                    <a:pt x="1572" y="289"/>
                  </a:lnTo>
                  <a:lnTo>
                    <a:pt x="1569" y="289"/>
                  </a:lnTo>
                  <a:lnTo>
                    <a:pt x="1568" y="4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ru-RU" sz="1600" dirty="0" smtClean="0"/>
                <a:t>СМЭ</a:t>
              </a:r>
              <a:endParaRPr lang="ru-RU" sz="1600" dirty="0"/>
            </a:p>
          </p:txBody>
        </p:sp>
        <p:sp>
          <p:nvSpPr>
            <p:cNvPr id="103627" name="Freeform 261"/>
            <p:cNvSpPr>
              <a:spLocks/>
            </p:cNvSpPr>
            <p:nvPr/>
          </p:nvSpPr>
          <p:spPr bwMode="auto">
            <a:xfrm>
              <a:off x="5454" y="1328"/>
              <a:ext cx="135" cy="51"/>
            </a:xfrm>
            <a:custGeom>
              <a:avLst/>
              <a:gdLst>
                <a:gd name="T0" fmla="*/ 537 w 538"/>
                <a:gd name="T1" fmla="*/ 0 h 204"/>
                <a:gd name="T2" fmla="*/ 538 w 538"/>
                <a:gd name="T3" fmla="*/ 204 h 204"/>
                <a:gd name="T4" fmla="*/ 0 w 538"/>
                <a:gd name="T5" fmla="*/ 204 h 204"/>
                <a:gd name="T6" fmla="*/ 0 w 538"/>
                <a:gd name="T7" fmla="*/ 5 h 204"/>
                <a:gd name="T8" fmla="*/ 2 w 538"/>
                <a:gd name="T9" fmla="*/ 3 h 204"/>
                <a:gd name="T10" fmla="*/ 7 w 538"/>
                <a:gd name="T11" fmla="*/ 3 h 204"/>
                <a:gd name="T12" fmla="*/ 11 w 538"/>
                <a:gd name="T13" fmla="*/ 5 h 204"/>
                <a:gd name="T14" fmla="*/ 15 w 538"/>
                <a:gd name="T15" fmla="*/ 9 h 204"/>
                <a:gd name="T16" fmla="*/ 16 w 538"/>
                <a:gd name="T17" fmla="*/ 185 h 204"/>
                <a:gd name="T18" fmla="*/ 521 w 538"/>
                <a:gd name="T19" fmla="*/ 184 h 204"/>
                <a:gd name="T20" fmla="*/ 522 w 538"/>
                <a:gd name="T21" fmla="*/ 0 h 204"/>
                <a:gd name="T22" fmla="*/ 537 w 538"/>
                <a:gd name="T23"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 h="204">
                  <a:moveTo>
                    <a:pt x="537" y="0"/>
                  </a:moveTo>
                  <a:lnTo>
                    <a:pt x="538" y="204"/>
                  </a:lnTo>
                  <a:lnTo>
                    <a:pt x="0" y="204"/>
                  </a:lnTo>
                  <a:lnTo>
                    <a:pt x="0" y="5"/>
                  </a:lnTo>
                  <a:lnTo>
                    <a:pt x="2" y="3"/>
                  </a:lnTo>
                  <a:lnTo>
                    <a:pt x="7" y="3"/>
                  </a:lnTo>
                  <a:lnTo>
                    <a:pt x="11" y="5"/>
                  </a:lnTo>
                  <a:lnTo>
                    <a:pt x="15" y="9"/>
                  </a:lnTo>
                  <a:lnTo>
                    <a:pt x="16" y="185"/>
                  </a:lnTo>
                  <a:lnTo>
                    <a:pt x="521" y="184"/>
                  </a:lnTo>
                  <a:lnTo>
                    <a:pt x="522" y="0"/>
                  </a:lnTo>
                  <a:lnTo>
                    <a:pt x="5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8" name="Freeform 262"/>
            <p:cNvSpPr>
              <a:spLocks/>
            </p:cNvSpPr>
            <p:nvPr/>
          </p:nvSpPr>
          <p:spPr bwMode="auto">
            <a:xfrm>
              <a:off x="5186" y="1246"/>
              <a:ext cx="51" cy="5"/>
            </a:xfrm>
            <a:custGeom>
              <a:avLst/>
              <a:gdLst>
                <a:gd name="T0" fmla="*/ 203 w 203"/>
                <a:gd name="T1" fmla="*/ 22 h 22"/>
                <a:gd name="T2" fmla="*/ 196 w 203"/>
                <a:gd name="T3" fmla="*/ 0 h 22"/>
                <a:gd name="T4" fmla="*/ 0 w 203"/>
                <a:gd name="T5" fmla="*/ 0 h 22"/>
                <a:gd name="T6" fmla="*/ 0 w 203"/>
                <a:gd name="T7" fmla="*/ 22 h 22"/>
                <a:gd name="T8" fmla="*/ 203 w 203"/>
                <a:gd name="T9" fmla="*/ 22 h 22"/>
              </a:gdLst>
              <a:ahLst/>
              <a:cxnLst>
                <a:cxn ang="0">
                  <a:pos x="T0" y="T1"/>
                </a:cxn>
                <a:cxn ang="0">
                  <a:pos x="T2" y="T3"/>
                </a:cxn>
                <a:cxn ang="0">
                  <a:pos x="T4" y="T5"/>
                </a:cxn>
                <a:cxn ang="0">
                  <a:pos x="T6" y="T7"/>
                </a:cxn>
                <a:cxn ang="0">
                  <a:pos x="T8" y="T9"/>
                </a:cxn>
              </a:cxnLst>
              <a:rect l="0" t="0" r="r" b="b"/>
              <a:pathLst>
                <a:path w="203" h="22">
                  <a:moveTo>
                    <a:pt x="203" y="22"/>
                  </a:moveTo>
                  <a:lnTo>
                    <a:pt x="196" y="0"/>
                  </a:lnTo>
                  <a:lnTo>
                    <a:pt x="0" y="0"/>
                  </a:lnTo>
                  <a:lnTo>
                    <a:pt x="0" y="22"/>
                  </a:lnTo>
                  <a:lnTo>
                    <a:pt x="20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29" name="Freeform 263"/>
            <p:cNvSpPr>
              <a:spLocks/>
            </p:cNvSpPr>
            <p:nvPr/>
          </p:nvSpPr>
          <p:spPr bwMode="auto">
            <a:xfrm>
              <a:off x="5193" y="1107"/>
              <a:ext cx="22" cy="3"/>
            </a:xfrm>
            <a:custGeom>
              <a:avLst/>
              <a:gdLst>
                <a:gd name="T0" fmla="*/ 44 w 88"/>
                <a:gd name="T1" fmla="*/ 13 h 13"/>
                <a:gd name="T2" fmla="*/ 53 w 88"/>
                <a:gd name="T3" fmla="*/ 13 h 13"/>
                <a:gd name="T4" fmla="*/ 61 w 88"/>
                <a:gd name="T5" fmla="*/ 13 h 13"/>
                <a:gd name="T6" fmla="*/ 68 w 88"/>
                <a:gd name="T7" fmla="*/ 12 h 13"/>
                <a:gd name="T8" fmla="*/ 75 w 88"/>
                <a:gd name="T9" fmla="*/ 12 h 13"/>
                <a:gd name="T10" fmla="*/ 81 w 88"/>
                <a:gd name="T11" fmla="*/ 11 h 13"/>
                <a:gd name="T12" fmla="*/ 84 w 88"/>
                <a:gd name="T13" fmla="*/ 9 h 13"/>
                <a:gd name="T14" fmla="*/ 86 w 88"/>
                <a:gd name="T15" fmla="*/ 8 h 13"/>
                <a:gd name="T16" fmla="*/ 88 w 88"/>
                <a:gd name="T17" fmla="*/ 7 h 13"/>
                <a:gd name="T18" fmla="*/ 86 w 88"/>
                <a:gd name="T19" fmla="*/ 6 h 13"/>
                <a:gd name="T20" fmla="*/ 84 w 88"/>
                <a:gd name="T21" fmla="*/ 5 h 13"/>
                <a:gd name="T22" fmla="*/ 81 w 88"/>
                <a:gd name="T23" fmla="*/ 4 h 13"/>
                <a:gd name="T24" fmla="*/ 75 w 88"/>
                <a:gd name="T25" fmla="*/ 2 h 13"/>
                <a:gd name="T26" fmla="*/ 68 w 88"/>
                <a:gd name="T27" fmla="*/ 1 h 13"/>
                <a:gd name="T28" fmla="*/ 61 w 88"/>
                <a:gd name="T29" fmla="*/ 1 h 13"/>
                <a:gd name="T30" fmla="*/ 53 w 88"/>
                <a:gd name="T31" fmla="*/ 0 h 13"/>
                <a:gd name="T32" fmla="*/ 44 w 88"/>
                <a:gd name="T33" fmla="*/ 0 h 13"/>
                <a:gd name="T34" fmla="*/ 35 w 88"/>
                <a:gd name="T35" fmla="*/ 0 h 13"/>
                <a:gd name="T36" fmla="*/ 27 w 88"/>
                <a:gd name="T37" fmla="*/ 1 h 13"/>
                <a:gd name="T38" fmla="*/ 20 w 88"/>
                <a:gd name="T39" fmla="*/ 1 h 13"/>
                <a:gd name="T40" fmla="*/ 13 w 88"/>
                <a:gd name="T41" fmla="*/ 2 h 13"/>
                <a:gd name="T42" fmla="*/ 7 w 88"/>
                <a:gd name="T43" fmla="*/ 4 h 13"/>
                <a:gd name="T44" fmla="*/ 4 w 88"/>
                <a:gd name="T45" fmla="*/ 5 h 13"/>
                <a:gd name="T46" fmla="*/ 1 w 88"/>
                <a:gd name="T47" fmla="*/ 6 h 13"/>
                <a:gd name="T48" fmla="*/ 0 w 88"/>
                <a:gd name="T49" fmla="*/ 7 h 13"/>
                <a:gd name="T50" fmla="*/ 1 w 88"/>
                <a:gd name="T51" fmla="*/ 8 h 13"/>
                <a:gd name="T52" fmla="*/ 4 w 88"/>
                <a:gd name="T53" fmla="*/ 9 h 13"/>
                <a:gd name="T54" fmla="*/ 7 w 88"/>
                <a:gd name="T55" fmla="*/ 11 h 13"/>
                <a:gd name="T56" fmla="*/ 13 w 88"/>
                <a:gd name="T57" fmla="*/ 12 h 13"/>
                <a:gd name="T58" fmla="*/ 20 w 88"/>
                <a:gd name="T59" fmla="*/ 12 h 13"/>
                <a:gd name="T60" fmla="*/ 27 w 88"/>
                <a:gd name="T61" fmla="*/ 13 h 13"/>
                <a:gd name="T62" fmla="*/ 35 w 88"/>
                <a:gd name="T63" fmla="*/ 13 h 13"/>
                <a:gd name="T64" fmla="*/ 44 w 88"/>
                <a:gd name="T6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3">
                  <a:moveTo>
                    <a:pt x="44" y="13"/>
                  </a:moveTo>
                  <a:lnTo>
                    <a:pt x="53" y="13"/>
                  </a:lnTo>
                  <a:lnTo>
                    <a:pt x="61" y="13"/>
                  </a:lnTo>
                  <a:lnTo>
                    <a:pt x="68" y="12"/>
                  </a:lnTo>
                  <a:lnTo>
                    <a:pt x="75" y="12"/>
                  </a:lnTo>
                  <a:lnTo>
                    <a:pt x="81" y="11"/>
                  </a:lnTo>
                  <a:lnTo>
                    <a:pt x="84" y="9"/>
                  </a:lnTo>
                  <a:lnTo>
                    <a:pt x="86" y="8"/>
                  </a:lnTo>
                  <a:lnTo>
                    <a:pt x="88" y="7"/>
                  </a:lnTo>
                  <a:lnTo>
                    <a:pt x="86" y="6"/>
                  </a:lnTo>
                  <a:lnTo>
                    <a:pt x="84" y="5"/>
                  </a:lnTo>
                  <a:lnTo>
                    <a:pt x="81" y="4"/>
                  </a:lnTo>
                  <a:lnTo>
                    <a:pt x="75" y="2"/>
                  </a:lnTo>
                  <a:lnTo>
                    <a:pt x="68" y="1"/>
                  </a:lnTo>
                  <a:lnTo>
                    <a:pt x="61" y="1"/>
                  </a:lnTo>
                  <a:lnTo>
                    <a:pt x="53" y="0"/>
                  </a:lnTo>
                  <a:lnTo>
                    <a:pt x="44" y="0"/>
                  </a:lnTo>
                  <a:lnTo>
                    <a:pt x="35" y="0"/>
                  </a:lnTo>
                  <a:lnTo>
                    <a:pt x="27" y="1"/>
                  </a:lnTo>
                  <a:lnTo>
                    <a:pt x="20" y="1"/>
                  </a:lnTo>
                  <a:lnTo>
                    <a:pt x="13" y="2"/>
                  </a:lnTo>
                  <a:lnTo>
                    <a:pt x="7" y="4"/>
                  </a:lnTo>
                  <a:lnTo>
                    <a:pt x="4" y="5"/>
                  </a:lnTo>
                  <a:lnTo>
                    <a:pt x="1" y="6"/>
                  </a:lnTo>
                  <a:lnTo>
                    <a:pt x="0" y="7"/>
                  </a:lnTo>
                  <a:lnTo>
                    <a:pt x="1" y="8"/>
                  </a:lnTo>
                  <a:lnTo>
                    <a:pt x="4" y="9"/>
                  </a:lnTo>
                  <a:lnTo>
                    <a:pt x="7" y="11"/>
                  </a:lnTo>
                  <a:lnTo>
                    <a:pt x="13" y="12"/>
                  </a:lnTo>
                  <a:lnTo>
                    <a:pt x="20" y="12"/>
                  </a:lnTo>
                  <a:lnTo>
                    <a:pt x="27" y="13"/>
                  </a:lnTo>
                  <a:lnTo>
                    <a:pt x="35" y="13"/>
                  </a:lnTo>
                  <a:lnTo>
                    <a:pt x="4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0" name="Freeform 264"/>
            <p:cNvSpPr>
              <a:spLocks/>
            </p:cNvSpPr>
            <p:nvPr/>
          </p:nvSpPr>
          <p:spPr bwMode="auto">
            <a:xfrm>
              <a:off x="5442" y="1308"/>
              <a:ext cx="156" cy="3"/>
            </a:xfrm>
            <a:custGeom>
              <a:avLst/>
              <a:gdLst>
                <a:gd name="T0" fmla="*/ 627 w 627"/>
                <a:gd name="T1" fmla="*/ 11 h 11"/>
                <a:gd name="T2" fmla="*/ 613 w 627"/>
                <a:gd name="T3" fmla="*/ 0 h 11"/>
                <a:gd name="T4" fmla="*/ 9 w 627"/>
                <a:gd name="T5" fmla="*/ 0 h 11"/>
                <a:gd name="T6" fmla="*/ 0 w 627"/>
                <a:gd name="T7" fmla="*/ 11 h 11"/>
                <a:gd name="T8" fmla="*/ 627 w 627"/>
                <a:gd name="T9" fmla="*/ 11 h 11"/>
              </a:gdLst>
              <a:ahLst/>
              <a:cxnLst>
                <a:cxn ang="0">
                  <a:pos x="T0" y="T1"/>
                </a:cxn>
                <a:cxn ang="0">
                  <a:pos x="T2" y="T3"/>
                </a:cxn>
                <a:cxn ang="0">
                  <a:pos x="T4" y="T5"/>
                </a:cxn>
                <a:cxn ang="0">
                  <a:pos x="T6" y="T7"/>
                </a:cxn>
                <a:cxn ang="0">
                  <a:pos x="T8" y="T9"/>
                </a:cxn>
              </a:cxnLst>
              <a:rect l="0" t="0" r="r" b="b"/>
              <a:pathLst>
                <a:path w="627" h="11">
                  <a:moveTo>
                    <a:pt x="627" y="11"/>
                  </a:moveTo>
                  <a:lnTo>
                    <a:pt x="613" y="0"/>
                  </a:lnTo>
                  <a:lnTo>
                    <a:pt x="9" y="0"/>
                  </a:lnTo>
                  <a:lnTo>
                    <a:pt x="0" y="11"/>
                  </a:lnTo>
                  <a:lnTo>
                    <a:pt x="62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1" name="Freeform 265"/>
            <p:cNvSpPr>
              <a:spLocks/>
            </p:cNvSpPr>
            <p:nvPr/>
          </p:nvSpPr>
          <p:spPr bwMode="auto">
            <a:xfrm>
              <a:off x="5478" y="1341"/>
              <a:ext cx="9" cy="17"/>
            </a:xfrm>
            <a:custGeom>
              <a:avLst/>
              <a:gdLst>
                <a:gd name="T0" fmla="*/ 37 w 39"/>
                <a:gd name="T1" fmla="*/ 71 h 71"/>
                <a:gd name="T2" fmla="*/ 39 w 39"/>
                <a:gd name="T3" fmla="*/ 14 h 71"/>
                <a:gd name="T4" fmla="*/ 0 w 39"/>
                <a:gd name="T5" fmla="*/ 0 h 71"/>
                <a:gd name="T6" fmla="*/ 0 w 39"/>
                <a:gd name="T7" fmla="*/ 71 h 71"/>
                <a:gd name="T8" fmla="*/ 37 w 39"/>
                <a:gd name="T9" fmla="*/ 71 h 71"/>
              </a:gdLst>
              <a:ahLst/>
              <a:cxnLst>
                <a:cxn ang="0">
                  <a:pos x="T0" y="T1"/>
                </a:cxn>
                <a:cxn ang="0">
                  <a:pos x="T2" y="T3"/>
                </a:cxn>
                <a:cxn ang="0">
                  <a:pos x="T4" y="T5"/>
                </a:cxn>
                <a:cxn ang="0">
                  <a:pos x="T6" y="T7"/>
                </a:cxn>
                <a:cxn ang="0">
                  <a:pos x="T8" y="T9"/>
                </a:cxn>
              </a:cxnLst>
              <a:rect l="0" t="0" r="r" b="b"/>
              <a:pathLst>
                <a:path w="39" h="71">
                  <a:moveTo>
                    <a:pt x="37" y="71"/>
                  </a:moveTo>
                  <a:lnTo>
                    <a:pt x="39" y="14"/>
                  </a:lnTo>
                  <a:lnTo>
                    <a:pt x="0" y="0"/>
                  </a:lnTo>
                  <a:lnTo>
                    <a:pt x="0" y="71"/>
                  </a:lnTo>
                  <a:lnTo>
                    <a:pt x="37" y="71"/>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2" name="Freeform 266"/>
            <p:cNvSpPr>
              <a:spLocks/>
            </p:cNvSpPr>
            <p:nvPr/>
          </p:nvSpPr>
          <p:spPr bwMode="auto">
            <a:xfrm>
              <a:off x="5518" y="1334"/>
              <a:ext cx="9" cy="25"/>
            </a:xfrm>
            <a:custGeom>
              <a:avLst/>
              <a:gdLst>
                <a:gd name="T0" fmla="*/ 36 w 36"/>
                <a:gd name="T1" fmla="*/ 100 h 100"/>
                <a:gd name="T2" fmla="*/ 36 w 36"/>
                <a:gd name="T3" fmla="*/ 0 h 100"/>
                <a:gd name="T4" fmla="*/ 0 w 36"/>
                <a:gd name="T5" fmla="*/ 0 h 100"/>
                <a:gd name="T6" fmla="*/ 0 w 36"/>
                <a:gd name="T7" fmla="*/ 79 h 100"/>
                <a:gd name="T8" fmla="*/ 36 w 36"/>
                <a:gd name="T9" fmla="*/ 100 h 100"/>
              </a:gdLst>
              <a:ahLst/>
              <a:cxnLst>
                <a:cxn ang="0">
                  <a:pos x="T0" y="T1"/>
                </a:cxn>
                <a:cxn ang="0">
                  <a:pos x="T2" y="T3"/>
                </a:cxn>
                <a:cxn ang="0">
                  <a:pos x="T4" y="T5"/>
                </a:cxn>
                <a:cxn ang="0">
                  <a:pos x="T6" y="T7"/>
                </a:cxn>
                <a:cxn ang="0">
                  <a:pos x="T8" y="T9"/>
                </a:cxn>
              </a:cxnLst>
              <a:rect l="0" t="0" r="r" b="b"/>
              <a:pathLst>
                <a:path w="36" h="100">
                  <a:moveTo>
                    <a:pt x="36" y="100"/>
                  </a:moveTo>
                  <a:lnTo>
                    <a:pt x="36" y="0"/>
                  </a:lnTo>
                  <a:lnTo>
                    <a:pt x="0" y="0"/>
                  </a:lnTo>
                  <a:lnTo>
                    <a:pt x="0" y="79"/>
                  </a:lnTo>
                  <a:lnTo>
                    <a:pt x="36" y="100"/>
                  </a:lnTo>
                  <a:close/>
                </a:path>
              </a:pathLst>
            </a:custGeom>
            <a:solidFill>
              <a:srgbClr val="FFD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633" name="Freeform 267"/>
            <p:cNvSpPr>
              <a:spLocks/>
            </p:cNvSpPr>
            <p:nvPr/>
          </p:nvSpPr>
          <p:spPr bwMode="auto">
            <a:xfrm>
              <a:off x="5562" y="1344"/>
              <a:ext cx="9" cy="14"/>
            </a:xfrm>
            <a:custGeom>
              <a:avLst/>
              <a:gdLst>
                <a:gd name="T0" fmla="*/ 34 w 34"/>
                <a:gd name="T1" fmla="*/ 52 h 54"/>
                <a:gd name="T2" fmla="*/ 34 w 34"/>
                <a:gd name="T3" fmla="*/ 0 h 54"/>
                <a:gd name="T4" fmla="*/ 0 w 34"/>
                <a:gd name="T5" fmla="*/ 0 h 54"/>
                <a:gd name="T6" fmla="*/ 0 w 34"/>
                <a:gd name="T7" fmla="*/ 54 h 54"/>
                <a:gd name="T8" fmla="*/ 34 w 34"/>
                <a:gd name="T9" fmla="*/ 52 h 54"/>
              </a:gdLst>
              <a:ahLst/>
              <a:cxnLst>
                <a:cxn ang="0">
                  <a:pos x="T0" y="T1"/>
                </a:cxn>
                <a:cxn ang="0">
                  <a:pos x="T2" y="T3"/>
                </a:cxn>
                <a:cxn ang="0">
                  <a:pos x="T4" y="T5"/>
                </a:cxn>
                <a:cxn ang="0">
                  <a:pos x="T6" y="T7"/>
                </a:cxn>
                <a:cxn ang="0">
                  <a:pos x="T8" y="T9"/>
                </a:cxn>
              </a:cxnLst>
              <a:rect l="0" t="0" r="r" b="b"/>
              <a:pathLst>
                <a:path w="34" h="54">
                  <a:moveTo>
                    <a:pt x="34" y="52"/>
                  </a:moveTo>
                  <a:lnTo>
                    <a:pt x="34" y="0"/>
                  </a:lnTo>
                  <a:lnTo>
                    <a:pt x="0" y="0"/>
                  </a:lnTo>
                  <a:lnTo>
                    <a:pt x="0" y="54"/>
                  </a:lnTo>
                  <a:lnTo>
                    <a:pt x="34" y="52"/>
                  </a:lnTo>
                  <a:close/>
                </a:path>
              </a:pathLst>
            </a:custGeom>
            <a:solidFill>
              <a:srgbClr val="BAF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1034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3488" y="987367"/>
            <a:ext cx="1059579" cy="83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636" name="Правая фигурная скобка 103635"/>
          <p:cNvSpPr/>
          <p:nvPr/>
        </p:nvSpPr>
        <p:spPr>
          <a:xfrm rot="7500000">
            <a:off x="6192088" y="1101982"/>
            <a:ext cx="359635" cy="1833402"/>
          </a:xfrm>
          <a:prstGeom prst="rightBrace">
            <a:avLst>
              <a:gd name="adj1" fmla="val 97877"/>
              <a:gd name="adj2" fmla="val 47679"/>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103638" name="TextBox 103637"/>
          <p:cNvSpPr txBox="1"/>
          <p:nvPr/>
        </p:nvSpPr>
        <p:spPr>
          <a:xfrm>
            <a:off x="6210702" y="6282739"/>
            <a:ext cx="2673495" cy="369332"/>
          </a:xfrm>
          <a:prstGeom prst="rect">
            <a:avLst/>
          </a:prstGeom>
          <a:solidFill>
            <a:schemeClr val="tx1"/>
          </a:solidFill>
        </p:spPr>
        <p:txBody>
          <a:bodyPr wrap="square" rtlCol="0">
            <a:spAutoFit/>
          </a:bodyPr>
          <a:lstStyle/>
          <a:p>
            <a:pPr algn="ctr"/>
            <a:r>
              <a:rPr lang="ru-RU" b="1" dirty="0" smtClean="0">
                <a:solidFill>
                  <a:schemeClr val="bg1"/>
                </a:solidFill>
              </a:rPr>
              <a:t>Форма Росстата С51</a:t>
            </a:r>
            <a:endParaRPr lang="ru-RU" b="1" dirty="0">
              <a:solidFill>
                <a:schemeClr val="bg1"/>
              </a:solidFill>
            </a:endParaRPr>
          </a:p>
        </p:txBody>
      </p:sp>
      <p:sp>
        <p:nvSpPr>
          <p:cNvPr id="103639" name="Стрелка вниз 103638"/>
          <p:cNvSpPr/>
          <p:nvPr/>
        </p:nvSpPr>
        <p:spPr>
          <a:xfrm>
            <a:off x="7995378" y="5779276"/>
            <a:ext cx="418947" cy="478829"/>
          </a:xfrm>
          <a:prstGeom prst="down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56" name="Группа 255"/>
          <p:cNvGrpSpPr/>
          <p:nvPr/>
        </p:nvGrpSpPr>
        <p:grpSpPr>
          <a:xfrm rot="5813274">
            <a:off x="5429404" y="2288751"/>
            <a:ext cx="1063051" cy="680847"/>
            <a:chOff x="1853981" y="2159086"/>
            <a:chExt cx="1853924" cy="1152175"/>
          </a:xfrm>
        </p:grpSpPr>
        <p:cxnSp>
          <p:nvCxnSpPr>
            <p:cNvPr id="103641" name="Прямая соединительная линия 103640"/>
            <p:cNvCxnSpPr/>
            <p:nvPr/>
          </p:nvCxnSpPr>
          <p:spPr>
            <a:xfrm>
              <a:off x="1853981" y="2159086"/>
              <a:ext cx="915024" cy="60070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643" name="Прямая соединительная линия 103642"/>
            <p:cNvCxnSpPr/>
            <p:nvPr/>
          </p:nvCxnSpPr>
          <p:spPr>
            <a:xfrm flipH="1" flipV="1">
              <a:off x="2681793" y="2447352"/>
              <a:ext cx="81177" cy="30035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645" name="Прямая со стрелкой 103644"/>
            <p:cNvCxnSpPr/>
            <p:nvPr/>
          </p:nvCxnSpPr>
          <p:spPr>
            <a:xfrm>
              <a:off x="2681793" y="2424674"/>
              <a:ext cx="1026112" cy="886587"/>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271" name="Группа 270"/>
          <p:cNvGrpSpPr/>
          <p:nvPr/>
        </p:nvGrpSpPr>
        <p:grpSpPr>
          <a:xfrm>
            <a:off x="4466716" y="1824006"/>
            <a:ext cx="240689" cy="1309656"/>
            <a:chOff x="4466716" y="1824006"/>
            <a:chExt cx="240689" cy="1309656"/>
          </a:xfrm>
        </p:grpSpPr>
        <p:cxnSp>
          <p:nvCxnSpPr>
            <p:cNvPr id="283" name="Прямая соединительная линия 282"/>
            <p:cNvCxnSpPr/>
            <p:nvPr/>
          </p:nvCxnSpPr>
          <p:spPr>
            <a:xfrm flipV="1">
              <a:off x="4555456" y="2325074"/>
              <a:ext cx="151949" cy="528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4" name="Прямая со стрелкой 283"/>
            <p:cNvCxnSpPr/>
            <p:nvPr/>
          </p:nvCxnSpPr>
          <p:spPr>
            <a:xfrm flipH="1">
              <a:off x="4466716" y="2331945"/>
              <a:ext cx="223650" cy="80171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4567256" y="1824006"/>
              <a:ext cx="140149" cy="57595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175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4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5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6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4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6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 grpId="0" animBg="1"/>
      <p:bldP spid="103636" grpId="0" animBg="1"/>
      <p:bldP spid="103638" grpId="0" animBg="1"/>
      <p:bldP spid="1036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179512" y="188640"/>
            <a:ext cx="2736304" cy="3387768"/>
          </a:xfrm>
          <a:prstGeom prst="rect">
            <a:avLst/>
          </a:prstGeom>
          <a:solidFill>
            <a:schemeClr val="tx1"/>
          </a:solidFill>
        </p:spPr>
      </p:pic>
      <p:sp>
        <p:nvSpPr>
          <p:cNvPr id="8" name="Прямоугольник 7"/>
          <p:cNvSpPr/>
          <p:nvPr/>
        </p:nvSpPr>
        <p:spPr>
          <a:xfrm>
            <a:off x="3059832" y="321240"/>
            <a:ext cx="5904656" cy="1477328"/>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Calibri" panose="020F0502020204030204" pitchFamily="34" charset="0"/>
              </a:rPr>
              <a:t>The </a:t>
            </a:r>
            <a:r>
              <a:rPr lang="en-US" dirty="0">
                <a:latin typeface="Calibri" panose="020F0502020204030204" pitchFamily="34" charset="0"/>
                <a:ea typeface="Calibri" panose="020F0502020204030204" pitchFamily="34" charset="0"/>
                <a:cs typeface="Calibri" panose="020F0502020204030204" pitchFamily="34" charset="0"/>
              </a:rPr>
              <a:t>disability-adjusted life year (</a:t>
            </a:r>
            <a:r>
              <a:rPr lang="en-US" b="1" dirty="0">
                <a:solidFill>
                  <a:srgbClr val="FFC000"/>
                </a:solidFill>
                <a:latin typeface="Calibri" panose="020F0502020204030204" pitchFamily="34" charset="0"/>
                <a:ea typeface="Calibri" panose="020F0502020204030204" pitchFamily="34" charset="0"/>
                <a:cs typeface="Calibri" panose="020F0502020204030204" pitchFamily="34" charset="0"/>
              </a:rPr>
              <a:t>DALY</a:t>
            </a:r>
            <a:r>
              <a:rPr lang="en-US" dirty="0">
                <a:latin typeface="Calibri" panose="020F0502020204030204" pitchFamily="34" charset="0"/>
                <a:ea typeface="Calibri" panose="020F0502020204030204" pitchFamily="34" charset="0"/>
                <a:cs typeface="Calibri" panose="020F0502020204030204" pitchFamily="34" charset="0"/>
              </a:rPr>
              <a:t>) – as a single measure to quantify the burden of diseases, injuries and risk factors (Murray, 1996). </a:t>
            </a:r>
            <a:endParaRPr lang="en-US" dirty="0" smtClean="0">
              <a:latin typeface="Calibri" panose="020F0502020204030204" pitchFamily="34" charset="0"/>
              <a:ea typeface="Calibri" panose="020F0502020204030204" pitchFamily="34" charset="0"/>
              <a:cs typeface="Calibri" panose="020F0502020204030204" pitchFamily="34" charset="0"/>
            </a:endParaRPr>
          </a:p>
          <a:p>
            <a:r>
              <a:rPr lang="en-US" dirty="0" smtClean="0">
                <a:latin typeface="Calibri" panose="020F0502020204030204" pitchFamily="34" charset="0"/>
                <a:ea typeface="Calibri" panose="020F0502020204030204" pitchFamily="34" charset="0"/>
                <a:cs typeface="Calibri" panose="020F0502020204030204" pitchFamily="34" charset="0"/>
              </a:rPr>
              <a:t>The </a:t>
            </a:r>
            <a:r>
              <a:rPr lang="en-US" dirty="0">
                <a:latin typeface="Calibri" panose="020F0502020204030204" pitchFamily="34" charset="0"/>
                <a:ea typeface="Calibri" panose="020F0502020204030204" pitchFamily="34" charset="0"/>
                <a:cs typeface="Calibri" panose="020F0502020204030204" pitchFamily="34" charset="0"/>
              </a:rPr>
              <a:t>DALY is based on </a:t>
            </a:r>
            <a:r>
              <a:rPr lang="en-US" b="1" dirty="0">
                <a:solidFill>
                  <a:srgbClr val="FFC000"/>
                </a:solidFill>
                <a:latin typeface="Calibri" panose="020F0502020204030204" pitchFamily="34" charset="0"/>
                <a:ea typeface="Calibri" panose="020F0502020204030204" pitchFamily="34" charset="0"/>
                <a:cs typeface="Calibri" panose="020F0502020204030204" pitchFamily="34" charset="0"/>
              </a:rPr>
              <a:t>years of life lost </a:t>
            </a:r>
            <a:r>
              <a:rPr lang="en-US" dirty="0">
                <a:latin typeface="Calibri" panose="020F0502020204030204" pitchFamily="34" charset="0"/>
                <a:ea typeface="Calibri" panose="020F0502020204030204" pitchFamily="34" charset="0"/>
                <a:cs typeface="Calibri" panose="020F0502020204030204" pitchFamily="34" charset="0"/>
              </a:rPr>
              <a:t>from premature death and years of life lived in less than full health</a:t>
            </a:r>
            <a:endParaRPr lang="ru-RU" dirty="0"/>
          </a:p>
        </p:txBody>
      </p:sp>
      <p:sp>
        <p:nvSpPr>
          <p:cNvPr id="10" name="Прямоугольник 9"/>
          <p:cNvSpPr/>
          <p:nvPr/>
        </p:nvSpPr>
        <p:spPr>
          <a:xfrm>
            <a:off x="3203848" y="2564904"/>
            <a:ext cx="5616624" cy="707886"/>
          </a:xfrm>
          <a:prstGeom prst="rect">
            <a:avLst/>
          </a:prstGeom>
        </p:spPr>
        <p:txBody>
          <a:bodyPr wrap="square">
            <a:spAutoFit/>
          </a:bodyPr>
          <a:lstStyle/>
          <a:p>
            <a:r>
              <a:rPr lang="en-US" sz="2000" b="1" i="1" dirty="0">
                <a:solidFill>
                  <a:srgbClr val="FFC000"/>
                </a:solidFill>
                <a:latin typeface="Arial" panose="020B0604020202020204" pitchFamily="34" charset="0"/>
                <a:ea typeface="Arial" panose="020B0604020202020204" pitchFamily="34" charset="0"/>
              </a:rPr>
              <a:t>DALY</a:t>
            </a:r>
            <a:r>
              <a:rPr lang="en-US" sz="2000" i="1" dirty="0">
                <a:latin typeface="Arial" panose="020B0604020202020204" pitchFamily="34" charset="0"/>
                <a:ea typeface="Arial" panose="020B0604020202020204" pitchFamily="34" charset="0"/>
              </a:rPr>
              <a:t>(</a:t>
            </a:r>
            <a:r>
              <a:rPr lang="en-US" sz="2000" i="1" dirty="0" err="1">
                <a:latin typeface="Arial" panose="020B0604020202020204" pitchFamily="34" charset="0"/>
                <a:ea typeface="Arial" panose="020B0604020202020204" pitchFamily="34" charset="0"/>
              </a:rPr>
              <a:t>c,s,a,t</a:t>
            </a:r>
            <a:r>
              <a:rPr lang="en-US" sz="2000" i="1" dirty="0">
                <a:latin typeface="Arial" panose="020B0604020202020204" pitchFamily="34" charset="0"/>
                <a:ea typeface="Arial" panose="020B0604020202020204" pitchFamily="34" charset="0"/>
              </a:rPr>
              <a:t>)</a:t>
            </a:r>
            <a:r>
              <a:rPr lang="en-US" sz="2000" i="1" baseline="-25000" dirty="0">
                <a:latin typeface="Arial" panose="020B0604020202020204" pitchFamily="34" charset="0"/>
                <a:ea typeface="Arial" panose="020B0604020202020204" pitchFamily="34" charset="0"/>
              </a:rPr>
              <a:t> </a:t>
            </a:r>
            <a:r>
              <a:rPr lang="en-US" sz="2000" i="1" dirty="0">
                <a:latin typeface="Arial" panose="020B0604020202020204" pitchFamily="34" charset="0"/>
                <a:ea typeface="Arial" panose="020B0604020202020204" pitchFamily="34" charset="0"/>
              </a:rPr>
              <a:t>=  </a:t>
            </a:r>
            <a:r>
              <a:rPr lang="en-US" sz="2000" b="1" i="1" dirty="0">
                <a:solidFill>
                  <a:srgbClr val="FFC000"/>
                </a:solidFill>
                <a:latin typeface="Arial" panose="020B0604020202020204" pitchFamily="34" charset="0"/>
                <a:ea typeface="Arial" panose="020B0604020202020204" pitchFamily="34" charset="0"/>
              </a:rPr>
              <a:t>YLL</a:t>
            </a:r>
            <a:r>
              <a:rPr lang="en-US" sz="2000" i="1" dirty="0">
                <a:latin typeface="Arial" panose="020B0604020202020204" pitchFamily="34" charset="0"/>
                <a:ea typeface="Arial" panose="020B0604020202020204" pitchFamily="34" charset="0"/>
              </a:rPr>
              <a:t>(</a:t>
            </a:r>
            <a:r>
              <a:rPr lang="en-US" sz="2000" i="1" dirty="0" err="1">
                <a:latin typeface="Arial" panose="020B0604020202020204" pitchFamily="34" charset="0"/>
                <a:ea typeface="Arial" panose="020B0604020202020204" pitchFamily="34" charset="0"/>
              </a:rPr>
              <a:t>c,s,a,t</a:t>
            </a:r>
            <a:r>
              <a:rPr lang="en-US" sz="2000" i="1" dirty="0">
                <a:latin typeface="Arial" panose="020B0604020202020204" pitchFamily="34" charset="0"/>
                <a:ea typeface="Arial" panose="020B0604020202020204" pitchFamily="34" charset="0"/>
              </a:rPr>
              <a:t>) + </a:t>
            </a:r>
            <a:r>
              <a:rPr lang="en-US" sz="2000" b="1" i="1" dirty="0">
                <a:solidFill>
                  <a:srgbClr val="FFC000"/>
                </a:solidFill>
                <a:latin typeface="Arial" panose="020B0604020202020204" pitchFamily="34" charset="0"/>
                <a:ea typeface="Arial" panose="020B0604020202020204" pitchFamily="34" charset="0"/>
              </a:rPr>
              <a:t>YLD</a:t>
            </a:r>
            <a:r>
              <a:rPr lang="en-US" sz="2000" i="1" dirty="0">
                <a:latin typeface="Arial" panose="020B0604020202020204" pitchFamily="34" charset="0"/>
                <a:ea typeface="Arial" panose="020B0604020202020204" pitchFamily="34" charset="0"/>
              </a:rPr>
              <a:t>(</a:t>
            </a:r>
            <a:r>
              <a:rPr lang="en-US" sz="2000" i="1" dirty="0" err="1">
                <a:latin typeface="Arial" panose="020B0604020202020204" pitchFamily="34" charset="0"/>
                <a:ea typeface="Arial" panose="020B0604020202020204" pitchFamily="34" charset="0"/>
              </a:rPr>
              <a:t>c,s,a,t</a:t>
            </a:r>
            <a:r>
              <a:rPr lang="en-US" sz="2000" i="1" dirty="0">
                <a:latin typeface="Arial" panose="020B0604020202020204" pitchFamily="34" charset="0"/>
                <a:ea typeface="Arial" panose="020B0604020202020204" pitchFamily="34" charset="0"/>
              </a:rPr>
              <a:t>)        </a:t>
            </a:r>
            <a:r>
              <a:rPr lang="en-US" sz="2000" dirty="0">
                <a:latin typeface="Arial" panose="020B0604020202020204" pitchFamily="34" charset="0"/>
                <a:ea typeface="Arial" panose="020B0604020202020204" pitchFamily="34" charset="0"/>
              </a:rPr>
              <a:t>for given </a:t>
            </a:r>
            <a:r>
              <a:rPr lang="en-US" sz="2000" u="sng" dirty="0">
                <a:latin typeface="Arial" panose="020B0604020202020204" pitchFamily="34" charset="0"/>
                <a:ea typeface="Arial" panose="020B0604020202020204" pitchFamily="34" charset="0"/>
              </a:rPr>
              <a:t>cause</a:t>
            </a:r>
            <a:r>
              <a:rPr lang="en-US" sz="2000" dirty="0">
                <a:latin typeface="Arial" panose="020B0604020202020204" pitchFamily="34" charset="0"/>
                <a:ea typeface="Arial" panose="020B0604020202020204" pitchFamily="34" charset="0"/>
              </a:rPr>
              <a:t> c, </a:t>
            </a:r>
            <a:r>
              <a:rPr lang="en-US" sz="2000" u="sng" dirty="0">
                <a:latin typeface="Arial" panose="020B0604020202020204" pitchFamily="34" charset="0"/>
                <a:ea typeface="Arial" panose="020B0604020202020204" pitchFamily="34" charset="0"/>
              </a:rPr>
              <a:t>age</a:t>
            </a:r>
            <a:r>
              <a:rPr lang="en-US" sz="2000" dirty="0">
                <a:latin typeface="Arial" panose="020B0604020202020204" pitchFamily="34" charset="0"/>
                <a:ea typeface="Arial" panose="020B0604020202020204" pitchFamily="34" charset="0"/>
              </a:rPr>
              <a:t> a, </a:t>
            </a:r>
            <a:r>
              <a:rPr lang="en-US" sz="2000" u="sng" dirty="0">
                <a:latin typeface="Arial" panose="020B0604020202020204" pitchFamily="34" charset="0"/>
                <a:ea typeface="Arial" panose="020B0604020202020204" pitchFamily="34" charset="0"/>
              </a:rPr>
              <a:t>sex</a:t>
            </a:r>
            <a:r>
              <a:rPr lang="en-US" sz="2000" dirty="0">
                <a:latin typeface="Arial" panose="020B0604020202020204" pitchFamily="34" charset="0"/>
                <a:ea typeface="Arial" panose="020B0604020202020204" pitchFamily="34" charset="0"/>
              </a:rPr>
              <a:t> s and </a:t>
            </a:r>
            <a:r>
              <a:rPr lang="en-US" sz="2000" u="sng" dirty="0">
                <a:latin typeface="Arial" panose="020B0604020202020204" pitchFamily="34" charset="0"/>
                <a:ea typeface="Arial" panose="020B0604020202020204" pitchFamily="34" charset="0"/>
              </a:rPr>
              <a:t>year</a:t>
            </a:r>
            <a:r>
              <a:rPr lang="en-US" sz="2000" dirty="0">
                <a:latin typeface="Arial" panose="020B0604020202020204" pitchFamily="34" charset="0"/>
                <a:ea typeface="Arial" panose="020B0604020202020204" pitchFamily="34" charset="0"/>
              </a:rPr>
              <a:t> t</a:t>
            </a:r>
            <a:endParaRPr lang="ru-RU" sz="2000" dirty="0"/>
          </a:p>
        </p:txBody>
      </p:sp>
      <p:sp>
        <p:nvSpPr>
          <p:cNvPr id="12" name="Прямоугольник 11"/>
          <p:cNvSpPr/>
          <p:nvPr/>
        </p:nvSpPr>
        <p:spPr>
          <a:xfrm>
            <a:off x="395536" y="3664376"/>
            <a:ext cx="8568952" cy="2968120"/>
          </a:xfrm>
          <a:prstGeom prst="rect">
            <a:avLst/>
          </a:prstGeom>
        </p:spPr>
        <p:txBody>
          <a:bodyPr wrap="square">
            <a:spAutoFit/>
          </a:bodyPr>
          <a:lstStyle/>
          <a:p>
            <a:pPr marL="6350" marR="161925" indent="-6350" algn="just">
              <a:lnSpc>
                <a:spcPct val="103000"/>
              </a:lnSpc>
              <a:spcAft>
                <a:spcPts val="455"/>
              </a:spcAft>
            </a:pPr>
            <a:r>
              <a:rPr lang="en-US" dirty="0">
                <a:latin typeface="Calibri" panose="020F0502020204030204" pitchFamily="34" charset="0"/>
                <a:ea typeface="Calibri" panose="020F0502020204030204" pitchFamily="34" charset="0"/>
                <a:cs typeface="Calibri" panose="020F0502020204030204" pitchFamily="34" charset="0"/>
              </a:rPr>
              <a:t> Since the loss function is intended to represent the maximum life span of an individual in good health, who is not exposed to avoidable health risks, or severe injuries, and receives appropriate health services, we chose to base this on the frontier national life expectancy projected for the year 2050 by the World Population Prospects 2012 (UN Population Division, 2013).  </a:t>
            </a:r>
            <a:endParaRPr lang="ru-RU"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 highest projected life expectancies for the year 2050 are projected to be achieved by women in Japan and the Republic of Korea, with a life expectancy at birth of 91.9 years. While this may still not represent the ultimate achievable human life spans, it does represent a set of life spans which are thought likely to be achieved by a substantial number of people who are alive today. </a:t>
            </a:r>
            <a:endParaRPr lang="ru-RU" dirty="0"/>
          </a:p>
        </p:txBody>
      </p:sp>
    </p:spTree>
    <p:extLst>
      <p:ext uri="{BB962C8B-B14F-4D97-AF65-F5344CB8AC3E}">
        <p14:creationId xmlns:p14="http://schemas.microsoft.com/office/powerpoint/2010/main" val="1842255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en-US" sz="2400" dirty="0"/>
              <a:t>Table 2.1 Standard loss functions used in Global Burden of Disease studies and for  WHO Global Health Estimates </a:t>
            </a:r>
            <a:endParaRPr lang="ru-RU" sz="2400" dirty="0"/>
          </a:p>
        </p:txBody>
      </p:sp>
      <p:pic>
        <p:nvPicPr>
          <p:cNvPr id="6" name="Объект 5"/>
          <p:cNvPicPr>
            <a:picLocks noGrp="1" noChangeAspect="1"/>
          </p:cNvPicPr>
          <p:nvPr>
            <p:ph idx="1"/>
          </p:nvPr>
        </p:nvPicPr>
        <p:blipFill>
          <a:blip r:embed="rId2"/>
          <a:stretch>
            <a:fillRect/>
          </a:stretch>
        </p:blipFill>
        <p:spPr>
          <a:xfrm>
            <a:off x="587246" y="1052736"/>
            <a:ext cx="7969507" cy="5578322"/>
          </a:xfrm>
          <a:prstGeom prst="rect">
            <a:avLst/>
          </a:prstGeom>
          <a:solidFill>
            <a:schemeClr val="tx1"/>
          </a:solidFill>
        </p:spPr>
      </p:pic>
      <p:sp>
        <p:nvSpPr>
          <p:cNvPr id="7" name="Овал 6"/>
          <p:cNvSpPr/>
          <p:nvPr/>
        </p:nvSpPr>
        <p:spPr>
          <a:xfrm>
            <a:off x="6732240" y="1700808"/>
            <a:ext cx="648072" cy="2160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781094" y="6093296"/>
            <a:ext cx="648072" cy="2160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835696" y="6093296"/>
            <a:ext cx="648072" cy="2160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619672" y="1698480"/>
            <a:ext cx="915560" cy="21835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581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27" y="188640"/>
            <a:ext cx="8496944" cy="637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475656" y="5805264"/>
            <a:ext cx="4033348" cy="461665"/>
          </a:xfrm>
          <a:prstGeom prst="rect">
            <a:avLst/>
          </a:prstGeom>
        </p:spPr>
        <p:txBody>
          <a:bodyPr wrap="none">
            <a:spAutoFit/>
          </a:bodyPr>
          <a:lstStyle/>
          <a:p>
            <a:r>
              <a:rPr lang="ru-RU" sz="2400" b="1" dirty="0" smtClean="0">
                <a:solidFill>
                  <a:srgbClr val="FFC000"/>
                </a:solidFill>
              </a:rPr>
              <a:t>Благодарю за внимание !</a:t>
            </a:r>
            <a:endParaRPr lang="en-US" sz="2400" b="1" dirty="0">
              <a:solidFill>
                <a:srgbClr val="FFC000"/>
              </a:solidFill>
              <a:effectLst/>
            </a:endParaRPr>
          </a:p>
        </p:txBody>
      </p:sp>
    </p:spTree>
    <p:extLst>
      <p:ext uri="{BB962C8B-B14F-4D97-AF65-F5344CB8AC3E}">
        <p14:creationId xmlns:p14="http://schemas.microsoft.com/office/powerpoint/2010/main" val="1095651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solidFill>
                <a:schemeClr val="accent6">
                  <a:tint val="1000"/>
                </a:schemeClr>
              </a:solidFill>
            </a:endParaRPr>
          </a:p>
        </p:txBody>
      </p:sp>
      <p:sp>
        <p:nvSpPr>
          <p:cNvPr id="36867" name="Объект 2"/>
          <p:cNvSpPr>
            <a:spLocks noGrp="1"/>
          </p:cNvSpPr>
          <p:nvPr>
            <p:ph idx="1"/>
          </p:nvPr>
        </p:nvSpPr>
        <p:spPr/>
        <p:txBody>
          <a:bodyPr/>
          <a:lstStyle/>
          <a:p>
            <a:pPr eaLnBrk="1" hangingPunct="1"/>
            <a:endParaRPr lang="ru-RU" smtClean="0"/>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404813"/>
            <a:ext cx="90836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a:xfrm flipV="1">
            <a:off x="1979613" y="908050"/>
            <a:ext cx="0" cy="51133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870" name="TextBox 6"/>
          <p:cNvSpPr txBox="1">
            <a:spLocks noChangeArrowheads="1"/>
          </p:cNvSpPr>
          <p:nvPr/>
        </p:nvSpPr>
        <p:spPr bwMode="auto">
          <a:xfrm>
            <a:off x="179388" y="5172075"/>
            <a:ext cx="1728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algn="r" eaLnBrk="1" hangingPunct="1"/>
            <a:r>
              <a:rPr lang="ru-RU" sz="1400" b="1" dirty="0">
                <a:solidFill>
                  <a:srgbClr val="C00000"/>
                </a:solidFill>
                <a:latin typeface="Calibri" pitchFamily="34" charset="0"/>
              </a:rPr>
              <a:t>Санкт-Петербург </a:t>
            </a:r>
            <a:br>
              <a:rPr lang="ru-RU" sz="1400" b="1" dirty="0">
                <a:solidFill>
                  <a:srgbClr val="C00000"/>
                </a:solidFill>
                <a:latin typeface="Calibri" pitchFamily="34" charset="0"/>
              </a:rPr>
            </a:br>
            <a:r>
              <a:rPr lang="ru-RU" sz="1400" b="1" dirty="0">
                <a:solidFill>
                  <a:srgbClr val="C00000"/>
                </a:solidFill>
                <a:latin typeface="Calibri" pitchFamily="34" charset="0"/>
              </a:rPr>
              <a:t>5 278</a:t>
            </a:r>
          </a:p>
        </p:txBody>
      </p:sp>
      <p:cxnSp>
        <p:nvCxnSpPr>
          <p:cNvPr id="9" name="Прямая соединительная линия 8"/>
          <p:cNvCxnSpPr/>
          <p:nvPr/>
        </p:nvCxnSpPr>
        <p:spPr>
          <a:xfrm flipV="1">
            <a:off x="8964613" y="908050"/>
            <a:ext cx="0" cy="5113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872" name="TextBox 9"/>
          <p:cNvSpPr txBox="1">
            <a:spLocks noChangeArrowheads="1"/>
          </p:cNvSpPr>
          <p:nvPr/>
        </p:nvSpPr>
        <p:spPr bwMode="auto">
          <a:xfrm>
            <a:off x="7221538" y="4149725"/>
            <a:ext cx="1728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algn="r" eaLnBrk="1" hangingPunct="1"/>
            <a:r>
              <a:rPr lang="ru-RU" sz="1400" b="1" dirty="0">
                <a:solidFill>
                  <a:srgbClr val="2906F8"/>
                </a:solidFill>
                <a:latin typeface="Calibri" pitchFamily="34" charset="0"/>
              </a:rPr>
              <a:t>Санкт-Петербург</a:t>
            </a:r>
            <a:r>
              <a:rPr lang="ru-RU" sz="1400" b="1" dirty="0">
                <a:solidFill>
                  <a:srgbClr val="C00000"/>
                </a:solidFill>
                <a:latin typeface="Calibri" pitchFamily="34" charset="0"/>
              </a:rPr>
              <a:t> </a:t>
            </a:r>
            <a:br>
              <a:rPr lang="ru-RU" sz="1400" b="1" dirty="0">
                <a:solidFill>
                  <a:srgbClr val="C00000"/>
                </a:solidFill>
                <a:latin typeface="Calibri" pitchFamily="34" charset="0"/>
              </a:rPr>
            </a:br>
            <a:r>
              <a:rPr lang="ru-RU" sz="1400" b="1" dirty="0">
                <a:solidFill>
                  <a:srgbClr val="2906F8"/>
                </a:solidFill>
                <a:latin typeface="Calibri" pitchFamily="34" charset="0"/>
              </a:rPr>
              <a:t>13 112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ssolve">
                                      <p:cBhvr>
                                        <p:cTn id="7" dur="500"/>
                                        <p:tgtEl>
                                          <p:spTgt spid="3686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6870"/>
                                        </p:tgtEl>
                                        <p:attrNameLst>
                                          <p:attrName>style.visibility</p:attrName>
                                        </p:attrNameLst>
                                      </p:cBhvr>
                                      <p:to>
                                        <p:strVal val="visible"/>
                                      </p:to>
                                    </p:set>
                                    <p:animEffect transition="in" filter="circle(in)">
                                      <p:cBhvr>
                                        <p:cTn id="18" dur="500"/>
                                        <p:tgtEl>
                                          <p:spTgt spid="3687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animEffect transition="in" filter="circle(in)">
                                      <p:cBhvr>
                                        <p:cTn id="21"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856984" cy="579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3528" y="332656"/>
            <a:ext cx="8229600" cy="576064"/>
          </a:xfrm>
        </p:spPr>
        <p:txBody>
          <a:bodyPr vert="horz" lIns="91440" tIns="45720" rIns="91440" bIns="45720" rtlCol="0" anchor="b">
            <a:normAutofit fontScale="90000"/>
          </a:bodyPr>
          <a:lstStyle/>
          <a:p>
            <a:pPr algn="ctr"/>
            <a:r>
              <a:rPr lang="ru-RU" dirty="0" smtClean="0">
                <a:solidFill>
                  <a:srgbClr val="FFC000"/>
                </a:solidFill>
              </a:rPr>
              <a:t>Динамика ПГПЖ (</a:t>
            </a:r>
            <a:r>
              <a:rPr lang="en-US" dirty="0" smtClean="0">
                <a:solidFill>
                  <a:srgbClr val="FFC000"/>
                </a:solidFill>
              </a:rPr>
              <a:t>PYLL</a:t>
            </a:r>
            <a:r>
              <a:rPr lang="ru-RU" dirty="0" smtClean="0">
                <a:solidFill>
                  <a:srgbClr val="FFC000"/>
                </a:solidFill>
              </a:rPr>
              <a:t>) в </a:t>
            </a:r>
            <a:r>
              <a:rPr lang="ru-RU" dirty="0">
                <a:solidFill>
                  <a:srgbClr val="FFC000"/>
                </a:solidFill>
              </a:rPr>
              <a:t>1970-2009 </a:t>
            </a:r>
            <a:r>
              <a:rPr lang="ru-RU" dirty="0" smtClean="0">
                <a:solidFill>
                  <a:srgbClr val="FFC000"/>
                </a:solidFill>
              </a:rPr>
              <a:t>гг.</a:t>
            </a:r>
            <a:endParaRPr lang="ru-RU" dirty="0">
              <a:solidFill>
                <a:srgbClr val="FFC000"/>
              </a:solidFill>
            </a:endParaRPr>
          </a:p>
        </p:txBody>
      </p:sp>
      <p:cxnSp>
        <p:nvCxnSpPr>
          <p:cNvPr id="4" name="Прямая соединительная линия 3"/>
          <p:cNvCxnSpPr/>
          <p:nvPr/>
        </p:nvCxnSpPr>
        <p:spPr>
          <a:xfrm>
            <a:off x="827584" y="2924944"/>
            <a:ext cx="7920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81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45" y="1406079"/>
            <a:ext cx="8878469" cy="533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04664"/>
            <a:ext cx="8229600" cy="720080"/>
          </a:xfrm>
        </p:spPr>
        <p:txBody>
          <a:bodyPr vert="horz" lIns="91440" tIns="45720" rIns="91440" bIns="45720" rtlCol="0" anchor="b">
            <a:normAutofit fontScale="90000"/>
          </a:bodyPr>
          <a:lstStyle/>
          <a:p>
            <a:pPr algn="ctr"/>
            <a:r>
              <a:rPr lang="ru-RU" dirty="0" smtClean="0">
                <a:solidFill>
                  <a:srgbClr val="FFC000"/>
                </a:solidFill>
              </a:rPr>
              <a:t>Смертность и </a:t>
            </a:r>
            <a:r>
              <a:rPr lang="ru-RU" dirty="0">
                <a:solidFill>
                  <a:srgbClr val="FFC000"/>
                </a:solidFill>
              </a:rPr>
              <a:t>ПГПЖ в </a:t>
            </a:r>
            <a:r>
              <a:rPr lang="ru-RU" dirty="0" smtClean="0">
                <a:solidFill>
                  <a:srgbClr val="FFC000"/>
                </a:solidFill>
              </a:rPr>
              <a:t>Санкт-Петербурге</a:t>
            </a:r>
            <a:br>
              <a:rPr lang="ru-RU" dirty="0" smtClean="0">
                <a:solidFill>
                  <a:srgbClr val="FFC000"/>
                </a:solidFill>
              </a:rPr>
            </a:br>
            <a:r>
              <a:rPr lang="ru-RU" sz="2000" dirty="0" smtClean="0">
                <a:solidFill>
                  <a:srgbClr val="FFC000"/>
                </a:solidFill>
              </a:rPr>
              <a:t>2004-2011 гг. (не стандартизованные показатели)</a:t>
            </a:r>
            <a:endParaRPr lang="ru-RU" sz="1800" dirty="0">
              <a:solidFill>
                <a:srgbClr val="FFC000"/>
              </a:solidFill>
            </a:endParaRPr>
          </a:p>
        </p:txBody>
      </p:sp>
      <p:sp>
        <p:nvSpPr>
          <p:cNvPr id="4" name="TextBox 3"/>
          <p:cNvSpPr txBox="1"/>
          <p:nvPr/>
        </p:nvSpPr>
        <p:spPr>
          <a:xfrm>
            <a:off x="7164288" y="2204864"/>
            <a:ext cx="835424" cy="400110"/>
          </a:xfrm>
          <a:prstGeom prst="rect">
            <a:avLst/>
          </a:prstGeom>
          <a:solidFill>
            <a:srgbClr val="FF0000"/>
          </a:solidFill>
          <a:ln w="19050">
            <a:solidFill>
              <a:srgbClr val="FF0000"/>
            </a:solidFill>
          </a:ln>
        </p:spPr>
        <p:txBody>
          <a:bodyPr wrap="square" rtlCol="0">
            <a:spAutoFit/>
          </a:bodyPr>
          <a:lstStyle/>
          <a:p>
            <a:r>
              <a:rPr lang="en-US" sz="2000" b="1" dirty="0" smtClean="0"/>
              <a:t>-22%</a:t>
            </a:r>
            <a:endParaRPr lang="ru-RU" sz="2000" b="1" dirty="0"/>
          </a:p>
        </p:txBody>
      </p:sp>
      <p:sp>
        <p:nvSpPr>
          <p:cNvPr id="6" name="TextBox 5"/>
          <p:cNvSpPr txBox="1"/>
          <p:nvPr/>
        </p:nvSpPr>
        <p:spPr>
          <a:xfrm>
            <a:off x="7164288" y="4437112"/>
            <a:ext cx="835424" cy="400110"/>
          </a:xfrm>
          <a:prstGeom prst="rect">
            <a:avLst/>
          </a:prstGeom>
          <a:solidFill>
            <a:srgbClr val="1D11B5"/>
          </a:solidFill>
        </p:spPr>
        <p:txBody>
          <a:bodyPr wrap="square" rtlCol="0">
            <a:spAutoFit/>
          </a:bodyPr>
          <a:lstStyle/>
          <a:p>
            <a:r>
              <a:rPr lang="en-US" sz="2000" b="1" dirty="0" smtClean="0"/>
              <a:t>-35%</a:t>
            </a:r>
            <a:endParaRPr lang="ru-RU" sz="2000" b="1" dirty="0"/>
          </a:p>
        </p:txBody>
      </p:sp>
    </p:spTree>
    <p:extLst>
      <p:ext uri="{BB962C8B-B14F-4D97-AF65-F5344CB8AC3E}">
        <p14:creationId xmlns:p14="http://schemas.microsoft.com/office/powerpoint/2010/main" val="75038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99" y="4009284"/>
            <a:ext cx="4098818" cy="267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900" y="1308100"/>
            <a:ext cx="4098818" cy="267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061" y="4009284"/>
            <a:ext cx="4098818" cy="267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2061" y="1308100"/>
            <a:ext cx="4098818" cy="267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10816" y="517527"/>
            <a:ext cx="8733184" cy="562074"/>
          </a:xfrm>
        </p:spPr>
        <p:txBody>
          <a:bodyPr>
            <a:noAutofit/>
          </a:bodyPr>
          <a:lstStyle/>
          <a:p>
            <a:pPr algn="ctr" eaLnBrk="1" fontAlgn="auto" hangingPunct="1">
              <a:spcAft>
                <a:spcPts val="0"/>
              </a:spcAft>
              <a:defRPr/>
            </a:pPr>
            <a:r>
              <a:rPr lang="ru-RU" sz="2800" dirty="0" smtClean="0">
                <a:solidFill>
                  <a:srgbClr val="FFC000"/>
                </a:solidFill>
              </a:rPr>
              <a:t>Структура смертности и</a:t>
            </a:r>
            <a:r>
              <a:rPr lang="en-US" sz="2800" dirty="0" smtClean="0">
                <a:solidFill>
                  <a:srgbClr val="FFC000"/>
                </a:solidFill>
              </a:rPr>
              <a:t> </a:t>
            </a:r>
            <a:r>
              <a:rPr lang="ru-RU" sz="2800" dirty="0" smtClean="0">
                <a:solidFill>
                  <a:srgbClr val="FFC000"/>
                </a:solidFill>
              </a:rPr>
              <a:t>ПГПЖ</a:t>
            </a:r>
            <a:r>
              <a:rPr lang="en-US" sz="2800" dirty="0" smtClean="0">
                <a:solidFill>
                  <a:srgbClr val="FFC000"/>
                </a:solidFill>
              </a:rPr>
              <a:t> </a:t>
            </a:r>
            <a:r>
              <a:rPr lang="ru-RU" sz="2800" dirty="0" smtClean="0">
                <a:solidFill>
                  <a:srgbClr val="FFC000"/>
                </a:solidFill>
              </a:rPr>
              <a:t/>
            </a:r>
            <a:br>
              <a:rPr lang="ru-RU" sz="2800" dirty="0" smtClean="0">
                <a:solidFill>
                  <a:srgbClr val="FFC000"/>
                </a:solidFill>
              </a:rPr>
            </a:br>
            <a:r>
              <a:rPr lang="ru-RU" sz="2800" dirty="0" smtClean="0">
                <a:solidFill>
                  <a:srgbClr val="FFC000"/>
                </a:solidFill>
              </a:rPr>
              <a:t>(</a:t>
            </a:r>
            <a:r>
              <a:rPr lang="ru-RU" sz="2800" dirty="0">
                <a:solidFill>
                  <a:srgbClr val="FFC000"/>
                </a:solidFill>
              </a:rPr>
              <a:t>возраст умерших 0-69 лет</a:t>
            </a:r>
            <a:r>
              <a:rPr lang="ru-RU" sz="2800" dirty="0" smtClean="0">
                <a:solidFill>
                  <a:srgbClr val="FFC000"/>
                </a:solidFill>
              </a:rPr>
              <a:t>) населения СПб, 2010 г.</a:t>
            </a:r>
            <a:endParaRPr lang="ru-RU" sz="2800" dirty="0">
              <a:solidFill>
                <a:srgbClr val="FFC000"/>
              </a:solidFill>
            </a:endParaRPr>
          </a:p>
        </p:txBody>
      </p:sp>
      <p:sp>
        <p:nvSpPr>
          <p:cNvPr id="33799" name="TextBox 3"/>
          <p:cNvSpPr txBox="1">
            <a:spLocks noChangeArrowheads="1"/>
          </p:cNvSpPr>
          <p:nvPr/>
        </p:nvSpPr>
        <p:spPr bwMode="auto">
          <a:xfrm>
            <a:off x="6660232" y="908050"/>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hangingPunct="1"/>
            <a:r>
              <a:rPr lang="ru-RU" sz="2000" b="1" u="sng" dirty="0">
                <a:solidFill>
                  <a:srgbClr val="FFC000"/>
                </a:solidFill>
                <a:latin typeface="Calibri" pitchFamily="34" charset="0"/>
              </a:rPr>
              <a:t>ПГПЖ</a:t>
            </a:r>
          </a:p>
        </p:txBody>
      </p:sp>
      <p:sp>
        <p:nvSpPr>
          <p:cNvPr id="33800" name="TextBox 8"/>
          <p:cNvSpPr txBox="1">
            <a:spLocks noChangeArrowheads="1"/>
          </p:cNvSpPr>
          <p:nvPr/>
        </p:nvSpPr>
        <p:spPr bwMode="auto">
          <a:xfrm>
            <a:off x="1619672" y="879576"/>
            <a:ext cx="1944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hangingPunct="1"/>
            <a:r>
              <a:rPr lang="ru-RU" sz="2000" b="1" u="sng" dirty="0">
                <a:solidFill>
                  <a:srgbClr val="FFC000"/>
                </a:solidFill>
                <a:latin typeface="Calibri" pitchFamily="34" charset="0"/>
              </a:rPr>
              <a:t>Смертность</a:t>
            </a:r>
          </a:p>
        </p:txBody>
      </p:sp>
      <p:sp>
        <p:nvSpPr>
          <p:cNvPr id="17" name="TextBox 14"/>
          <p:cNvSpPr txBox="1">
            <a:spLocks noChangeArrowheads="1"/>
          </p:cNvSpPr>
          <p:nvPr/>
        </p:nvSpPr>
        <p:spPr bwMode="auto">
          <a:xfrm>
            <a:off x="7351199" y="5610472"/>
            <a:ext cx="784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hangingPunct="1"/>
            <a:r>
              <a:rPr lang="ru-RU" b="1" dirty="0" smtClean="0">
                <a:solidFill>
                  <a:srgbClr val="FFFF00"/>
                </a:solidFill>
                <a:latin typeface="Calibri" pitchFamily="34" charset="0"/>
              </a:rPr>
              <a:t>45,2%</a:t>
            </a:r>
            <a:endParaRPr lang="ru-RU" b="1" dirty="0">
              <a:solidFill>
                <a:srgbClr val="FFFF00"/>
              </a:solidFill>
              <a:latin typeface="Calibri" pitchFamily="34" charset="0"/>
            </a:endParaRPr>
          </a:p>
        </p:txBody>
      </p:sp>
      <p:sp>
        <p:nvSpPr>
          <p:cNvPr id="16" name="TextBox 14"/>
          <p:cNvSpPr txBox="1">
            <a:spLocks noChangeArrowheads="1"/>
          </p:cNvSpPr>
          <p:nvPr/>
        </p:nvSpPr>
        <p:spPr bwMode="auto">
          <a:xfrm>
            <a:off x="7242845" y="2738604"/>
            <a:ext cx="784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hangingPunct="1"/>
            <a:r>
              <a:rPr lang="ru-RU" b="1" dirty="0" smtClean="0">
                <a:solidFill>
                  <a:srgbClr val="FFFF00"/>
                </a:solidFill>
                <a:latin typeface="Calibri" pitchFamily="34" charset="0"/>
              </a:rPr>
              <a:t>53,3%</a:t>
            </a:r>
            <a:endParaRPr lang="ru-RU" b="1" dirty="0">
              <a:solidFill>
                <a:srgbClr val="FFFF00"/>
              </a:solidFill>
              <a:latin typeface="Calibri" pitchFamily="34" charset="0"/>
            </a:endParaRPr>
          </a:p>
        </p:txBody>
      </p:sp>
      <p:sp>
        <p:nvSpPr>
          <p:cNvPr id="33803" name="TextBox 5"/>
          <p:cNvSpPr txBox="1">
            <a:spLocks noChangeArrowheads="1"/>
          </p:cNvSpPr>
          <p:nvPr/>
        </p:nvSpPr>
        <p:spPr bwMode="auto">
          <a:xfrm>
            <a:off x="2411759" y="5650137"/>
            <a:ext cx="784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hangingPunct="1"/>
            <a:r>
              <a:rPr lang="ru-RU" b="1" dirty="0" smtClean="0">
                <a:solidFill>
                  <a:srgbClr val="FFFF00"/>
                </a:solidFill>
                <a:latin typeface="Calibri" pitchFamily="34" charset="0"/>
              </a:rPr>
              <a:t>59,8%</a:t>
            </a:r>
            <a:endParaRPr lang="ru-RU" b="1" dirty="0">
              <a:solidFill>
                <a:srgbClr val="FFFF00"/>
              </a:solidFill>
              <a:latin typeface="Calibri" pitchFamily="34" charset="0"/>
            </a:endParaRPr>
          </a:p>
        </p:txBody>
      </p:sp>
      <p:sp>
        <p:nvSpPr>
          <p:cNvPr id="33804" name="TextBox 14"/>
          <p:cNvSpPr txBox="1">
            <a:spLocks noChangeArrowheads="1"/>
          </p:cNvSpPr>
          <p:nvPr/>
        </p:nvSpPr>
        <p:spPr bwMode="auto">
          <a:xfrm>
            <a:off x="2411760" y="2923548"/>
            <a:ext cx="784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hangingPunct="1"/>
            <a:r>
              <a:rPr lang="ru-RU" b="1" dirty="0" smtClean="0">
                <a:solidFill>
                  <a:srgbClr val="FFFF00"/>
                </a:solidFill>
                <a:latin typeface="Calibri" pitchFamily="34" charset="0"/>
              </a:rPr>
              <a:t>68,5%</a:t>
            </a:r>
            <a:endParaRPr lang="ru-RU" b="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500"/>
                                        <p:tgtEl>
                                          <p:spTgt spid="3079"/>
                                        </p:tgtEl>
                                      </p:cBhvr>
                                    </p:animEffect>
                                  </p:childTnLst>
                                </p:cTn>
                              </p:par>
                              <p:par>
                                <p:cTn id="8" presetID="9" presetClass="entr" presetSubtype="0" fill="hold"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dissolve">
                                      <p:cBhvr>
                                        <p:cTn id="10" dur="500"/>
                                        <p:tgtEl>
                                          <p:spTgt spid="3081"/>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33804"/>
                                        </p:tgtEl>
                                        <p:attrNameLst>
                                          <p:attrName>style.visibility</p:attrName>
                                        </p:attrNameLst>
                                      </p:cBhvr>
                                      <p:to>
                                        <p:strVal val="visible"/>
                                      </p:to>
                                    </p:set>
                                    <p:animEffect transition="in" filter="circle(in)">
                                      <p:cBhvr>
                                        <p:cTn id="14" dur="2000"/>
                                        <p:tgtEl>
                                          <p:spTgt spid="33804"/>
                                        </p:tgtEl>
                                      </p:cBhvr>
                                    </p:animEffect>
                                  </p:childTnLst>
                                </p:cTn>
                              </p:par>
                            </p:childTnLst>
                          </p:cTn>
                        </p:par>
                        <p:par>
                          <p:cTn id="15" fill="hold">
                            <p:stCondLst>
                              <p:cond delay="2500"/>
                            </p:stCondLst>
                            <p:childTnLst>
                              <p:par>
                                <p:cTn id="16" presetID="6"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500"/>
                                        <p:tgtEl>
                                          <p:spTgt spid="3078"/>
                                        </p:tgtEl>
                                      </p:cBhvr>
                                    </p:animEffect>
                                  </p:childTnLst>
                                </p:cTn>
                              </p:par>
                              <p:par>
                                <p:cTn id="24" presetID="10" presetClass="entr" presetSubtype="0" fill="hold" nodeType="with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fade">
                                      <p:cBhvr>
                                        <p:cTn id="26" dur="500"/>
                                        <p:tgtEl>
                                          <p:spTgt spid="3080"/>
                                        </p:tgtEl>
                                      </p:cBhvr>
                                    </p:animEffect>
                                  </p:childTnLst>
                                </p:cTn>
                              </p:par>
                            </p:childTnLst>
                          </p:cTn>
                        </p:par>
                        <p:par>
                          <p:cTn id="27" fill="hold">
                            <p:stCondLst>
                              <p:cond delay="500"/>
                            </p:stCondLst>
                            <p:childTnLst>
                              <p:par>
                                <p:cTn id="28" presetID="6" presetClass="entr" presetSubtype="16" fill="hold" grpId="0" nodeType="afterEffect">
                                  <p:stCondLst>
                                    <p:cond delay="0"/>
                                  </p:stCondLst>
                                  <p:childTnLst>
                                    <p:set>
                                      <p:cBhvr>
                                        <p:cTn id="29" dur="1" fill="hold">
                                          <p:stCondLst>
                                            <p:cond delay="0"/>
                                          </p:stCondLst>
                                        </p:cTn>
                                        <p:tgtEl>
                                          <p:spTgt spid="33803"/>
                                        </p:tgtEl>
                                        <p:attrNameLst>
                                          <p:attrName>style.visibility</p:attrName>
                                        </p:attrNameLst>
                                      </p:cBhvr>
                                      <p:to>
                                        <p:strVal val="visible"/>
                                      </p:to>
                                    </p:set>
                                    <p:animEffect transition="in" filter="circle(in)">
                                      <p:cBhvr>
                                        <p:cTn id="30" dur="2000"/>
                                        <p:tgtEl>
                                          <p:spTgt spid="33803"/>
                                        </p:tgtEl>
                                      </p:cBhvr>
                                    </p:animEffect>
                                  </p:childTnLst>
                                </p:cTn>
                              </p:par>
                            </p:childTnLst>
                          </p:cTn>
                        </p:par>
                        <p:par>
                          <p:cTn id="31" fill="hold">
                            <p:stCondLst>
                              <p:cond delay="2500"/>
                            </p:stCondLst>
                            <p:childTnLst>
                              <p:par>
                                <p:cTn id="32" presetID="6"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33803" grpId="0"/>
      <p:bldP spid="338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274638"/>
            <a:ext cx="8229600" cy="778098"/>
          </a:xfrm>
        </p:spPr>
        <p:txBody>
          <a:bodyPr>
            <a:noAutofit/>
          </a:bodyPr>
          <a:lstStyle/>
          <a:p>
            <a:pPr algn="ctr" fontAlgn="auto">
              <a:spcAft>
                <a:spcPts val="0"/>
              </a:spcAft>
              <a:defRPr/>
            </a:pPr>
            <a:r>
              <a:rPr lang="ru-RU" sz="2800" dirty="0" smtClean="0">
                <a:solidFill>
                  <a:srgbClr val="FFC000"/>
                </a:solidFill>
              </a:rPr>
              <a:t>Основные причины ПГПЖ среди мужчин Калининского р-на, 2010 г.</a:t>
            </a:r>
            <a:endParaRPr lang="ru-RU" sz="2800" dirty="0">
              <a:solidFill>
                <a:srgbClr val="FFC000"/>
              </a:solidFill>
            </a:endParaRPr>
          </a:p>
        </p:txBody>
      </p:sp>
      <p:pic>
        <p:nvPicPr>
          <p:cNvPr id="163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6225" y="1052513"/>
            <a:ext cx="8599488" cy="5616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вал 5"/>
          <p:cNvSpPr/>
          <p:nvPr/>
        </p:nvSpPr>
        <p:spPr>
          <a:xfrm>
            <a:off x="1043608" y="4077072"/>
            <a:ext cx="1582737" cy="28810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 name="Рисунок 1"/>
          <p:cNvPicPr>
            <a:picLocks noChangeAspect="1"/>
          </p:cNvPicPr>
          <p:nvPr/>
        </p:nvPicPr>
        <p:blipFill>
          <a:blip r:embed="rId4"/>
          <a:stretch>
            <a:fillRect/>
          </a:stretch>
        </p:blipFill>
        <p:spPr>
          <a:xfrm>
            <a:off x="3767258" y="4209716"/>
            <a:ext cx="1609483" cy="310923"/>
          </a:xfrm>
          <a:prstGeom prst="rect">
            <a:avLst/>
          </a:prstGeom>
        </p:spPr>
      </p:pic>
    </p:spTree>
    <p:extLst>
      <p:ext uri="{BB962C8B-B14F-4D97-AF65-F5344CB8AC3E}">
        <p14:creationId xmlns:p14="http://schemas.microsoft.com/office/powerpoint/2010/main" val="6409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randombar(horizontal)">
                                      <p:cBhvr>
                                        <p:cTn id="7" dur="500"/>
                                        <p:tgtEl>
                                          <p:spTgt spid="1638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solidFill>
                  <a:srgbClr val="FFC000"/>
                </a:solidFill>
              </a:rPr>
              <a:t>Расчет показателей</a:t>
            </a:r>
            <a:endParaRPr lang="ru-RU" dirty="0">
              <a:solidFill>
                <a:srgbClr val="FFC000"/>
              </a:solidFill>
            </a:endParaRPr>
          </a:p>
        </p:txBody>
      </p:sp>
      <p:sp>
        <p:nvSpPr>
          <p:cNvPr id="3" name="Объект 2"/>
          <p:cNvSpPr>
            <a:spLocks noGrp="1"/>
          </p:cNvSpPr>
          <p:nvPr>
            <p:ph idx="1"/>
          </p:nvPr>
        </p:nvSpPr>
        <p:spPr/>
        <p:txBody>
          <a:bodyPr/>
          <a:lstStyle/>
          <a:p>
            <a:pPr eaLnBrk="1" hangingPunct="1">
              <a:spcBef>
                <a:spcPct val="0"/>
              </a:spcBef>
              <a:spcAft>
                <a:spcPts val="1200"/>
              </a:spcAft>
            </a:pPr>
            <a:r>
              <a:rPr lang="ru-RU" dirty="0" smtClean="0"/>
              <a:t>Все показатели – на 100 </a:t>
            </a:r>
            <a:r>
              <a:rPr lang="ru-RU" dirty="0" err="1" smtClean="0"/>
              <a:t>тыс.населения</a:t>
            </a:r>
            <a:r>
              <a:rPr lang="ru-RU" dirty="0" smtClean="0"/>
              <a:t> (с учетом Всероссийской переписи населения 2010 г.)</a:t>
            </a:r>
          </a:p>
          <a:p>
            <a:pPr eaLnBrk="1" hangingPunct="1">
              <a:spcBef>
                <a:spcPct val="0"/>
              </a:spcBef>
              <a:spcAft>
                <a:spcPts val="1200"/>
              </a:spcAft>
            </a:pPr>
            <a:r>
              <a:rPr lang="ru-RU" dirty="0"/>
              <a:t>Возрастные группы : До 1 года, 01-04 года, 05-09-лет, 10-14 лет, … , 65-69 лет.</a:t>
            </a:r>
          </a:p>
          <a:p>
            <a:pPr eaLnBrk="1" hangingPunct="1">
              <a:spcBef>
                <a:spcPct val="0"/>
              </a:spcBef>
              <a:spcAft>
                <a:spcPts val="1200"/>
              </a:spcAft>
            </a:pPr>
            <a:r>
              <a:rPr lang="ru-RU" dirty="0" smtClean="0"/>
              <a:t>Стандартизация прямым методом (стандарт Организации экономического сотрудничества и развития, англ. – OECD) </a:t>
            </a:r>
          </a:p>
          <a:p>
            <a:pPr eaLnBrk="1" hangingPunct="1"/>
            <a:endParaRPr lang="ru-RU" sz="2800" dirty="0" smtClean="0"/>
          </a:p>
          <a:p>
            <a:pPr eaLnBrk="1" hangingPunct="1"/>
            <a:endParaRPr lang="ru-RU"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nodeType="afterGroup">
                            <p:stCondLst>
                              <p:cond delay="13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800"/>
                            </p:stCondLst>
                            <p:childTnLst>
                              <p:par>
                                <p:cTn id="19" presetID="42"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anim calcmode="lin" valueType="num">
                                      <p:cBhvr>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2300"/>
                            </p:stCondLst>
                            <p:childTnLst>
                              <p:par>
                                <p:cTn id="25" presetID="42"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8738"/>
            <a:ext cx="7543800" cy="539149"/>
          </a:xfrm>
        </p:spPr>
        <p:txBody>
          <a:bodyPr/>
          <a:lstStyle/>
          <a:p>
            <a:r>
              <a:rPr lang="ru-RU" sz="2800" b="1" dirty="0" smtClean="0">
                <a:solidFill>
                  <a:srgbClr val="FFC000"/>
                </a:solidFill>
                <a:effectLst/>
              </a:rPr>
              <a:t>Стандарты населения (в долях единицы)</a:t>
            </a:r>
            <a:endParaRPr lang="ru-RU" sz="2000" b="1" dirty="0">
              <a:solidFill>
                <a:srgbClr val="FFC000"/>
              </a:solidFill>
            </a:endParaRPr>
          </a:p>
        </p:txBody>
      </p:sp>
      <p:sp>
        <p:nvSpPr>
          <p:cNvPr id="2" name="TextBox 1"/>
          <p:cNvSpPr txBox="1"/>
          <p:nvPr/>
        </p:nvSpPr>
        <p:spPr>
          <a:xfrm>
            <a:off x="22107" y="2438631"/>
            <a:ext cx="1048545" cy="369332"/>
          </a:xfrm>
          <a:prstGeom prst="rect">
            <a:avLst/>
          </a:prstGeom>
          <a:noFill/>
        </p:spPr>
        <p:txBody>
          <a:bodyPr wrap="square" rtlCol="0">
            <a:spAutoFit/>
          </a:bodyPr>
          <a:lstStyle/>
          <a:p>
            <a:pPr fontAlgn="auto">
              <a:spcBef>
                <a:spcPts val="0"/>
              </a:spcBef>
              <a:spcAft>
                <a:spcPts val="0"/>
              </a:spcAft>
            </a:pPr>
            <a:r>
              <a:rPr lang="en-US" b="1" dirty="0" smtClean="0">
                <a:solidFill>
                  <a:prstClr val="white"/>
                </a:solidFill>
                <a:latin typeface="Palatino Linotype"/>
                <a:cs typeface="+mn-cs"/>
              </a:rPr>
              <a:t>OECD</a:t>
            </a:r>
            <a:endParaRPr lang="ru-RU" b="1" dirty="0">
              <a:solidFill>
                <a:prstClr val="white"/>
              </a:solidFill>
              <a:latin typeface="Palatino Linotype"/>
              <a:cs typeface="+mn-cs"/>
            </a:endParaRPr>
          </a:p>
        </p:txBody>
      </p:sp>
      <p:sp>
        <p:nvSpPr>
          <p:cNvPr id="7" name="TextBox 6"/>
          <p:cNvSpPr txBox="1"/>
          <p:nvPr/>
        </p:nvSpPr>
        <p:spPr>
          <a:xfrm>
            <a:off x="22107" y="574582"/>
            <a:ext cx="805477" cy="338554"/>
          </a:xfrm>
          <a:prstGeom prst="rect">
            <a:avLst/>
          </a:prstGeom>
          <a:noFill/>
        </p:spPr>
        <p:txBody>
          <a:bodyPr wrap="square" rtlCol="0">
            <a:spAutoFit/>
          </a:bodyPr>
          <a:lstStyle/>
          <a:p>
            <a:pPr fontAlgn="auto">
              <a:spcBef>
                <a:spcPts val="0"/>
              </a:spcBef>
              <a:spcAft>
                <a:spcPts val="0"/>
              </a:spcAft>
            </a:pPr>
            <a:r>
              <a:rPr lang="ru-RU" sz="1600" b="1" dirty="0" smtClean="0">
                <a:solidFill>
                  <a:prstClr val="white"/>
                </a:solidFill>
                <a:latin typeface="Palatino Linotype"/>
                <a:cs typeface="+mn-cs"/>
              </a:rPr>
              <a:t>СПб</a:t>
            </a:r>
            <a:endParaRPr lang="ru-RU" sz="1600" b="1" dirty="0">
              <a:solidFill>
                <a:prstClr val="white"/>
              </a:solidFill>
              <a:latin typeface="Palatino Linotype"/>
              <a:cs typeface="+mn-cs"/>
            </a:endParaRPr>
          </a:p>
        </p:txBody>
      </p:sp>
      <p:sp>
        <p:nvSpPr>
          <p:cNvPr id="10" name="TextBox 9"/>
          <p:cNvSpPr txBox="1"/>
          <p:nvPr/>
        </p:nvSpPr>
        <p:spPr>
          <a:xfrm>
            <a:off x="0" y="4509120"/>
            <a:ext cx="1048545" cy="646331"/>
          </a:xfrm>
          <a:prstGeom prst="rect">
            <a:avLst/>
          </a:prstGeom>
          <a:noFill/>
        </p:spPr>
        <p:txBody>
          <a:bodyPr wrap="square" rtlCol="0">
            <a:spAutoFit/>
          </a:bodyPr>
          <a:lstStyle/>
          <a:p>
            <a:pPr fontAlgn="auto">
              <a:spcBef>
                <a:spcPts val="0"/>
              </a:spcBef>
              <a:spcAft>
                <a:spcPts val="0"/>
              </a:spcAft>
            </a:pPr>
            <a:r>
              <a:rPr lang="ru-RU" b="1" dirty="0" smtClean="0">
                <a:solidFill>
                  <a:prstClr val="white"/>
                </a:solidFill>
                <a:latin typeface="Palatino Linotype"/>
                <a:cs typeface="+mn-cs"/>
              </a:rPr>
              <a:t>Россия город</a:t>
            </a:r>
            <a:endParaRPr lang="ru-RU" b="1" dirty="0">
              <a:solidFill>
                <a:prstClr val="white"/>
              </a:solidFill>
              <a:latin typeface="Palatino Linotype"/>
              <a:cs typeface="+mn-cs"/>
            </a:endParaRPr>
          </a:p>
        </p:txBody>
      </p:sp>
      <p:sp>
        <p:nvSpPr>
          <p:cNvPr id="11" name="TextBox 10"/>
          <p:cNvSpPr txBox="1"/>
          <p:nvPr/>
        </p:nvSpPr>
        <p:spPr>
          <a:xfrm>
            <a:off x="8162436" y="4457490"/>
            <a:ext cx="1048545" cy="923330"/>
          </a:xfrm>
          <a:prstGeom prst="rect">
            <a:avLst/>
          </a:prstGeom>
          <a:noFill/>
        </p:spPr>
        <p:txBody>
          <a:bodyPr wrap="square" rtlCol="0">
            <a:spAutoFit/>
          </a:bodyPr>
          <a:lstStyle/>
          <a:p>
            <a:pPr fontAlgn="auto">
              <a:spcBef>
                <a:spcPts val="0"/>
              </a:spcBef>
              <a:spcAft>
                <a:spcPts val="0"/>
              </a:spcAft>
            </a:pPr>
            <a:r>
              <a:rPr lang="ru-RU" b="1" dirty="0" smtClean="0">
                <a:solidFill>
                  <a:prstClr val="white"/>
                </a:solidFill>
                <a:latin typeface="Palatino Linotype"/>
                <a:cs typeface="+mn-cs"/>
              </a:rPr>
              <a:t>Россия </a:t>
            </a:r>
          </a:p>
          <a:p>
            <a:pPr fontAlgn="auto">
              <a:spcBef>
                <a:spcPts val="0"/>
              </a:spcBef>
              <a:spcAft>
                <a:spcPts val="0"/>
              </a:spcAft>
            </a:pPr>
            <a:r>
              <a:rPr lang="ru-RU" b="1" dirty="0" smtClean="0">
                <a:solidFill>
                  <a:prstClr val="white"/>
                </a:solidFill>
                <a:latin typeface="Palatino Linotype"/>
                <a:cs typeface="+mn-cs"/>
              </a:rPr>
              <a:t>в целом</a:t>
            </a:r>
            <a:endParaRPr lang="ru-RU" b="1" dirty="0">
              <a:solidFill>
                <a:prstClr val="white"/>
              </a:solidFill>
              <a:latin typeface="Palatino Linotype"/>
              <a:cs typeface="+mn-cs"/>
            </a:endParaRPr>
          </a:p>
        </p:txBody>
      </p:sp>
      <p:sp>
        <p:nvSpPr>
          <p:cNvPr id="13" name="TextBox 12"/>
          <p:cNvSpPr txBox="1"/>
          <p:nvPr/>
        </p:nvSpPr>
        <p:spPr>
          <a:xfrm>
            <a:off x="8076277" y="2466623"/>
            <a:ext cx="1048545" cy="923330"/>
          </a:xfrm>
          <a:prstGeom prst="rect">
            <a:avLst/>
          </a:prstGeom>
          <a:noFill/>
        </p:spPr>
        <p:txBody>
          <a:bodyPr wrap="square" rtlCol="0">
            <a:spAutoFit/>
          </a:bodyPr>
          <a:lstStyle/>
          <a:p>
            <a:pPr fontAlgn="auto">
              <a:spcBef>
                <a:spcPts val="0"/>
              </a:spcBef>
              <a:spcAft>
                <a:spcPts val="0"/>
              </a:spcAft>
            </a:pPr>
            <a:r>
              <a:rPr lang="ru-RU" b="1" dirty="0" smtClean="0">
                <a:solidFill>
                  <a:prstClr val="white"/>
                </a:solidFill>
                <a:latin typeface="Palatino Linotype"/>
                <a:cs typeface="+mn-cs"/>
              </a:rPr>
              <a:t>Евро-пей-</a:t>
            </a:r>
            <a:r>
              <a:rPr lang="ru-RU" b="1" dirty="0" err="1" smtClean="0">
                <a:solidFill>
                  <a:prstClr val="white"/>
                </a:solidFill>
                <a:latin typeface="Palatino Linotype"/>
                <a:cs typeface="+mn-cs"/>
              </a:rPr>
              <a:t>ский</a:t>
            </a:r>
            <a:endParaRPr lang="ru-RU" b="1" dirty="0">
              <a:solidFill>
                <a:prstClr val="white"/>
              </a:solidFill>
              <a:latin typeface="Palatino Linotype"/>
              <a:cs typeface="+mn-cs"/>
            </a:endParaRPr>
          </a:p>
        </p:txBody>
      </p:sp>
      <p:sp>
        <p:nvSpPr>
          <p:cNvPr id="15" name="TextBox 14"/>
          <p:cNvSpPr txBox="1"/>
          <p:nvPr/>
        </p:nvSpPr>
        <p:spPr>
          <a:xfrm>
            <a:off x="8095455" y="550322"/>
            <a:ext cx="1048545" cy="369332"/>
          </a:xfrm>
          <a:prstGeom prst="rect">
            <a:avLst/>
          </a:prstGeom>
          <a:noFill/>
        </p:spPr>
        <p:txBody>
          <a:bodyPr wrap="square" rtlCol="0">
            <a:spAutoFit/>
          </a:bodyPr>
          <a:lstStyle/>
          <a:p>
            <a:pPr fontAlgn="auto">
              <a:spcBef>
                <a:spcPts val="0"/>
              </a:spcBef>
              <a:spcAft>
                <a:spcPts val="0"/>
              </a:spcAft>
            </a:pPr>
            <a:r>
              <a:rPr lang="ru-RU" b="1" dirty="0" smtClean="0">
                <a:solidFill>
                  <a:prstClr val="white"/>
                </a:solidFill>
                <a:latin typeface="Palatino Linotype"/>
                <a:cs typeface="+mn-cs"/>
              </a:rPr>
              <a:t>ВОЗ</a:t>
            </a:r>
            <a:endParaRPr lang="ru-RU" b="1" dirty="0">
              <a:solidFill>
                <a:prstClr val="white"/>
              </a:solidFill>
              <a:latin typeface="Palatino Linotype"/>
              <a:cs typeface="+mn-cs"/>
            </a:endParaRPr>
          </a:p>
        </p:txBody>
      </p:sp>
      <p:pic>
        <p:nvPicPr>
          <p:cNvPr id="5128"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13786"/>
          <a:stretch/>
        </p:blipFill>
        <p:spPr bwMode="auto">
          <a:xfrm>
            <a:off x="891750" y="2543368"/>
            <a:ext cx="3545899" cy="18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13447"/>
          <a:stretch/>
        </p:blipFill>
        <p:spPr bwMode="auto">
          <a:xfrm>
            <a:off x="895297" y="557532"/>
            <a:ext cx="3542352" cy="18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297" y="4581128"/>
            <a:ext cx="3593366" cy="21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989" y="4581128"/>
            <a:ext cx="3598447" cy="21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b="13361"/>
          <a:stretch/>
        </p:blipFill>
        <p:spPr bwMode="auto">
          <a:xfrm>
            <a:off x="4563988" y="2543368"/>
            <a:ext cx="3574905" cy="18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Овал 22"/>
          <p:cNvSpPr/>
          <p:nvPr/>
        </p:nvSpPr>
        <p:spPr>
          <a:xfrm>
            <a:off x="4437649" y="6398917"/>
            <a:ext cx="638407" cy="4590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pic>
        <p:nvPicPr>
          <p:cNvPr id="513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3988" y="550323"/>
            <a:ext cx="3531467" cy="211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вал 4"/>
          <p:cNvSpPr/>
          <p:nvPr/>
        </p:nvSpPr>
        <p:spPr>
          <a:xfrm>
            <a:off x="4488663" y="2348880"/>
            <a:ext cx="443377" cy="4590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198902762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3644</TotalTime>
  <Words>1373</Words>
  <Application>Microsoft Office PowerPoint</Application>
  <PresentationFormat>Экран (4:3)</PresentationFormat>
  <Paragraphs>205</Paragraphs>
  <Slides>23</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23</vt:i4>
      </vt:variant>
    </vt:vector>
  </HeadingPairs>
  <TitlesOfParts>
    <vt:vector size="31" baseType="lpstr">
      <vt:lpstr>Arial</vt:lpstr>
      <vt:lpstr>Calibri</vt:lpstr>
      <vt:lpstr>Palatino Linotype</vt:lpstr>
      <vt:lpstr>Times New Roman</vt:lpstr>
      <vt:lpstr>Tw Cen MT</vt:lpstr>
      <vt:lpstr>Wingdings</vt:lpstr>
      <vt:lpstr>Паркет</vt:lpstr>
      <vt:lpstr>Базовая</vt:lpstr>
      <vt:lpstr>Презентация PowerPoint</vt:lpstr>
      <vt:lpstr>Терминология</vt:lpstr>
      <vt:lpstr>Презентация PowerPoint</vt:lpstr>
      <vt:lpstr>Динамика ПГПЖ (PYLL) в 1970-2009 гг.</vt:lpstr>
      <vt:lpstr>Смертность и ПГПЖ в Санкт-Петербурге 2004-2011 гг. (не стандартизованные показатели)</vt:lpstr>
      <vt:lpstr>Структура смертности и ПГПЖ  (возраст умерших 0-69 лет) населения СПб, 2010 г.</vt:lpstr>
      <vt:lpstr>Основные причины ПГПЖ среди мужчин Калининского р-на, 2010 г.</vt:lpstr>
      <vt:lpstr>Расчет показателей</vt:lpstr>
      <vt:lpstr>Стандарты населения (в долях единицы)</vt:lpstr>
      <vt:lpstr>Структура населения</vt:lpstr>
      <vt:lpstr>Группировка причин смерти</vt:lpstr>
      <vt:lpstr>Все причины смерти – оба пола (A00-R99, V01-Y89) ПГПЖ на 100 тыс.населения (стандарт OECD)  Санкт-Петербург, 2010 г.</vt:lpstr>
      <vt:lpstr>Все причины смерти – мужчины (A00-R99, V01-Y89) ПГПЖ на 100 тыс.населения (стандарт OECD)  Санкт-Петербург, 2010 г.</vt:lpstr>
      <vt:lpstr>Все причины смерти – женщины (A00-R99, V01-Y89) ПГПЖ на 100 тыс.населения (стандарт OECD)  Санкт-Петербург, 2010 г.</vt:lpstr>
      <vt:lpstr>Алкогольные заболевания и острые алкогольные отравления – мужчины (F10, G31.2, G40.51, G62.1, G72.1, I42.6, K29.2, K70, K85.2, K86.0, O35.4, P04.3, X45) ПГПЖ на 100 тыс.населения (стандарт OECD)  Санкт-Петербург, 2010 г.</vt:lpstr>
      <vt:lpstr>Алкогольные заболевания и острые алкогольные отравления – женщины (F10, G31.2, G40.51, G62.1, G72.1, I42.6, K29.2, K70, K85.2, K86.0, O35.4, P04.3, X45) ПГПЖ на 100 тыс.населения (стандарт OECD)  Санкт-Петербург, 2010 г.</vt:lpstr>
      <vt:lpstr>Контроль кодирования причин смерти:</vt:lpstr>
      <vt:lpstr>Презентация PowerPoint</vt:lpstr>
      <vt:lpstr>Существующая система учета смертности населения</vt:lpstr>
      <vt:lpstr>Предлагаемая система учета смертности населения</vt:lpstr>
      <vt:lpstr>Презентация PowerPoint</vt:lpstr>
      <vt:lpstr>Table 2.1 Standard loss functions used in Global Burden of Disease studies and for  WHO Global Health Estimates </vt:lpstr>
      <vt:lpstr>Презентация PowerPoint</vt:lpstr>
    </vt:vector>
  </TitlesOfParts>
  <Company>SPBMAPO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Показатель Потерянных лет потенциальной жизни</dc:title>
  <dc:creator>Красильников Игорь Анатольевич</dc:creator>
  <cp:lastModifiedBy>Igor Krasilnikov</cp:lastModifiedBy>
  <cp:revision>134</cp:revision>
  <cp:lastPrinted>2012-12-10T13:06:59Z</cp:lastPrinted>
  <dcterms:created xsi:type="dcterms:W3CDTF">2012-10-21T12:47:53Z</dcterms:created>
  <dcterms:modified xsi:type="dcterms:W3CDTF">2014-11-13T18:00:20Z</dcterms:modified>
</cp:coreProperties>
</file>