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6" r:id="rId1"/>
  </p:sldMasterIdLst>
  <p:notesMasterIdLst>
    <p:notesMasterId r:id="rId8"/>
  </p:notesMasterIdLst>
  <p:sldIdLst>
    <p:sldId id="302" r:id="rId2"/>
    <p:sldId id="322" r:id="rId3"/>
    <p:sldId id="310" r:id="rId4"/>
    <p:sldId id="321" r:id="rId5"/>
    <p:sldId id="314" r:id="rId6"/>
    <p:sldId id="324" r:id="rId7"/>
  </p:sldIdLst>
  <p:sldSz cx="9144000" cy="6858000" type="screen4x3"/>
  <p:notesSz cx="6858000" cy="9144000"/>
  <p:custDataLst>
    <p:tags r:id="rId9"/>
  </p:custDataLst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2A6BDD-D477-43A0-9333-62C7ADA731F3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D9625FEB-CE0A-4BFD-97C6-EE482EC86D40}">
      <dgm:prSet phldrT="[Текст]"/>
      <dgm:spPr/>
      <dgm:t>
        <a:bodyPr/>
        <a:lstStyle/>
        <a:p>
          <a:r>
            <a:rPr lang="ru-RU" b="1" i="0" dirty="0" smtClean="0"/>
            <a:t>март, июнь, ноябрь 2008 года </a:t>
          </a:r>
        </a:p>
        <a:p>
          <a:r>
            <a:rPr lang="ru-RU" b="0" i="0" dirty="0" smtClean="0"/>
            <a:t>Общественный контроль</a:t>
          </a:r>
        </a:p>
        <a:p>
          <a:r>
            <a:rPr lang="ru-RU" b="0" i="0" dirty="0" smtClean="0"/>
            <a:t>работы городского</a:t>
          </a:r>
        </a:p>
        <a:p>
          <a:r>
            <a:rPr lang="ru-RU" b="0" i="0" dirty="0" smtClean="0"/>
            <a:t>транспорта</a:t>
          </a:r>
        </a:p>
      </dgm:t>
    </dgm:pt>
    <dgm:pt modelId="{32832281-F230-4D2D-A3F6-AEF2553E5E53}" type="parTrans" cxnId="{027C2400-5074-4447-B432-F651CBC3D191}">
      <dgm:prSet/>
      <dgm:spPr/>
      <dgm:t>
        <a:bodyPr/>
        <a:lstStyle/>
        <a:p>
          <a:endParaRPr lang="ru-RU"/>
        </a:p>
      </dgm:t>
    </dgm:pt>
    <dgm:pt modelId="{CD06148B-4863-4C83-80A6-A02C2E39FF16}" type="sibTrans" cxnId="{027C2400-5074-4447-B432-F651CBC3D191}">
      <dgm:prSet/>
      <dgm:spPr/>
      <dgm:t>
        <a:bodyPr/>
        <a:lstStyle/>
        <a:p>
          <a:endParaRPr lang="ru-RU"/>
        </a:p>
      </dgm:t>
    </dgm:pt>
    <dgm:pt modelId="{EEDB363B-9F32-4AEF-8347-1B92987B73E9}">
      <dgm:prSet phldrT="[Текст]"/>
      <dgm:spPr/>
      <dgm:t>
        <a:bodyPr/>
        <a:lstStyle/>
        <a:p>
          <a:r>
            <a:rPr lang="ru-RU" b="1" dirty="0" smtClean="0"/>
            <a:t>декабрь 2008</a:t>
          </a:r>
        </a:p>
        <a:p>
          <a:r>
            <a:rPr lang="ru-RU" b="0" dirty="0" smtClean="0"/>
            <a:t>мэрия начала широкомасштабную реформу</a:t>
          </a:r>
        </a:p>
        <a:p>
          <a:r>
            <a:rPr lang="ru-RU" b="0" dirty="0" smtClean="0"/>
            <a:t>системы городского пассажирского</a:t>
          </a:r>
        </a:p>
        <a:p>
          <a:r>
            <a:rPr lang="ru-RU" b="0" dirty="0" smtClean="0"/>
            <a:t>транспорта</a:t>
          </a:r>
          <a:endParaRPr lang="ru-RU" b="0" dirty="0"/>
        </a:p>
      </dgm:t>
    </dgm:pt>
    <dgm:pt modelId="{5BA37716-AB4D-43B9-8C52-EC3FE7CEBDCA}" type="parTrans" cxnId="{A56240E0-7C60-465B-9F5E-F13F418927C6}">
      <dgm:prSet/>
      <dgm:spPr/>
      <dgm:t>
        <a:bodyPr/>
        <a:lstStyle/>
        <a:p>
          <a:endParaRPr lang="ru-RU"/>
        </a:p>
      </dgm:t>
    </dgm:pt>
    <dgm:pt modelId="{41E26D83-31F6-405B-A54C-B3ED24858D4F}" type="sibTrans" cxnId="{A56240E0-7C60-465B-9F5E-F13F418927C6}">
      <dgm:prSet/>
      <dgm:spPr/>
      <dgm:t>
        <a:bodyPr/>
        <a:lstStyle/>
        <a:p>
          <a:endParaRPr lang="ru-RU"/>
        </a:p>
      </dgm:t>
    </dgm:pt>
    <dgm:pt modelId="{CECD0B8B-1A48-4B9F-91EB-30834ABDC8CE}" type="pres">
      <dgm:prSet presAssocID="{8E2A6BDD-D477-43A0-9333-62C7ADA731F3}" presName="Name0" presStyleCnt="0">
        <dgm:presLayoutVars>
          <dgm:dir/>
          <dgm:resizeHandles val="exact"/>
        </dgm:presLayoutVars>
      </dgm:prSet>
      <dgm:spPr/>
    </dgm:pt>
    <dgm:pt modelId="{48026E82-AFCE-4D58-8C6B-43EC131B7CCF}" type="pres">
      <dgm:prSet presAssocID="{D9625FEB-CE0A-4BFD-97C6-EE482EC86D40}" presName="composite" presStyleCnt="0"/>
      <dgm:spPr/>
    </dgm:pt>
    <dgm:pt modelId="{0A68E7F5-836F-463C-A7F9-C38CF90EF715}" type="pres">
      <dgm:prSet presAssocID="{D9625FEB-CE0A-4BFD-97C6-EE482EC86D40}" presName="bgChev" presStyleLbl="node1" presStyleIdx="0" presStyleCnt="2"/>
      <dgm:spPr/>
    </dgm:pt>
    <dgm:pt modelId="{25CEEC2F-FF22-4827-AA2B-D094ADA34864}" type="pres">
      <dgm:prSet presAssocID="{D9625FEB-CE0A-4BFD-97C6-EE482EC86D40}" presName="txNode" presStyleLbl="f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B8B2C5-7638-4A14-BEAC-B4F6707E3172}" type="pres">
      <dgm:prSet presAssocID="{CD06148B-4863-4C83-80A6-A02C2E39FF16}" presName="compositeSpace" presStyleCnt="0"/>
      <dgm:spPr/>
    </dgm:pt>
    <dgm:pt modelId="{7667D7CB-78AC-4A36-AF26-EA01E00AB93A}" type="pres">
      <dgm:prSet presAssocID="{EEDB363B-9F32-4AEF-8347-1B92987B73E9}" presName="composite" presStyleCnt="0"/>
      <dgm:spPr/>
    </dgm:pt>
    <dgm:pt modelId="{222735F0-8BCB-4833-966B-0904A90531F8}" type="pres">
      <dgm:prSet presAssocID="{EEDB363B-9F32-4AEF-8347-1B92987B73E9}" presName="bgChev" presStyleLbl="node1" presStyleIdx="1" presStyleCnt="2"/>
      <dgm:spPr/>
    </dgm:pt>
    <dgm:pt modelId="{AEE3FB7C-9135-4B48-8203-7FEC452DE1B9}" type="pres">
      <dgm:prSet presAssocID="{EEDB363B-9F32-4AEF-8347-1B92987B73E9}" presName="txNode" presStyleLbl="f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27C2400-5074-4447-B432-F651CBC3D191}" srcId="{8E2A6BDD-D477-43A0-9333-62C7ADA731F3}" destId="{D9625FEB-CE0A-4BFD-97C6-EE482EC86D40}" srcOrd="0" destOrd="0" parTransId="{32832281-F230-4D2D-A3F6-AEF2553E5E53}" sibTransId="{CD06148B-4863-4C83-80A6-A02C2E39FF16}"/>
    <dgm:cxn modelId="{57105B9C-FCDE-4657-9FFD-3C538DD835DD}" type="presOf" srcId="{D9625FEB-CE0A-4BFD-97C6-EE482EC86D40}" destId="{25CEEC2F-FF22-4827-AA2B-D094ADA34864}" srcOrd="0" destOrd="0" presId="urn:microsoft.com/office/officeart/2005/8/layout/chevronAccent+Icon"/>
    <dgm:cxn modelId="{10EA4224-3566-489C-9B6D-E768E7725625}" type="presOf" srcId="{8E2A6BDD-D477-43A0-9333-62C7ADA731F3}" destId="{CECD0B8B-1A48-4B9F-91EB-30834ABDC8CE}" srcOrd="0" destOrd="0" presId="urn:microsoft.com/office/officeart/2005/8/layout/chevronAccent+Icon"/>
    <dgm:cxn modelId="{84CECAED-D9A9-4E54-BD24-88E04FA68579}" type="presOf" srcId="{EEDB363B-9F32-4AEF-8347-1B92987B73E9}" destId="{AEE3FB7C-9135-4B48-8203-7FEC452DE1B9}" srcOrd="0" destOrd="0" presId="urn:microsoft.com/office/officeart/2005/8/layout/chevronAccent+Icon"/>
    <dgm:cxn modelId="{A56240E0-7C60-465B-9F5E-F13F418927C6}" srcId="{8E2A6BDD-D477-43A0-9333-62C7ADA731F3}" destId="{EEDB363B-9F32-4AEF-8347-1B92987B73E9}" srcOrd="1" destOrd="0" parTransId="{5BA37716-AB4D-43B9-8C52-EC3FE7CEBDCA}" sibTransId="{41E26D83-31F6-405B-A54C-B3ED24858D4F}"/>
    <dgm:cxn modelId="{F8727E7F-896A-4085-97F0-3D0543446F85}" type="presParOf" srcId="{CECD0B8B-1A48-4B9F-91EB-30834ABDC8CE}" destId="{48026E82-AFCE-4D58-8C6B-43EC131B7CCF}" srcOrd="0" destOrd="0" presId="urn:microsoft.com/office/officeart/2005/8/layout/chevronAccent+Icon"/>
    <dgm:cxn modelId="{ACB7B3DF-08B4-47C2-8E67-591C080C1D16}" type="presParOf" srcId="{48026E82-AFCE-4D58-8C6B-43EC131B7CCF}" destId="{0A68E7F5-836F-463C-A7F9-C38CF90EF715}" srcOrd="0" destOrd="0" presId="urn:microsoft.com/office/officeart/2005/8/layout/chevronAccent+Icon"/>
    <dgm:cxn modelId="{1FF6A49A-D8E8-4CFA-8404-8DD33DFC998A}" type="presParOf" srcId="{48026E82-AFCE-4D58-8C6B-43EC131B7CCF}" destId="{25CEEC2F-FF22-4827-AA2B-D094ADA34864}" srcOrd="1" destOrd="0" presId="urn:microsoft.com/office/officeart/2005/8/layout/chevronAccent+Icon"/>
    <dgm:cxn modelId="{B3065096-6BB5-4D6E-ACDF-6DCB54639923}" type="presParOf" srcId="{CECD0B8B-1A48-4B9F-91EB-30834ABDC8CE}" destId="{91B8B2C5-7638-4A14-BEAC-B4F6707E3172}" srcOrd="1" destOrd="0" presId="urn:microsoft.com/office/officeart/2005/8/layout/chevronAccent+Icon"/>
    <dgm:cxn modelId="{9B4384F9-E46A-430D-ACF7-482964F88051}" type="presParOf" srcId="{CECD0B8B-1A48-4B9F-91EB-30834ABDC8CE}" destId="{7667D7CB-78AC-4A36-AF26-EA01E00AB93A}" srcOrd="2" destOrd="0" presId="urn:microsoft.com/office/officeart/2005/8/layout/chevronAccent+Icon"/>
    <dgm:cxn modelId="{A68000E2-7449-4229-B066-7555F872D4A6}" type="presParOf" srcId="{7667D7CB-78AC-4A36-AF26-EA01E00AB93A}" destId="{222735F0-8BCB-4833-966B-0904A90531F8}" srcOrd="0" destOrd="0" presId="urn:microsoft.com/office/officeart/2005/8/layout/chevronAccent+Icon"/>
    <dgm:cxn modelId="{BA0D5F66-121B-4AA4-8E44-348E7001B91E}" type="presParOf" srcId="{7667D7CB-78AC-4A36-AF26-EA01E00AB93A}" destId="{AEE3FB7C-9135-4B48-8203-7FEC452DE1B9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2A6BDD-D477-43A0-9333-62C7ADA731F3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D9625FEB-CE0A-4BFD-97C6-EE482EC86D40}">
      <dgm:prSet phldrT="[Текст]"/>
      <dgm:spPr/>
      <dgm:t>
        <a:bodyPr/>
        <a:lstStyle/>
        <a:p>
          <a:r>
            <a:rPr lang="ru-RU" b="1" i="0" dirty="0" smtClean="0"/>
            <a:t>февраль, март 2013 года </a:t>
          </a:r>
        </a:p>
        <a:p>
          <a:r>
            <a:rPr lang="ru-RU" b="0" i="0" dirty="0" smtClean="0"/>
            <a:t>Общественный контроль</a:t>
          </a:r>
        </a:p>
        <a:p>
          <a:r>
            <a:rPr lang="ru-RU" dirty="0" smtClean="0"/>
            <a:t>комфортности обслуживания </a:t>
          </a:r>
        </a:p>
        <a:p>
          <a:r>
            <a:rPr lang="ru-RU" dirty="0" smtClean="0"/>
            <a:t>в поликлиниках города Перми </a:t>
          </a:r>
          <a:endParaRPr lang="ru-RU" b="0" i="0" dirty="0" smtClean="0"/>
        </a:p>
      </dgm:t>
    </dgm:pt>
    <dgm:pt modelId="{32832281-F230-4D2D-A3F6-AEF2553E5E53}" type="parTrans" cxnId="{027C2400-5074-4447-B432-F651CBC3D191}">
      <dgm:prSet/>
      <dgm:spPr/>
      <dgm:t>
        <a:bodyPr/>
        <a:lstStyle/>
        <a:p>
          <a:endParaRPr lang="ru-RU"/>
        </a:p>
      </dgm:t>
    </dgm:pt>
    <dgm:pt modelId="{CD06148B-4863-4C83-80A6-A02C2E39FF16}" type="sibTrans" cxnId="{027C2400-5074-4447-B432-F651CBC3D191}">
      <dgm:prSet/>
      <dgm:spPr/>
      <dgm:t>
        <a:bodyPr/>
        <a:lstStyle/>
        <a:p>
          <a:endParaRPr lang="ru-RU"/>
        </a:p>
      </dgm:t>
    </dgm:pt>
    <dgm:pt modelId="{EEDB363B-9F32-4AEF-8347-1B92987B73E9}">
      <dgm:prSet phldrT="[Текст]"/>
      <dgm:spPr/>
      <dgm:t>
        <a:bodyPr/>
        <a:lstStyle/>
        <a:p>
          <a:r>
            <a:rPr lang="ru-RU" b="1" dirty="0" smtClean="0"/>
            <a:t>Апрель-май 2013</a:t>
          </a:r>
        </a:p>
        <a:p>
          <a:r>
            <a:rPr lang="ru-RU" b="0" dirty="0" smtClean="0"/>
            <a:t>рекомендации частично устранены, частично учтены при планировании на будущее  </a:t>
          </a:r>
          <a:endParaRPr lang="ru-RU" b="0" dirty="0"/>
        </a:p>
      </dgm:t>
    </dgm:pt>
    <dgm:pt modelId="{5BA37716-AB4D-43B9-8C52-EC3FE7CEBDCA}" type="parTrans" cxnId="{A56240E0-7C60-465B-9F5E-F13F418927C6}">
      <dgm:prSet/>
      <dgm:spPr/>
      <dgm:t>
        <a:bodyPr/>
        <a:lstStyle/>
        <a:p>
          <a:endParaRPr lang="ru-RU"/>
        </a:p>
      </dgm:t>
    </dgm:pt>
    <dgm:pt modelId="{41E26D83-31F6-405B-A54C-B3ED24858D4F}" type="sibTrans" cxnId="{A56240E0-7C60-465B-9F5E-F13F418927C6}">
      <dgm:prSet/>
      <dgm:spPr/>
      <dgm:t>
        <a:bodyPr/>
        <a:lstStyle/>
        <a:p>
          <a:endParaRPr lang="ru-RU"/>
        </a:p>
      </dgm:t>
    </dgm:pt>
    <dgm:pt modelId="{CECD0B8B-1A48-4B9F-91EB-30834ABDC8CE}" type="pres">
      <dgm:prSet presAssocID="{8E2A6BDD-D477-43A0-9333-62C7ADA731F3}" presName="Name0" presStyleCnt="0">
        <dgm:presLayoutVars>
          <dgm:dir/>
          <dgm:resizeHandles val="exact"/>
        </dgm:presLayoutVars>
      </dgm:prSet>
      <dgm:spPr/>
    </dgm:pt>
    <dgm:pt modelId="{48026E82-AFCE-4D58-8C6B-43EC131B7CCF}" type="pres">
      <dgm:prSet presAssocID="{D9625FEB-CE0A-4BFD-97C6-EE482EC86D40}" presName="composite" presStyleCnt="0"/>
      <dgm:spPr/>
    </dgm:pt>
    <dgm:pt modelId="{0A68E7F5-836F-463C-A7F9-C38CF90EF715}" type="pres">
      <dgm:prSet presAssocID="{D9625FEB-CE0A-4BFD-97C6-EE482EC86D40}" presName="bgChev" presStyleLbl="node1" presStyleIdx="0" presStyleCnt="2" custLinFactNeighborY="-6579"/>
      <dgm:spPr/>
    </dgm:pt>
    <dgm:pt modelId="{25CEEC2F-FF22-4827-AA2B-D094ADA34864}" type="pres">
      <dgm:prSet presAssocID="{D9625FEB-CE0A-4BFD-97C6-EE482EC86D40}" presName="txNode" presStyleLbl="f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B8B2C5-7638-4A14-BEAC-B4F6707E3172}" type="pres">
      <dgm:prSet presAssocID="{CD06148B-4863-4C83-80A6-A02C2E39FF16}" presName="compositeSpace" presStyleCnt="0"/>
      <dgm:spPr/>
    </dgm:pt>
    <dgm:pt modelId="{7667D7CB-78AC-4A36-AF26-EA01E00AB93A}" type="pres">
      <dgm:prSet presAssocID="{EEDB363B-9F32-4AEF-8347-1B92987B73E9}" presName="composite" presStyleCnt="0"/>
      <dgm:spPr/>
    </dgm:pt>
    <dgm:pt modelId="{222735F0-8BCB-4833-966B-0904A90531F8}" type="pres">
      <dgm:prSet presAssocID="{EEDB363B-9F32-4AEF-8347-1B92987B73E9}" presName="bgChev" presStyleLbl="node1" presStyleIdx="1" presStyleCnt="2" custLinFactNeighborY="-6579"/>
      <dgm:spPr/>
    </dgm:pt>
    <dgm:pt modelId="{AEE3FB7C-9135-4B48-8203-7FEC452DE1B9}" type="pres">
      <dgm:prSet presAssocID="{EEDB363B-9F32-4AEF-8347-1B92987B73E9}" presName="txNode" presStyleLbl="f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56240E0-7C60-465B-9F5E-F13F418927C6}" srcId="{8E2A6BDD-D477-43A0-9333-62C7ADA731F3}" destId="{EEDB363B-9F32-4AEF-8347-1B92987B73E9}" srcOrd="1" destOrd="0" parTransId="{5BA37716-AB4D-43B9-8C52-EC3FE7CEBDCA}" sibTransId="{41E26D83-31F6-405B-A54C-B3ED24858D4F}"/>
    <dgm:cxn modelId="{0B6B66C9-3A3E-4FFA-BF52-8CBCB5D4D1BE}" type="presOf" srcId="{EEDB363B-9F32-4AEF-8347-1B92987B73E9}" destId="{AEE3FB7C-9135-4B48-8203-7FEC452DE1B9}" srcOrd="0" destOrd="0" presId="urn:microsoft.com/office/officeart/2005/8/layout/chevronAccent+Icon"/>
    <dgm:cxn modelId="{027C2400-5074-4447-B432-F651CBC3D191}" srcId="{8E2A6BDD-D477-43A0-9333-62C7ADA731F3}" destId="{D9625FEB-CE0A-4BFD-97C6-EE482EC86D40}" srcOrd="0" destOrd="0" parTransId="{32832281-F230-4D2D-A3F6-AEF2553E5E53}" sibTransId="{CD06148B-4863-4C83-80A6-A02C2E39FF16}"/>
    <dgm:cxn modelId="{22C1D8FD-DE96-4E2C-B1F2-B4D9B878F059}" type="presOf" srcId="{D9625FEB-CE0A-4BFD-97C6-EE482EC86D40}" destId="{25CEEC2F-FF22-4827-AA2B-D094ADA34864}" srcOrd="0" destOrd="0" presId="urn:microsoft.com/office/officeart/2005/8/layout/chevronAccent+Icon"/>
    <dgm:cxn modelId="{C0D413E5-2AE4-4BA4-AA30-0D1F83D639F0}" type="presOf" srcId="{8E2A6BDD-D477-43A0-9333-62C7ADA731F3}" destId="{CECD0B8B-1A48-4B9F-91EB-30834ABDC8CE}" srcOrd="0" destOrd="0" presId="urn:microsoft.com/office/officeart/2005/8/layout/chevronAccent+Icon"/>
    <dgm:cxn modelId="{FCFE1F75-F52B-45EA-B76D-27F16F3E1E2A}" type="presParOf" srcId="{CECD0B8B-1A48-4B9F-91EB-30834ABDC8CE}" destId="{48026E82-AFCE-4D58-8C6B-43EC131B7CCF}" srcOrd="0" destOrd="0" presId="urn:microsoft.com/office/officeart/2005/8/layout/chevronAccent+Icon"/>
    <dgm:cxn modelId="{3019B786-84B7-46F3-BDC5-D297411C1187}" type="presParOf" srcId="{48026E82-AFCE-4D58-8C6B-43EC131B7CCF}" destId="{0A68E7F5-836F-463C-A7F9-C38CF90EF715}" srcOrd="0" destOrd="0" presId="urn:microsoft.com/office/officeart/2005/8/layout/chevronAccent+Icon"/>
    <dgm:cxn modelId="{020DEF4F-A44F-47F8-A665-E709E3FD6A69}" type="presParOf" srcId="{48026E82-AFCE-4D58-8C6B-43EC131B7CCF}" destId="{25CEEC2F-FF22-4827-AA2B-D094ADA34864}" srcOrd="1" destOrd="0" presId="urn:microsoft.com/office/officeart/2005/8/layout/chevronAccent+Icon"/>
    <dgm:cxn modelId="{813227B2-E921-43CF-9A89-6005742CC53E}" type="presParOf" srcId="{CECD0B8B-1A48-4B9F-91EB-30834ABDC8CE}" destId="{91B8B2C5-7638-4A14-BEAC-B4F6707E3172}" srcOrd="1" destOrd="0" presId="urn:microsoft.com/office/officeart/2005/8/layout/chevronAccent+Icon"/>
    <dgm:cxn modelId="{26F2030A-9656-4190-932B-5E7B3BF6FD3E}" type="presParOf" srcId="{CECD0B8B-1A48-4B9F-91EB-30834ABDC8CE}" destId="{7667D7CB-78AC-4A36-AF26-EA01E00AB93A}" srcOrd="2" destOrd="0" presId="urn:microsoft.com/office/officeart/2005/8/layout/chevronAccent+Icon"/>
    <dgm:cxn modelId="{3B2D6318-0697-44DE-9463-FF558506610D}" type="presParOf" srcId="{7667D7CB-78AC-4A36-AF26-EA01E00AB93A}" destId="{222735F0-8BCB-4833-966B-0904A90531F8}" srcOrd="0" destOrd="0" presId="urn:microsoft.com/office/officeart/2005/8/layout/chevronAccent+Icon"/>
    <dgm:cxn modelId="{3F897CCD-6943-48F4-83F7-717BDE9580E7}" type="presParOf" srcId="{7667D7CB-78AC-4A36-AF26-EA01E00AB93A}" destId="{AEE3FB7C-9135-4B48-8203-7FEC452DE1B9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2A6BDD-D477-43A0-9333-62C7ADA731F3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D9625FEB-CE0A-4BFD-97C6-EE482EC86D40}">
      <dgm:prSet phldrT="[Текст]"/>
      <dgm:spPr/>
      <dgm:t>
        <a:bodyPr/>
        <a:lstStyle/>
        <a:p>
          <a:r>
            <a:rPr lang="ru-RU" b="1" i="0" dirty="0" smtClean="0"/>
            <a:t>март 2008 года </a:t>
          </a:r>
        </a:p>
        <a:p>
          <a:r>
            <a:rPr lang="ru-RU" dirty="0" smtClean="0"/>
            <a:t>гражданский контроль уборки снега и безопасности тротуаров на центральных улицах Перми</a:t>
          </a:r>
          <a:endParaRPr lang="ru-RU" dirty="0"/>
        </a:p>
      </dgm:t>
    </dgm:pt>
    <dgm:pt modelId="{32832281-F230-4D2D-A3F6-AEF2553E5E53}" type="parTrans" cxnId="{027C2400-5074-4447-B432-F651CBC3D191}">
      <dgm:prSet/>
      <dgm:spPr/>
      <dgm:t>
        <a:bodyPr/>
        <a:lstStyle/>
        <a:p>
          <a:endParaRPr lang="ru-RU"/>
        </a:p>
      </dgm:t>
    </dgm:pt>
    <dgm:pt modelId="{CD06148B-4863-4C83-80A6-A02C2E39FF16}" type="sibTrans" cxnId="{027C2400-5074-4447-B432-F651CBC3D191}">
      <dgm:prSet/>
      <dgm:spPr/>
      <dgm:t>
        <a:bodyPr/>
        <a:lstStyle/>
        <a:p>
          <a:endParaRPr lang="ru-RU"/>
        </a:p>
      </dgm:t>
    </dgm:pt>
    <dgm:pt modelId="{EEDB363B-9F32-4AEF-8347-1B92987B73E9}">
      <dgm:prSet phldrT="[Текст]"/>
      <dgm:spPr/>
      <dgm:t>
        <a:bodyPr/>
        <a:lstStyle/>
        <a:p>
          <a:r>
            <a:rPr lang="ru-RU" b="1" dirty="0" smtClean="0"/>
            <a:t>июнь 2008 года</a:t>
          </a:r>
        </a:p>
        <a:p>
          <a:r>
            <a:rPr lang="ru-RU" dirty="0" smtClean="0"/>
            <a:t>стандарт содержания пермских улиц в зимнее и летнее время</a:t>
          </a:r>
          <a:endParaRPr lang="ru-RU" dirty="0"/>
        </a:p>
      </dgm:t>
    </dgm:pt>
    <dgm:pt modelId="{5BA37716-AB4D-43B9-8C52-EC3FE7CEBDCA}" type="parTrans" cxnId="{A56240E0-7C60-465B-9F5E-F13F418927C6}">
      <dgm:prSet/>
      <dgm:spPr/>
      <dgm:t>
        <a:bodyPr/>
        <a:lstStyle/>
        <a:p>
          <a:endParaRPr lang="ru-RU"/>
        </a:p>
      </dgm:t>
    </dgm:pt>
    <dgm:pt modelId="{41E26D83-31F6-405B-A54C-B3ED24858D4F}" type="sibTrans" cxnId="{A56240E0-7C60-465B-9F5E-F13F418927C6}">
      <dgm:prSet/>
      <dgm:spPr/>
      <dgm:t>
        <a:bodyPr/>
        <a:lstStyle/>
        <a:p>
          <a:endParaRPr lang="ru-RU"/>
        </a:p>
      </dgm:t>
    </dgm:pt>
    <dgm:pt modelId="{CECD0B8B-1A48-4B9F-91EB-30834ABDC8CE}" type="pres">
      <dgm:prSet presAssocID="{8E2A6BDD-D477-43A0-9333-62C7ADA731F3}" presName="Name0" presStyleCnt="0">
        <dgm:presLayoutVars>
          <dgm:dir/>
          <dgm:resizeHandles val="exact"/>
        </dgm:presLayoutVars>
      </dgm:prSet>
      <dgm:spPr/>
    </dgm:pt>
    <dgm:pt modelId="{48026E82-AFCE-4D58-8C6B-43EC131B7CCF}" type="pres">
      <dgm:prSet presAssocID="{D9625FEB-CE0A-4BFD-97C6-EE482EC86D40}" presName="composite" presStyleCnt="0"/>
      <dgm:spPr/>
    </dgm:pt>
    <dgm:pt modelId="{0A68E7F5-836F-463C-A7F9-C38CF90EF715}" type="pres">
      <dgm:prSet presAssocID="{D9625FEB-CE0A-4BFD-97C6-EE482EC86D40}" presName="bgChev" presStyleLbl="node1" presStyleIdx="0" presStyleCnt="2"/>
      <dgm:spPr/>
    </dgm:pt>
    <dgm:pt modelId="{25CEEC2F-FF22-4827-AA2B-D094ADA34864}" type="pres">
      <dgm:prSet presAssocID="{D9625FEB-CE0A-4BFD-97C6-EE482EC86D40}" presName="txNode" presStyleLbl="fg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B8B2C5-7638-4A14-BEAC-B4F6707E3172}" type="pres">
      <dgm:prSet presAssocID="{CD06148B-4863-4C83-80A6-A02C2E39FF16}" presName="compositeSpace" presStyleCnt="0"/>
      <dgm:spPr/>
    </dgm:pt>
    <dgm:pt modelId="{7667D7CB-78AC-4A36-AF26-EA01E00AB93A}" type="pres">
      <dgm:prSet presAssocID="{EEDB363B-9F32-4AEF-8347-1B92987B73E9}" presName="composite" presStyleCnt="0"/>
      <dgm:spPr/>
    </dgm:pt>
    <dgm:pt modelId="{222735F0-8BCB-4833-966B-0904A90531F8}" type="pres">
      <dgm:prSet presAssocID="{EEDB363B-9F32-4AEF-8347-1B92987B73E9}" presName="bgChev" presStyleLbl="node1" presStyleIdx="1" presStyleCnt="2" custLinFactNeighborY="-6579"/>
      <dgm:spPr/>
    </dgm:pt>
    <dgm:pt modelId="{AEE3FB7C-9135-4B48-8203-7FEC452DE1B9}" type="pres">
      <dgm:prSet presAssocID="{EEDB363B-9F32-4AEF-8347-1B92987B73E9}" presName="txNode" presStyleLbl="fg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27C2400-5074-4447-B432-F651CBC3D191}" srcId="{8E2A6BDD-D477-43A0-9333-62C7ADA731F3}" destId="{D9625FEB-CE0A-4BFD-97C6-EE482EC86D40}" srcOrd="0" destOrd="0" parTransId="{32832281-F230-4D2D-A3F6-AEF2553E5E53}" sibTransId="{CD06148B-4863-4C83-80A6-A02C2E39FF16}"/>
    <dgm:cxn modelId="{2ACA240C-E9EF-4253-AD24-E79FB2D09A24}" type="presOf" srcId="{D9625FEB-CE0A-4BFD-97C6-EE482EC86D40}" destId="{25CEEC2F-FF22-4827-AA2B-D094ADA34864}" srcOrd="0" destOrd="0" presId="urn:microsoft.com/office/officeart/2005/8/layout/chevronAccent+Icon"/>
    <dgm:cxn modelId="{5B54D368-8460-4575-BDAA-6122FC0907A8}" type="presOf" srcId="{8E2A6BDD-D477-43A0-9333-62C7ADA731F3}" destId="{CECD0B8B-1A48-4B9F-91EB-30834ABDC8CE}" srcOrd="0" destOrd="0" presId="urn:microsoft.com/office/officeart/2005/8/layout/chevronAccent+Icon"/>
    <dgm:cxn modelId="{ECB46E2C-ED78-4FAB-B291-1B1927B08660}" type="presOf" srcId="{EEDB363B-9F32-4AEF-8347-1B92987B73E9}" destId="{AEE3FB7C-9135-4B48-8203-7FEC452DE1B9}" srcOrd="0" destOrd="0" presId="urn:microsoft.com/office/officeart/2005/8/layout/chevronAccent+Icon"/>
    <dgm:cxn modelId="{A56240E0-7C60-465B-9F5E-F13F418927C6}" srcId="{8E2A6BDD-D477-43A0-9333-62C7ADA731F3}" destId="{EEDB363B-9F32-4AEF-8347-1B92987B73E9}" srcOrd="1" destOrd="0" parTransId="{5BA37716-AB4D-43B9-8C52-EC3FE7CEBDCA}" sibTransId="{41E26D83-31F6-405B-A54C-B3ED24858D4F}"/>
    <dgm:cxn modelId="{15AC4854-DC34-429A-A889-01E6A8E5A9EA}" type="presParOf" srcId="{CECD0B8B-1A48-4B9F-91EB-30834ABDC8CE}" destId="{48026E82-AFCE-4D58-8C6B-43EC131B7CCF}" srcOrd="0" destOrd="0" presId="urn:microsoft.com/office/officeart/2005/8/layout/chevronAccent+Icon"/>
    <dgm:cxn modelId="{ACC98AEE-54E5-48DD-BC08-EA772F1528EA}" type="presParOf" srcId="{48026E82-AFCE-4D58-8C6B-43EC131B7CCF}" destId="{0A68E7F5-836F-463C-A7F9-C38CF90EF715}" srcOrd="0" destOrd="0" presId="urn:microsoft.com/office/officeart/2005/8/layout/chevronAccent+Icon"/>
    <dgm:cxn modelId="{361D195F-D04E-4F98-AA63-3BD750D8845E}" type="presParOf" srcId="{48026E82-AFCE-4D58-8C6B-43EC131B7CCF}" destId="{25CEEC2F-FF22-4827-AA2B-D094ADA34864}" srcOrd="1" destOrd="0" presId="urn:microsoft.com/office/officeart/2005/8/layout/chevronAccent+Icon"/>
    <dgm:cxn modelId="{2D20CAC9-3169-46AE-945A-93A44C0B7A98}" type="presParOf" srcId="{CECD0B8B-1A48-4B9F-91EB-30834ABDC8CE}" destId="{91B8B2C5-7638-4A14-BEAC-B4F6707E3172}" srcOrd="1" destOrd="0" presId="urn:microsoft.com/office/officeart/2005/8/layout/chevronAccent+Icon"/>
    <dgm:cxn modelId="{14F967D3-3C5F-496C-9873-B74A49C95380}" type="presParOf" srcId="{CECD0B8B-1A48-4B9F-91EB-30834ABDC8CE}" destId="{7667D7CB-78AC-4A36-AF26-EA01E00AB93A}" srcOrd="2" destOrd="0" presId="urn:microsoft.com/office/officeart/2005/8/layout/chevronAccent+Icon"/>
    <dgm:cxn modelId="{BA616B11-775D-4A62-AC0B-A0968D1C35CD}" type="presParOf" srcId="{7667D7CB-78AC-4A36-AF26-EA01E00AB93A}" destId="{222735F0-8BCB-4833-966B-0904A90531F8}" srcOrd="0" destOrd="0" presId="urn:microsoft.com/office/officeart/2005/8/layout/chevronAccent+Icon"/>
    <dgm:cxn modelId="{F88FABB7-0254-4D79-B6C0-1C8A6714BB7D}" type="presParOf" srcId="{7667D7CB-78AC-4A36-AF26-EA01E00AB93A}" destId="{AEE3FB7C-9135-4B48-8203-7FEC452DE1B9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68E7F5-836F-463C-A7F9-C38CF90EF715}">
      <dsp:nvSpPr>
        <dsp:cNvPr id="0" name=""/>
        <dsp:cNvSpPr/>
      </dsp:nvSpPr>
      <dsp:spPr>
        <a:xfrm>
          <a:off x="3749" y="0"/>
          <a:ext cx="3895330" cy="1382553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CEEC2F-FF22-4827-AA2B-D094ADA34864}">
      <dsp:nvSpPr>
        <dsp:cNvPr id="0" name=""/>
        <dsp:cNvSpPr/>
      </dsp:nvSpPr>
      <dsp:spPr>
        <a:xfrm>
          <a:off x="1042503" y="345638"/>
          <a:ext cx="3289390" cy="13825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i="0" kern="1200" dirty="0" smtClean="0"/>
            <a:t>март, июнь, ноябрь 2008 года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0" kern="1200" dirty="0" smtClean="0"/>
            <a:t>Общественный контроль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0" kern="1200" dirty="0" smtClean="0"/>
            <a:t>работы городского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0" kern="1200" dirty="0" smtClean="0"/>
            <a:t>транспорта</a:t>
          </a:r>
        </a:p>
      </dsp:txBody>
      <dsp:txXfrm>
        <a:off x="1082997" y="386132"/>
        <a:ext cx="3208402" cy="1301565"/>
      </dsp:txXfrm>
    </dsp:sp>
    <dsp:sp modelId="{222735F0-8BCB-4833-966B-0904A90531F8}">
      <dsp:nvSpPr>
        <dsp:cNvPr id="0" name=""/>
        <dsp:cNvSpPr/>
      </dsp:nvSpPr>
      <dsp:spPr>
        <a:xfrm>
          <a:off x="4453082" y="0"/>
          <a:ext cx="3895330" cy="1382553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E3FB7C-9135-4B48-8203-7FEC452DE1B9}">
      <dsp:nvSpPr>
        <dsp:cNvPr id="0" name=""/>
        <dsp:cNvSpPr/>
      </dsp:nvSpPr>
      <dsp:spPr>
        <a:xfrm>
          <a:off x="5491836" y="345638"/>
          <a:ext cx="3289390" cy="13825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/>
            <a:t>декабрь 2008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kern="1200" dirty="0" smtClean="0"/>
            <a:t>мэрия начала широкомасштабную реформу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kern="1200" dirty="0" smtClean="0"/>
            <a:t>системы городского пассажирского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kern="1200" dirty="0" smtClean="0"/>
            <a:t>транспорта</a:t>
          </a:r>
          <a:endParaRPr lang="ru-RU" sz="1300" b="0" kern="1200" dirty="0"/>
        </a:p>
      </dsp:txBody>
      <dsp:txXfrm>
        <a:off x="5532330" y="386132"/>
        <a:ext cx="3208402" cy="13015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68E7F5-836F-463C-A7F9-C38CF90EF715}">
      <dsp:nvSpPr>
        <dsp:cNvPr id="0" name=""/>
        <dsp:cNvSpPr/>
      </dsp:nvSpPr>
      <dsp:spPr>
        <a:xfrm>
          <a:off x="3749" y="0"/>
          <a:ext cx="3895330" cy="1209734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CEEC2F-FF22-4827-AA2B-D094ADA34864}">
      <dsp:nvSpPr>
        <dsp:cNvPr id="0" name=""/>
        <dsp:cNvSpPr/>
      </dsp:nvSpPr>
      <dsp:spPr>
        <a:xfrm>
          <a:off x="1042503" y="302433"/>
          <a:ext cx="3289390" cy="12097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i="0" kern="1200" dirty="0" smtClean="0"/>
            <a:t>февраль, март 2013 года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i="0" kern="1200" dirty="0" smtClean="0"/>
            <a:t>Общественный контроль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комфортности обслуживания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в поликлиниках города Перми </a:t>
          </a:r>
          <a:endParaRPr lang="ru-RU" sz="1300" b="0" i="0" kern="1200" dirty="0" smtClean="0"/>
        </a:p>
      </dsp:txBody>
      <dsp:txXfrm>
        <a:off x="1077935" y="337865"/>
        <a:ext cx="3218526" cy="1138870"/>
      </dsp:txXfrm>
    </dsp:sp>
    <dsp:sp modelId="{222735F0-8BCB-4833-966B-0904A90531F8}">
      <dsp:nvSpPr>
        <dsp:cNvPr id="0" name=""/>
        <dsp:cNvSpPr/>
      </dsp:nvSpPr>
      <dsp:spPr>
        <a:xfrm>
          <a:off x="4453082" y="0"/>
          <a:ext cx="3895330" cy="1209734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E3FB7C-9135-4B48-8203-7FEC452DE1B9}">
      <dsp:nvSpPr>
        <dsp:cNvPr id="0" name=""/>
        <dsp:cNvSpPr/>
      </dsp:nvSpPr>
      <dsp:spPr>
        <a:xfrm>
          <a:off x="5491836" y="302433"/>
          <a:ext cx="3289390" cy="12097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/>
            <a:t>Апрель-май 2013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kern="1200" dirty="0" smtClean="0"/>
            <a:t>рекомендации частично устранены, частично учтены при планировании на будущее  </a:t>
          </a:r>
          <a:endParaRPr lang="ru-RU" sz="1300" b="0" kern="1200" dirty="0"/>
        </a:p>
      </dsp:txBody>
      <dsp:txXfrm>
        <a:off x="5527268" y="337865"/>
        <a:ext cx="3218526" cy="11388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68E7F5-836F-463C-A7F9-C38CF90EF715}">
      <dsp:nvSpPr>
        <dsp:cNvPr id="0" name=""/>
        <dsp:cNvSpPr/>
      </dsp:nvSpPr>
      <dsp:spPr>
        <a:xfrm>
          <a:off x="3749" y="0"/>
          <a:ext cx="3895330" cy="1094521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CEEC2F-FF22-4827-AA2B-D094ADA34864}">
      <dsp:nvSpPr>
        <dsp:cNvPr id="0" name=""/>
        <dsp:cNvSpPr/>
      </dsp:nvSpPr>
      <dsp:spPr>
        <a:xfrm>
          <a:off x="1042503" y="273630"/>
          <a:ext cx="3289390" cy="10945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0" kern="1200" dirty="0" smtClean="0"/>
            <a:t>март 2008 года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гражданский контроль уборки снега и безопасности тротуаров на центральных улицах Перми</a:t>
          </a:r>
          <a:endParaRPr lang="ru-RU" sz="1400" kern="1200" dirty="0"/>
        </a:p>
      </dsp:txBody>
      <dsp:txXfrm>
        <a:off x="1074560" y="305687"/>
        <a:ext cx="3225276" cy="1030407"/>
      </dsp:txXfrm>
    </dsp:sp>
    <dsp:sp modelId="{222735F0-8BCB-4833-966B-0904A90531F8}">
      <dsp:nvSpPr>
        <dsp:cNvPr id="0" name=""/>
        <dsp:cNvSpPr/>
      </dsp:nvSpPr>
      <dsp:spPr>
        <a:xfrm>
          <a:off x="4453082" y="0"/>
          <a:ext cx="3895330" cy="1094521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E3FB7C-9135-4B48-8203-7FEC452DE1B9}">
      <dsp:nvSpPr>
        <dsp:cNvPr id="0" name=""/>
        <dsp:cNvSpPr/>
      </dsp:nvSpPr>
      <dsp:spPr>
        <a:xfrm>
          <a:off x="5491836" y="273630"/>
          <a:ext cx="3289390" cy="10945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июнь 2008 года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стандарт содержания пермских улиц в зимнее и летнее время</a:t>
          </a:r>
          <a:endParaRPr lang="ru-RU" sz="1400" kern="1200" dirty="0"/>
        </a:p>
      </dsp:txBody>
      <dsp:txXfrm>
        <a:off x="5523893" y="305687"/>
        <a:ext cx="3225276" cy="10304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Уголковый процесс со смещением"/>
  <dgm:desc val="Служит для отображения последовательных этапов задачи, процесса или рабочего процесса, а также для акцентирования внимания на движении или направлении. Лучше всего подходит для размещения минимального количества текста уровня 1 или 2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Уголковый процесс со смещением"/>
  <dgm:desc val="Служит для отображения последовательных этапов задачи, процесса или рабочего процесса, а также для акцентирования внимания на движении или направлении. Лучше всего подходит для размещения минимального количества текста уровня 1 или 2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Уголковый процесс со смещением"/>
  <dgm:desc val="Служит для отображения последовательных этапов задачи, процесса или рабочего процесса, а также для акцентирования внимания на движении или направлении. Лучше всего подходит для размещения минимального количества текста уровня 1 или 2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70DA468-D243-4FDD-A7B3-6767D9081A77}" type="datetimeFigureOut">
              <a:rPr lang="de-DE"/>
              <a:pPr>
                <a:defRPr/>
              </a:pPr>
              <a:t>11.11.2014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C0E015C-8D55-481A-81D4-38D2D3B59FAF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06855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185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1E61C8D-7D4B-4286-9643-53CCB487F658}" type="slidenum">
              <a:rPr lang="ru-RU" sz="1200">
                <a:latin typeface="Calibri" pitchFamily="34" charset="0"/>
              </a:rPr>
              <a:pPr algn="r"/>
              <a:t>2</a:t>
            </a:fld>
            <a:endParaRPr lang="de-DE" sz="1200">
              <a:latin typeface="Calibri" pitchFamily="34" charset="0"/>
            </a:endParaRPr>
          </a:p>
        </p:txBody>
      </p:sp>
      <p:sp>
        <p:nvSpPr>
          <p:cNvPr id="1401859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1D5CD743-0AA6-4DE5-8794-F91B95518AA3}" type="slidenum">
              <a:rPr lang="en-GB" sz="1300">
                <a:latin typeface="Calibri" pitchFamily="34" charset="0"/>
              </a:rPr>
              <a:pPr algn="r" defTabSz="947738"/>
              <a:t>2</a:t>
            </a:fld>
            <a:endParaRPr lang="en-GB" sz="1300">
              <a:latin typeface="Calibri" pitchFamily="34" charset="0"/>
            </a:endParaRPr>
          </a:p>
        </p:txBody>
      </p:sp>
      <p:sp>
        <p:nvSpPr>
          <p:cNvPr id="140186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305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0186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lIns="94824" tIns="47416" rIns="94824" bIns="47416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noProof="1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46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D10815C-6B16-4D59-AF8C-0B14B3C44F11}" type="slidenum">
              <a:rPr lang="ru-RU" sz="1200">
                <a:latin typeface="Calibri" pitchFamily="34" charset="0"/>
              </a:rPr>
              <a:pPr algn="r"/>
              <a:t>3</a:t>
            </a:fld>
            <a:endParaRPr lang="de-DE" sz="1200">
              <a:latin typeface="Calibri" pitchFamily="34" charset="0"/>
            </a:endParaRPr>
          </a:p>
        </p:txBody>
      </p:sp>
      <p:sp>
        <p:nvSpPr>
          <p:cNvPr id="1394691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BA536B99-B6B5-4683-88CD-7C13F3E25354}" type="slidenum">
              <a:rPr lang="en-GB" sz="1300">
                <a:latin typeface="Calibri" pitchFamily="34" charset="0"/>
              </a:rPr>
              <a:pPr algn="r" defTabSz="947738"/>
              <a:t>3</a:t>
            </a:fld>
            <a:endParaRPr lang="en-GB" sz="1300">
              <a:latin typeface="Calibri" pitchFamily="34" charset="0"/>
            </a:endParaRPr>
          </a:p>
        </p:txBody>
      </p:sp>
      <p:sp>
        <p:nvSpPr>
          <p:cNvPr id="13946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305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469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lIns="94824" tIns="47416" rIns="94824" bIns="47416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noProof="1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39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6D8A916-84AD-485A-82BD-115F862BC42C}" type="slidenum">
              <a:rPr lang="ru-RU" sz="1200">
                <a:latin typeface="Calibri" pitchFamily="34" charset="0"/>
              </a:rPr>
              <a:pPr algn="r"/>
              <a:t>5</a:t>
            </a:fld>
            <a:endParaRPr lang="de-DE" sz="1200">
              <a:latin typeface="Calibri" pitchFamily="34" charset="0"/>
            </a:endParaRPr>
          </a:p>
        </p:txBody>
      </p:sp>
      <p:sp>
        <p:nvSpPr>
          <p:cNvPr id="140390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0A7B26BA-C3ED-4E75-97AF-CA5C8D54DA25}" type="slidenum">
              <a:rPr lang="en-GB" sz="1300">
                <a:latin typeface="Calibri" pitchFamily="34" charset="0"/>
              </a:rPr>
              <a:pPr algn="r" defTabSz="947738"/>
              <a:t>5</a:t>
            </a:fld>
            <a:endParaRPr lang="en-GB" sz="1300">
              <a:latin typeface="Calibri" pitchFamily="34" charset="0"/>
            </a:endParaRPr>
          </a:p>
        </p:txBody>
      </p:sp>
      <p:sp>
        <p:nvSpPr>
          <p:cNvPr id="14039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305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0390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lIns="94824" tIns="47416" rIns="94824" bIns="47416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noProof="1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39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6D8A916-84AD-485A-82BD-115F862BC42C}" type="slidenum">
              <a:rPr lang="ru-RU" sz="1200">
                <a:latin typeface="Calibri" pitchFamily="34" charset="0"/>
              </a:rPr>
              <a:pPr algn="r"/>
              <a:t>6</a:t>
            </a:fld>
            <a:endParaRPr lang="de-DE" sz="1200">
              <a:latin typeface="Calibri" pitchFamily="34" charset="0"/>
            </a:endParaRPr>
          </a:p>
        </p:txBody>
      </p:sp>
      <p:sp>
        <p:nvSpPr>
          <p:cNvPr id="1403907" name="Rectangle 7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0A7B26BA-C3ED-4E75-97AF-CA5C8D54DA25}" type="slidenum">
              <a:rPr lang="en-GB" sz="1300">
                <a:latin typeface="Calibri" pitchFamily="34" charset="0"/>
              </a:rPr>
              <a:pPr algn="r" defTabSz="947738"/>
              <a:t>6</a:t>
            </a:fld>
            <a:endParaRPr lang="en-GB" sz="1300">
              <a:latin typeface="Calibri" pitchFamily="34" charset="0"/>
            </a:endParaRPr>
          </a:p>
        </p:txBody>
      </p:sp>
      <p:sp>
        <p:nvSpPr>
          <p:cNvPr id="14039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305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0390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lIns="94824" tIns="47416" rIns="94824" bIns="47416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noProof="1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- charteo.com / Neutral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© Центр ГРАНИ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1818B-5266-4CDD-AC67-134DEAEA90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625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7890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323850" y="1554163"/>
            <a:ext cx="8496300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1317891" name="Titelplatzhalter 1"/>
          <p:cNvSpPr>
            <a:spLocks noGrp="1"/>
          </p:cNvSpPr>
          <p:nvPr>
            <p:ph type="title"/>
          </p:nvPr>
        </p:nvSpPr>
        <p:spPr bwMode="auto">
          <a:xfrm>
            <a:off x="323850" y="0"/>
            <a:ext cx="8496300" cy="109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7" r:id="rId1"/>
    <p:sldLayoutId id="2147484128" r:id="rId2"/>
  </p:sldLayoutIdLst>
  <p:transition spd="med">
    <p:fade/>
  </p:transition>
  <p:txStyles>
    <p:titleStyle>
      <a:lvl1pPr algn="l" rtl="0" fontAlgn="base">
        <a:spcBef>
          <a:spcPct val="0"/>
        </a:spcBef>
        <a:spcAft>
          <a:spcPct val="0"/>
        </a:spcAft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Calibri" pitchFamily="34" charset="0"/>
        </a:defRPr>
      </a:lvl9pPr>
    </p:titleStyle>
    <p:bodyStyle>
      <a:lvl1pPr marL="176213" indent="-176213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84150" algn="l" rtl="0" fontAlgn="base">
        <a:spcBef>
          <a:spcPct val="20000"/>
        </a:spcBef>
        <a:spcAft>
          <a:spcPct val="0"/>
        </a:spcAft>
        <a:buFont typeface="Symbol" pitchFamily="18" charset="2"/>
        <a:buChar char="-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536575" indent="-176213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720725" indent="-184150" algn="l" rtl="0" fontAlgn="base">
        <a:spcBef>
          <a:spcPct val="20000"/>
        </a:spcBef>
        <a:spcAft>
          <a:spcPct val="0"/>
        </a:spcAft>
        <a:buFont typeface="Symbol" pitchFamily="18" charset="2"/>
        <a:buChar char="-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896938" indent="-176213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69" name="Freeform 7"/>
          <p:cNvSpPr>
            <a:spLocks/>
          </p:cNvSpPr>
          <p:nvPr/>
        </p:nvSpPr>
        <p:spPr bwMode="auto">
          <a:xfrm>
            <a:off x="0" y="0"/>
            <a:ext cx="9144000" cy="4205288"/>
          </a:xfrm>
          <a:custGeom>
            <a:avLst/>
            <a:gdLst>
              <a:gd name="T0" fmla="*/ 1400 w 3838"/>
              <a:gd name="T1" fmla="*/ 1598 h 1653"/>
              <a:gd name="T2" fmla="*/ 3838 w 3838"/>
              <a:gd name="T3" fmla="*/ 707 h 1653"/>
              <a:gd name="T4" fmla="*/ 3838 w 3838"/>
              <a:gd name="T5" fmla="*/ 0 h 1653"/>
              <a:gd name="T6" fmla="*/ 0 w 3838"/>
              <a:gd name="T7" fmla="*/ 0 h 1653"/>
              <a:gd name="T8" fmla="*/ 0 w 3838"/>
              <a:gd name="T9" fmla="*/ 1317 h 1653"/>
              <a:gd name="T10" fmla="*/ 1400 w 3838"/>
              <a:gd name="T11" fmla="*/ 1598 h 165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838"/>
              <a:gd name="T19" fmla="*/ 0 h 1653"/>
              <a:gd name="T20" fmla="*/ 3838 w 3838"/>
              <a:gd name="T21" fmla="*/ 1653 h 165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838" h="1653">
                <a:moveTo>
                  <a:pt x="1400" y="1598"/>
                </a:moveTo>
                <a:cubicBezTo>
                  <a:pt x="2267" y="1532"/>
                  <a:pt x="3404" y="961"/>
                  <a:pt x="3838" y="707"/>
                </a:cubicBezTo>
                <a:cubicBezTo>
                  <a:pt x="3838" y="0"/>
                  <a:pt x="3838" y="0"/>
                  <a:pt x="383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317"/>
                  <a:pt x="0" y="1317"/>
                  <a:pt x="0" y="1317"/>
                </a:cubicBezTo>
                <a:cubicBezTo>
                  <a:pt x="287" y="1490"/>
                  <a:pt x="674" y="1653"/>
                  <a:pt x="1400" y="1598"/>
                </a:cubicBezTo>
                <a:close/>
              </a:path>
            </a:pathLst>
          </a:custGeom>
          <a:gradFill rotWithShape="0">
            <a:gsLst>
              <a:gs pos="0">
                <a:srgbClr val="E6E6E6"/>
              </a:gs>
              <a:gs pos="100000">
                <a:srgbClr val="FFFFFF"/>
              </a:gs>
            </a:gsLst>
            <a:lin ang="2700000" scaled="1"/>
          </a:gradFill>
          <a:ln w="14288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0" y="1779588"/>
            <a:ext cx="9144000" cy="3205162"/>
          </a:xfrm>
          <a:custGeom>
            <a:avLst/>
            <a:gdLst/>
            <a:ahLst/>
            <a:cxnLst>
              <a:cxn ang="0">
                <a:pos x="1127" y="1222"/>
              </a:cxn>
              <a:cxn ang="0">
                <a:pos x="3838" y="62"/>
              </a:cxn>
              <a:cxn ang="0">
                <a:pos x="3838" y="0"/>
              </a:cxn>
              <a:cxn ang="0">
                <a:pos x="1400" y="891"/>
              </a:cxn>
              <a:cxn ang="0">
                <a:pos x="0" y="610"/>
              </a:cxn>
              <a:cxn ang="0">
                <a:pos x="0" y="1134"/>
              </a:cxn>
              <a:cxn ang="0">
                <a:pos x="1127" y="1222"/>
              </a:cxn>
            </a:cxnLst>
            <a:rect l="0" t="0" r="r" b="b"/>
            <a:pathLst>
              <a:path w="3838" h="1261">
                <a:moveTo>
                  <a:pt x="1127" y="1222"/>
                </a:moveTo>
                <a:cubicBezTo>
                  <a:pt x="2055" y="1167"/>
                  <a:pt x="3343" y="380"/>
                  <a:pt x="3838" y="62"/>
                </a:cubicBezTo>
                <a:cubicBezTo>
                  <a:pt x="3838" y="0"/>
                  <a:pt x="3838" y="0"/>
                  <a:pt x="3838" y="0"/>
                </a:cubicBezTo>
                <a:cubicBezTo>
                  <a:pt x="3404" y="254"/>
                  <a:pt x="2267" y="825"/>
                  <a:pt x="1400" y="891"/>
                </a:cubicBezTo>
                <a:cubicBezTo>
                  <a:pt x="674" y="946"/>
                  <a:pt x="287" y="783"/>
                  <a:pt x="0" y="610"/>
                </a:cubicBezTo>
                <a:cubicBezTo>
                  <a:pt x="0" y="1134"/>
                  <a:pt x="0" y="1134"/>
                  <a:pt x="0" y="1134"/>
                </a:cubicBezTo>
                <a:cubicBezTo>
                  <a:pt x="228" y="1203"/>
                  <a:pt x="493" y="1261"/>
                  <a:pt x="1127" y="1222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14288" cap="flat">
            <a:noFill/>
            <a:prstDash val="solid"/>
            <a:miter lim="800000"/>
            <a:headEnd/>
            <a:tailEnd/>
          </a:ln>
          <a:effectLst>
            <a:outerShdw blurRad="254000" dist="635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>
              <a:latin typeface="+mn-lt"/>
              <a:cs typeface="+mn-cs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0" y="2009775"/>
            <a:ext cx="9144000" cy="4113213"/>
          </a:xfrm>
          <a:custGeom>
            <a:avLst/>
            <a:gdLst>
              <a:gd name="T0" fmla="*/ 1127 w 3838"/>
              <a:gd name="T1" fmla="*/ 1221 h 1617"/>
              <a:gd name="T2" fmla="*/ 0 w 3838"/>
              <a:gd name="T3" fmla="*/ 1147 h 1617"/>
              <a:gd name="T4" fmla="*/ 0 w 3838"/>
              <a:gd name="T5" fmla="*/ 1577 h 1617"/>
              <a:gd name="T6" fmla="*/ 1207 w 3838"/>
              <a:gd name="T7" fmla="*/ 1504 h 1617"/>
              <a:gd name="T8" fmla="*/ 3838 w 3838"/>
              <a:gd name="T9" fmla="*/ 86 h 1617"/>
              <a:gd name="T10" fmla="*/ 3838 w 3838"/>
              <a:gd name="T11" fmla="*/ 0 h 1617"/>
              <a:gd name="T12" fmla="*/ 1127 w 3838"/>
              <a:gd name="T13" fmla="*/ 1221 h 161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838"/>
              <a:gd name="T22" fmla="*/ 0 h 1617"/>
              <a:gd name="T23" fmla="*/ 3838 w 3838"/>
              <a:gd name="T24" fmla="*/ 1617 h 161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838" h="1617">
                <a:moveTo>
                  <a:pt x="1127" y="1221"/>
                </a:moveTo>
                <a:cubicBezTo>
                  <a:pt x="493" y="1259"/>
                  <a:pt x="228" y="1211"/>
                  <a:pt x="0" y="1147"/>
                </a:cubicBezTo>
                <a:cubicBezTo>
                  <a:pt x="0" y="1577"/>
                  <a:pt x="0" y="1577"/>
                  <a:pt x="0" y="1577"/>
                </a:cubicBezTo>
                <a:cubicBezTo>
                  <a:pt x="261" y="1605"/>
                  <a:pt x="545" y="1617"/>
                  <a:pt x="1207" y="1504"/>
                </a:cubicBezTo>
                <a:cubicBezTo>
                  <a:pt x="2120" y="1348"/>
                  <a:pt x="3368" y="467"/>
                  <a:pt x="3838" y="86"/>
                </a:cubicBezTo>
                <a:cubicBezTo>
                  <a:pt x="3838" y="0"/>
                  <a:pt x="3838" y="0"/>
                  <a:pt x="3838" y="0"/>
                </a:cubicBezTo>
                <a:cubicBezTo>
                  <a:pt x="3343" y="324"/>
                  <a:pt x="2055" y="1165"/>
                  <a:pt x="1127" y="1221"/>
                </a:cubicBezTo>
                <a:close/>
              </a:path>
            </a:pathLst>
          </a:custGeom>
          <a:solidFill>
            <a:schemeClr val="accent1"/>
          </a:solidFill>
          <a:ln w="14288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1" name="Freeform 6"/>
          <p:cNvSpPr>
            <a:spLocks/>
          </p:cNvSpPr>
          <p:nvPr/>
        </p:nvSpPr>
        <p:spPr bwMode="auto">
          <a:xfrm>
            <a:off x="0" y="1916113"/>
            <a:ext cx="9144000" cy="3316287"/>
          </a:xfrm>
          <a:custGeom>
            <a:avLst/>
            <a:gdLst/>
            <a:ahLst/>
            <a:cxnLst>
              <a:cxn ang="0">
                <a:pos x="1127" y="1266"/>
              </a:cxn>
              <a:cxn ang="0">
                <a:pos x="3838" y="45"/>
              </a:cxn>
              <a:cxn ang="0">
                <a:pos x="3838" y="0"/>
              </a:cxn>
              <a:cxn ang="0">
                <a:pos x="1127" y="1160"/>
              </a:cxn>
              <a:cxn ang="0">
                <a:pos x="0" y="1072"/>
              </a:cxn>
              <a:cxn ang="0">
                <a:pos x="0" y="1192"/>
              </a:cxn>
              <a:cxn ang="0">
                <a:pos x="1127" y="1266"/>
              </a:cxn>
            </a:cxnLst>
            <a:rect l="0" t="0" r="r" b="b"/>
            <a:pathLst>
              <a:path w="3838" h="1304">
                <a:moveTo>
                  <a:pt x="1127" y="1266"/>
                </a:moveTo>
                <a:cubicBezTo>
                  <a:pt x="2055" y="1210"/>
                  <a:pt x="3343" y="369"/>
                  <a:pt x="3838" y="45"/>
                </a:cubicBezTo>
                <a:cubicBezTo>
                  <a:pt x="3838" y="0"/>
                  <a:pt x="3838" y="0"/>
                  <a:pt x="3838" y="0"/>
                </a:cubicBezTo>
                <a:cubicBezTo>
                  <a:pt x="3343" y="318"/>
                  <a:pt x="2055" y="1105"/>
                  <a:pt x="1127" y="1160"/>
                </a:cubicBezTo>
                <a:cubicBezTo>
                  <a:pt x="493" y="1199"/>
                  <a:pt x="228" y="1141"/>
                  <a:pt x="0" y="1072"/>
                </a:cubicBezTo>
                <a:cubicBezTo>
                  <a:pt x="0" y="1192"/>
                  <a:pt x="0" y="1192"/>
                  <a:pt x="0" y="1192"/>
                </a:cubicBezTo>
                <a:cubicBezTo>
                  <a:pt x="228" y="1256"/>
                  <a:pt x="493" y="1304"/>
                  <a:pt x="1127" y="1266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14288" cap="flat">
            <a:noFill/>
            <a:prstDash val="solid"/>
            <a:miter lim="800000"/>
            <a:headEnd/>
            <a:tailEnd/>
          </a:ln>
          <a:effectLst>
            <a:outerShdw blurRad="254000" dist="635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>
              <a:latin typeface="+mn-lt"/>
              <a:cs typeface="+mn-cs"/>
            </a:endParaRPr>
          </a:p>
        </p:txBody>
      </p:sp>
      <p:sp>
        <p:nvSpPr>
          <p:cNvPr id="12" name="Freeform 10"/>
          <p:cNvSpPr>
            <a:spLocks/>
          </p:cNvSpPr>
          <p:nvPr/>
        </p:nvSpPr>
        <p:spPr bwMode="auto">
          <a:xfrm>
            <a:off x="0" y="2208213"/>
            <a:ext cx="9144000" cy="4649787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1828"/>
              </a:cxn>
              <a:cxn ang="0">
                <a:pos x="3838" y="1828"/>
              </a:cxn>
              <a:cxn ang="0">
                <a:pos x="3838" y="0"/>
              </a:cxn>
              <a:cxn ang="0">
                <a:pos x="1207" y="1418"/>
              </a:cxn>
              <a:cxn ang="0">
                <a:pos x="0" y="1491"/>
              </a:cxn>
            </a:cxnLst>
            <a:rect l="0" t="0" r="r" b="b"/>
            <a:pathLst>
              <a:path w="3838" h="1828">
                <a:moveTo>
                  <a:pt x="0" y="1491"/>
                </a:moveTo>
                <a:cubicBezTo>
                  <a:pt x="0" y="1828"/>
                  <a:pt x="0" y="1828"/>
                  <a:pt x="0" y="1828"/>
                </a:cubicBezTo>
                <a:cubicBezTo>
                  <a:pt x="3838" y="1828"/>
                  <a:pt x="3838" y="1828"/>
                  <a:pt x="3838" y="1828"/>
                </a:cubicBezTo>
                <a:cubicBezTo>
                  <a:pt x="3838" y="0"/>
                  <a:pt x="3838" y="0"/>
                  <a:pt x="3838" y="0"/>
                </a:cubicBezTo>
                <a:cubicBezTo>
                  <a:pt x="3368" y="381"/>
                  <a:pt x="2120" y="1262"/>
                  <a:pt x="1207" y="1418"/>
                </a:cubicBezTo>
                <a:cubicBezTo>
                  <a:pt x="545" y="1531"/>
                  <a:pt x="261" y="1519"/>
                  <a:pt x="0" y="1491"/>
                </a:cubicBezTo>
                <a:close/>
              </a:path>
            </a:pathLst>
          </a:custGeom>
          <a:gradFill>
            <a:gsLst>
              <a:gs pos="90000">
                <a:schemeClr val="accent1">
                  <a:lumMod val="50000"/>
                </a:schemeClr>
              </a:gs>
              <a:gs pos="41000">
                <a:schemeClr val="accent1"/>
              </a:gs>
            </a:gsLst>
            <a:lin ang="0" scaled="0"/>
          </a:gradFill>
          <a:ln w="14288" cap="flat">
            <a:noFill/>
            <a:prstDash val="solid"/>
            <a:miter lim="800000"/>
            <a:headEnd/>
            <a:tailEnd/>
          </a:ln>
          <a:effectLst>
            <a:outerShdw blurRad="254000" dist="635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de-DE">
              <a:latin typeface="+mn-lt"/>
              <a:cs typeface="+mn-cs"/>
            </a:endParaRPr>
          </a:p>
        </p:txBody>
      </p:sp>
      <p:sp>
        <p:nvSpPr>
          <p:cNvPr id="13" name="Titel 1"/>
          <p:cNvSpPr txBox="1">
            <a:spLocks/>
          </p:cNvSpPr>
          <p:nvPr/>
        </p:nvSpPr>
        <p:spPr>
          <a:xfrm>
            <a:off x="611188" y="1484785"/>
            <a:ext cx="7856537" cy="1296144"/>
          </a:xfrm>
          <a:prstGeom prst="rect">
            <a:avLst/>
          </a:prstGeom>
          <a:ln>
            <a:noFill/>
          </a:ln>
        </p:spPr>
        <p:txBody>
          <a:bodyPr lIns="0" tIns="0" rIns="0" bIns="0" anchor="b">
            <a:noAutofit/>
          </a:bodyPr>
          <a:lstStyle/>
          <a:p>
            <a:pPr>
              <a:lnSpc>
                <a:spcPct val="90000"/>
              </a:lnSpc>
            </a:pPr>
            <a:r>
              <a:rPr lang="ru-RU" sz="2800" b="1" dirty="0">
                <a:solidFill>
                  <a:srgbClr val="000000"/>
                </a:solidFill>
                <a:latin typeface="Calibri" pitchFamily="34" charset="0"/>
              </a:rPr>
              <a:t>Возможности и перспективы </a:t>
            </a:r>
            <a:endParaRPr lang="ru-RU" sz="28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2800" b="1" dirty="0" smtClean="0">
                <a:solidFill>
                  <a:srgbClr val="000000"/>
                </a:solidFill>
                <a:latin typeface="Calibri" pitchFamily="34" charset="0"/>
              </a:rPr>
              <a:t>реализации общественного </a:t>
            </a:r>
            <a:r>
              <a:rPr lang="ru-RU" sz="2800" b="1" dirty="0">
                <a:solidFill>
                  <a:srgbClr val="000000"/>
                </a:solidFill>
                <a:latin typeface="Calibri" pitchFamily="34" charset="0"/>
              </a:rPr>
              <a:t>контроля </a:t>
            </a:r>
            <a:endParaRPr lang="ru-RU" sz="2800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>
              <a:lnSpc>
                <a:spcPct val="90000"/>
              </a:lnSpc>
            </a:pPr>
            <a:r>
              <a:rPr lang="ru-RU" sz="2800" b="1" dirty="0" smtClean="0">
                <a:solidFill>
                  <a:srgbClr val="000000"/>
                </a:solidFill>
                <a:latin typeface="Calibri" pitchFamily="34" charset="0"/>
              </a:rPr>
              <a:t>на </a:t>
            </a:r>
            <a:r>
              <a:rPr lang="ru-RU" sz="2800" b="1" dirty="0">
                <a:solidFill>
                  <a:srgbClr val="000000"/>
                </a:solidFill>
                <a:latin typeface="Calibri" pitchFamily="34" charset="0"/>
              </a:rPr>
              <a:t>региональном </a:t>
            </a:r>
            <a:r>
              <a:rPr lang="ru-RU" sz="2800" b="1" dirty="0" smtClean="0">
                <a:solidFill>
                  <a:srgbClr val="000000"/>
                </a:solidFill>
                <a:latin typeface="Calibri" pitchFamily="34" charset="0"/>
              </a:rPr>
              <a:t>уровне </a:t>
            </a:r>
          </a:p>
          <a:p>
            <a:pPr>
              <a:lnSpc>
                <a:spcPct val="90000"/>
              </a:lnSpc>
            </a:pPr>
            <a:r>
              <a:rPr lang="ru-RU" sz="2800" b="1" dirty="0" smtClean="0">
                <a:solidFill>
                  <a:srgbClr val="000000"/>
                </a:solidFill>
                <a:latin typeface="Calibri" pitchFamily="34" charset="0"/>
              </a:rPr>
              <a:t>в </a:t>
            </a:r>
            <a:r>
              <a:rPr lang="ru-RU" sz="2800" b="1" dirty="0">
                <a:solidFill>
                  <a:srgbClr val="000000"/>
                </a:solidFill>
                <a:latin typeface="Calibri" pitchFamily="34" charset="0"/>
              </a:rPr>
              <a:t>контексте развития законодательства</a:t>
            </a:r>
            <a:endParaRPr lang="de-DE" sz="2800" b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" name="Untertitel 2"/>
          <p:cNvSpPr txBox="1">
            <a:spLocks/>
          </p:cNvSpPr>
          <p:nvPr/>
        </p:nvSpPr>
        <p:spPr bwMode="auto">
          <a:xfrm>
            <a:off x="611188" y="2996952"/>
            <a:ext cx="7856537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25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ru-RU" sz="2000" dirty="0">
                <a:solidFill>
                  <a:srgbClr val="000000"/>
                </a:solidFill>
                <a:latin typeface="Calibri" pitchFamily="34" charset="0"/>
              </a:rPr>
              <a:t>Центр ГРАНИ, </a:t>
            </a:r>
            <a:r>
              <a:rPr lang="ru-RU" sz="2000" dirty="0" smtClean="0">
                <a:solidFill>
                  <a:srgbClr val="000000"/>
                </a:solidFill>
                <a:latin typeface="Calibri" pitchFamily="34" charset="0"/>
              </a:rPr>
              <a:t>Ольга Кочева</a:t>
            </a:r>
            <a:endParaRPr lang="ru-RU" sz="2000" noProof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4860032" y="5517232"/>
            <a:ext cx="323325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0" hangingPunct="0"/>
            <a:r>
              <a:rPr lang="ru-RU" altLang="ru-RU" dirty="0">
                <a:solidFill>
                  <a:schemeClr val="bg1"/>
                </a:solidFill>
              </a:rPr>
              <a:t>Санкт-Петербург, 14.11.2014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0834" name="_h1"/>
          <p:cNvSpPr>
            <a:spLocks noGrp="1" noChangeArrowheads="1"/>
          </p:cNvSpPr>
          <p:nvPr>
            <p:ph type="title" idx="4294967295"/>
          </p:nvPr>
        </p:nvSpPr>
        <p:spPr bwMode="gray">
          <a:xfrm>
            <a:off x="323851" y="188640"/>
            <a:ext cx="8496300" cy="972886"/>
          </a:xfrm>
        </p:spPr>
        <p:txBody>
          <a:bodyPr/>
          <a:lstStyle/>
          <a:p>
            <a:r>
              <a:rPr lang="ru-RU" sz="2000" dirty="0"/>
              <a:t>Федеральный закон от 21.07.2014 № 212-ФЗ «Об основах общественного контроля в Российской Федерации»</a:t>
            </a:r>
            <a:endParaRPr lang="ru-RU" sz="2000" noProof="1" smtClean="0">
              <a:latin typeface="Calibri" pitchFamily="34" charset="0"/>
            </a:endParaRPr>
          </a:p>
        </p:txBody>
      </p:sp>
      <p:grpSp>
        <p:nvGrpSpPr>
          <p:cNvPr id="2" name="Gruppieren 40"/>
          <p:cNvGrpSpPr/>
          <p:nvPr/>
        </p:nvGrpSpPr>
        <p:grpSpPr bwMode="gray">
          <a:xfrm flipH="1">
            <a:off x="1053050" y="-552991"/>
            <a:ext cx="815339" cy="6646287"/>
            <a:chOff x="-3302668" y="-986631"/>
            <a:chExt cx="1104900" cy="9006687"/>
          </a:xfrm>
          <a:effectLst>
            <a:outerShdw blurRad="177800" dist="50800" dir="5400000" algn="ctr" rotWithShape="0">
              <a:prstClr val="black">
                <a:alpha val="63000"/>
              </a:prstClr>
            </a:outerShdw>
          </a:effectLst>
          <a:scene3d>
            <a:camera prst="perspectiveRelaxedModerately" fov="4800000">
              <a:rot lat="18000000" lon="0" rev="0"/>
            </a:camera>
            <a:lightRig rig="threePt" dir="t"/>
          </a:scene3d>
        </p:grpSpPr>
        <p:sp>
          <p:nvSpPr>
            <p:cNvPr id="20" name="Abgerundetes Rechteck 19"/>
            <p:cNvSpPr/>
            <p:nvPr/>
          </p:nvSpPr>
          <p:spPr bwMode="gray">
            <a:xfrm>
              <a:off x="-3302668" y="2964261"/>
              <a:ext cx="1104900" cy="1104900"/>
            </a:xfrm>
            <a:prstGeom prst="roundRect">
              <a:avLst/>
            </a:prstGeom>
            <a:noFill/>
            <a:ln w="76200">
              <a:solidFill>
                <a:srgbClr val="E6E6E6"/>
              </a:solidFill>
            </a:ln>
            <a:sp3d extrusionH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dirty="0"/>
            </a:p>
          </p:txBody>
        </p:sp>
        <p:sp>
          <p:nvSpPr>
            <p:cNvPr id="21" name="Abgerundetes Rechteck 20"/>
            <p:cNvSpPr/>
            <p:nvPr/>
          </p:nvSpPr>
          <p:spPr bwMode="gray">
            <a:xfrm>
              <a:off x="-3302668" y="1647297"/>
              <a:ext cx="1104900" cy="1104900"/>
            </a:xfrm>
            <a:prstGeom prst="roundRect">
              <a:avLst/>
            </a:prstGeom>
            <a:noFill/>
            <a:ln w="76200">
              <a:solidFill>
                <a:srgbClr val="E6E6E6"/>
              </a:solidFill>
            </a:ln>
            <a:sp3d extrusionH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dirty="0"/>
            </a:p>
          </p:txBody>
        </p:sp>
        <p:sp>
          <p:nvSpPr>
            <p:cNvPr id="22" name="Abgerundetes Rechteck 21"/>
            <p:cNvSpPr/>
            <p:nvPr/>
          </p:nvSpPr>
          <p:spPr bwMode="gray">
            <a:xfrm>
              <a:off x="-3302668" y="330333"/>
              <a:ext cx="1104900" cy="1104900"/>
            </a:xfrm>
            <a:prstGeom prst="roundRect">
              <a:avLst/>
            </a:prstGeom>
            <a:noFill/>
            <a:ln w="76200">
              <a:solidFill>
                <a:srgbClr val="E6E6E6"/>
              </a:solidFill>
            </a:ln>
            <a:sp3d extrusionH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dirty="0"/>
            </a:p>
          </p:txBody>
        </p:sp>
        <p:sp>
          <p:nvSpPr>
            <p:cNvPr id="23" name="Abgerundetes Rechteck 22"/>
            <p:cNvSpPr/>
            <p:nvPr/>
          </p:nvSpPr>
          <p:spPr bwMode="gray">
            <a:xfrm>
              <a:off x="-3302668" y="-986631"/>
              <a:ext cx="1104900" cy="1104900"/>
            </a:xfrm>
            <a:prstGeom prst="roundRect">
              <a:avLst/>
            </a:prstGeom>
            <a:noFill/>
            <a:ln w="76200">
              <a:solidFill>
                <a:srgbClr val="E6E6E6"/>
              </a:solidFill>
            </a:ln>
            <a:sp3d extrusionH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dirty="0"/>
            </a:p>
          </p:txBody>
        </p:sp>
        <p:sp>
          <p:nvSpPr>
            <p:cNvPr id="24" name="Abgerundetes Rechteck 23"/>
            <p:cNvSpPr/>
            <p:nvPr/>
          </p:nvSpPr>
          <p:spPr bwMode="gray">
            <a:xfrm>
              <a:off x="-3302668" y="6915156"/>
              <a:ext cx="1104900" cy="1104900"/>
            </a:xfrm>
            <a:prstGeom prst="roundRect">
              <a:avLst/>
            </a:prstGeom>
            <a:noFill/>
            <a:ln w="76200">
              <a:solidFill>
                <a:srgbClr val="E6E6E6"/>
              </a:solidFill>
            </a:ln>
            <a:sp3d extrusionH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dirty="0"/>
            </a:p>
          </p:txBody>
        </p:sp>
        <p:sp>
          <p:nvSpPr>
            <p:cNvPr id="25" name="Abgerundetes Rechteck 24"/>
            <p:cNvSpPr/>
            <p:nvPr/>
          </p:nvSpPr>
          <p:spPr bwMode="gray">
            <a:xfrm>
              <a:off x="-3302668" y="5598191"/>
              <a:ext cx="1104900" cy="1104900"/>
            </a:xfrm>
            <a:prstGeom prst="roundRect">
              <a:avLst/>
            </a:prstGeom>
            <a:noFill/>
            <a:ln w="76200">
              <a:solidFill>
                <a:schemeClr val="accent1">
                  <a:lumMod val="75000"/>
                </a:schemeClr>
              </a:solidFill>
            </a:ln>
            <a:sp3d extrusionH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dirty="0"/>
            </a:p>
          </p:txBody>
        </p:sp>
        <p:sp>
          <p:nvSpPr>
            <p:cNvPr id="26" name="Abgerundetes Rechteck 25"/>
            <p:cNvSpPr/>
            <p:nvPr/>
          </p:nvSpPr>
          <p:spPr bwMode="gray">
            <a:xfrm>
              <a:off x="-3302668" y="4281226"/>
              <a:ext cx="1104900" cy="1104900"/>
            </a:xfrm>
            <a:prstGeom prst="roundRect">
              <a:avLst/>
            </a:prstGeom>
            <a:noFill/>
            <a:ln w="76200">
              <a:solidFill>
                <a:srgbClr val="E6E6E6"/>
              </a:solidFill>
            </a:ln>
            <a:sp3d extrusionH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dirty="0"/>
            </a:p>
          </p:txBody>
        </p:sp>
      </p:grpSp>
      <p:sp>
        <p:nvSpPr>
          <p:cNvPr id="31" name="Inhaltsplatzhalter 5"/>
          <p:cNvSpPr txBox="1">
            <a:spLocks/>
          </p:cNvSpPr>
          <p:nvPr/>
        </p:nvSpPr>
        <p:spPr bwMode="gray">
          <a:xfrm>
            <a:off x="2339752" y="1124745"/>
            <a:ext cx="6480399" cy="5328590"/>
          </a:xfrm>
          <a:prstGeom prst="rect">
            <a:avLst/>
          </a:prstGeom>
        </p:spPr>
        <p:txBody>
          <a:bodyPr lIns="0" tIns="0" rIns="0" bIns="0"/>
          <a:lstStyle/>
          <a:p>
            <a:pPr algn="just"/>
            <a:r>
              <a:rPr lang="ru-RU" sz="1600" dirty="0"/>
              <a:t>Под общественным контролем </a:t>
            </a:r>
            <a:r>
              <a:rPr lang="ru-RU" sz="1600" dirty="0" smtClean="0"/>
              <a:t>понимается </a:t>
            </a:r>
            <a:r>
              <a:rPr lang="ru-RU" sz="1600" dirty="0"/>
              <a:t>деятельность субъектов </a:t>
            </a:r>
            <a:r>
              <a:rPr lang="ru-RU" sz="1600" dirty="0" smtClean="0"/>
              <a:t>общественного </a:t>
            </a:r>
            <a:r>
              <a:rPr lang="ru-RU" sz="1600" dirty="0"/>
              <a:t>контроля, </a:t>
            </a:r>
            <a:r>
              <a:rPr lang="ru-RU" sz="1600" dirty="0" smtClean="0"/>
              <a:t>осуществляемая </a:t>
            </a:r>
            <a:r>
              <a:rPr lang="ru-RU" sz="1600" dirty="0"/>
              <a:t>в </a:t>
            </a:r>
            <a:r>
              <a:rPr lang="ru-RU" sz="1600" b="1" dirty="0"/>
              <a:t>целях наблюдения за действиями </a:t>
            </a:r>
            <a:r>
              <a:rPr lang="ru-RU" sz="1600" dirty="0"/>
              <a:t>органов </a:t>
            </a:r>
            <a:r>
              <a:rPr lang="ru-RU" sz="1600" dirty="0" smtClean="0"/>
              <a:t>государственной </a:t>
            </a:r>
            <a:r>
              <a:rPr lang="ru-RU" sz="1600" dirty="0"/>
              <a:t>власти, органов местного самоуправления, </a:t>
            </a:r>
            <a:r>
              <a:rPr lang="ru-RU" sz="1600" dirty="0" smtClean="0"/>
              <a:t>государственных </a:t>
            </a:r>
            <a:r>
              <a:rPr lang="ru-RU" sz="1600" dirty="0"/>
              <a:t>и муниципальных организаций, иных органов и </a:t>
            </a:r>
            <a:r>
              <a:rPr lang="ru-RU" sz="1600" dirty="0" smtClean="0"/>
              <a:t>организаций</a:t>
            </a:r>
            <a:r>
              <a:rPr lang="ru-RU" sz="1600" dirty="0"/>
              <a:t>, осуществляющих в соответствии с федеральными законами </a:t>
            </a:r>
            <a:r>
              <a:rPr lang="ru-RU" sz="1600" dirty="0" smtClean="0"/>
              <a:t>отдельные </a:t>
            </a:r>
            <a:r>
              <a:rPr lang="ru-RU" sz="1600" dirty="0"/>
              <a:t>публичные полномочия, а также </a:t>
            </a:r>
            <a:r>
              <a:rPr lang="ru-RU" sz="1600" b="1" dirty="0"/>
              <a:t>в целях общественной </a:t>
            </a:r>
            <a:r>
              <a:rPr lang="ru-RU" sz="1600" b="1" dirty="0" smtClean="0"/>
              <a:t>проверки</a:t>
            </a:r>
            <a:r>
              <a:rPr lang="ru-RU" sz="1600" b="1" dirty="0"/>
              <a:t>, анализа и общественной оценки </a:t>
            </a:r>
            <a:r>
              <a:rPr lang="ru-RU" sz="1600" dirty="0"/>
              <a:t>издаваемых ими актов и </a:t>
            </a:r>
            <a:r>
              <a:rPr lang="ru-RU" sz="1600" dirty="0" smtClean="0"/>
              <a:t>принимаемых </a:t>
            </a:r>
            <a:r>
              <a:rPr lang="ru-RU" sz="1600" dirty="0"/>
              <a:t>решений. </a:t>
            </a:r>
            <a:endParaRPr lang="ru-RU" sz="1600" dirty="0" smtClean="0"/>
          </a:p>
          <a:p>
            <a:pPr algn="just"/>
            <a:endParaRPr lang="ru-RU" sz="1600" dirty="0"/>
          </a:p>
          <a:p>
            <a:pPr algn="just"/>
            <a:r>
              <a:rPr lang="ru-RU" sz="1600" b="1" dirty="0" smtClean="0"/>
              <a:t>Основные цели: </a:t>
            </a:r>
          </a:p>
          <a:p>
            <a:pPr algn="just"/>
            <a:r>
              <a:rPr lang="ru-RU" sz="1600" dirty="0" smtClean="0"/>
              <a:t>1) обеспечение реализации и защиты прав человека; </a:t>
            </a:r>
          </a:p>
          <a:p>
            <a:pPr algn="just"/>
            <a:r>
              <a:rPr lang="ru-RU" sz="1600" dirty="0" smtClean="0"/>
              <a:t>2) обеспечение учета общественного мнения, предложений и рекомендаций граждан, НКО при принятии решений; </a:t>
            </a:r>
          </a:p>
          <a:p>
            <a:pPr algn="just"/>
            <a:r>
              <a:rPr lang="ru-RU" sz="1600" dirty="0" smtClean="0"/>
              <a:t>3) общественная оценка деятельности ОГВ, МСУ, государственных и муниципальных организаций в целях защиты прав и свобод человека, прав и законных интересов НКО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93590085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3666" name="Rectangle 5"/>
          <p:cNvSpPr>
            <a:spLocks noChangeArrowheads="1"/>
          </p:cNvSpPr>
          <p:nvPr/>
        </p:nvSpPr>
        <p:spPr bwMode="gray">
          <a:xfrm>
            <a:off x="0" y="2017713"/>
            <a:ext cx="9144000" cy="4840287"/>
          </a:xfrm>
          <a:prstGeom prst="rect">
            <a:avLst/>
          </a:prstGeom>
          <a:gradFill rotWithShape="1">
            <a:gsLst>
              <a:gs pos="0">
                <a:srgbClr val="000000">
                  <a:alpha val="9999"/>
                </a:srgbClr>
              </a:gs>
              <a:gs pos="100000">
                <a:srgbClr val="FFFFFF">
                  <a:alpha val="0"/>
                </a:srgbClr>
              </a:gs>
            </a:gsLst>
            <a:lin ang="16200000" scaled="1"/>
          </a:gradFill>
          <a:ln w="12700">
            <a:noFill/>
            <a:miter lim="800000"/>
            <a:headEnd/>
            <a:tailEnd/>
          </a:ln>
        </p:spPr>
        <p:txBody>
          <a:bodyPr lIns="108000" tIns="108000" rIns="144000" bIns="72000"/>
          <a:lstStyle/>
          <a:p>
            <a:pPr marL="190500" indent="-190500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  <a:buFont typeface="Wingdings" pitchFamily="2" charset="2"/>
              <a:buChar char="§"/>
            </a:pPr>
            <a:endParaRPr lang="ru-RU" noProof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393667" name="_h1"/>
          <p:cNvSpPr>
            <a:spLocks noGrp="1" noChangeArrowheads="1"/>
          </p:cNvSpPr>
          <p:nvPr>
            <p:ph type="title" idx="4294967295"/>
          </p:nvPr>
        </p:nvSpPr>
        <p:spPr bwMode="gray">
          <a:xfrm>
            <a:off x="323850" y="238125"/>
            <a:ext cx="8496300" cy="617538"/>
          </a:xfrm>
        </p:spPr>
        <p:txBody>
          <a:bodyPr/>
          <a:lstStyle/>
          <a:p>
            <a:r>
              <a:rPr lang="ru-RU" smtClean="0">
                <a:latin typeface="Calibri" pitchFamily="34" charset="0"/>
              </a:rPr>
              <a:t>Особенности технологии общественного контроля</a:t>
            </a:r>
            <a:endParaRPr lang="ru-RU" noProof="1" smtClean="0">
              <a:latin typeface="Calibri" pitchFamily="34" charset="0"/>
            </a:endParaRPr>
          </a:p>
        </p:txBody>
      </p:sp>
      <p:sp>
        <p:nvSpPr>
          <p:cNvPr id="1393669" name="_text"/>
          <p:cNvSpPr txBox="1">
            <a:spLocks/>
          </p:cNvSpPr>
          <p:nvPr/>
        </p:nvSpPr>
        <p:spPr bwMode="gray">
          <a:xfrm>
            <a:off x="323850" y="1347747"/>
            <a:ext cx="4608513" cy="424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79388" indent="-179388"/>
            <a:r>
              <a:rPr lang="ru-RU" b="1" noProof="1"/>
              <a:t>проверять </a:t>
            </a:r>
            <a:r>
              <a:rPr lang="ru-RU" noProof="1"/>
              <a:t>объект, </a:t>
            </a:r>
            <a:r>
              <a:rPr lang="ru-RU" b="1" noProof="1"/>
              <a:t>наблюдая </a:t>
            </a:r>
            <a:r>
              <a:rPr lang="ru-RU" noProof="1"/>
              <a:t>за</a:t>
            </a:r>
          </a:p>
          <a:p>
            <a:pPr marL="179388" indent="-179388"/>
            <a:r>
              <a:rPr lang="ru-RU" noProof="1"/>
              <a:t>соответствием/несоответствием его состояния</a:t>
            </a:r>
            <a:r>
              <a:rPr lang="ru-RU" dirty="0"/>
              <a:t> </a:t>
            </a:r>
            <a:r>
              <a:rPr lang="ru-RU" noProof="1"/>
              <a:t>избранному образцу;</a:t>
            </a:r>
            <a:endParaRPr lang="ru-RU" dirty="0"/>
          </a:p>
          <a:p>
            <a:pPr marL="179388" indent="-179388"/>
            <a:endParaRPr lang="ru-RU" noProof="1"/>
          </a:p>
          <a:p>
            <a:pPr marL="179388" indent="-179388"/>
            <a:r>
              <a:rPr lang="ru-RU" b="1" noProof="1"/>
              <a:t>- </a:t>
            </a:r>
            <a:r>
              <a:rPr lang="ru-RU" noProof="1"/>
              <a:t>наблюдая, </a:t>
            </a:r>
            <a:r>
              <a:rPr lang="ru-RU" b="1" noProof="1"/>
              <a:t>собирать доказательства</a:t>
            </a:r>
          </a:p>
          <a:p>
            <a:pPr marL="179388" indent="-179388"/>
            <a:r>
              <a:rPr lang="ru-RU" noProof="1"/>
              <a:t>соответствия/несоответствия;</a:t>
            </a:r>
            <a:endParaRPr lang="ru-RU" dirty="0"/>
          </a:p>
          <a:p>
            <a:pPr marL="179388" indent="-179388"/>
            <a:endParaRPr lang="ru-RU" noProof="1"/>
          </a:p>
          <a:p>
            <a:pPr marL="285750" indent="-285750">
              <a:buFontTx/>
              <a:buChar char="-"/>
            </a:pPr>
            <a:r>
              <a:rPr lang="ru-RU" noProof="1" smtClean="0"/>
              <a:t>собрав </a:t>
            </a:r>
            <a:r>
              <a:rPr lang="ru-RU" noProof="1"/>
              <a:t>доказательства, </a:t>
            </a:r>
            <a:r>
              <a:rPr lang="ru-RU" b="1" noProof="1"/>
              <a:t>дать им оценку </a:t>
            </a:r>
            <a:r>
              <a:rPr lang="ru-RU" noProof="1"/>
              <a:t>с точки</a:t>
            </a:r>
            <a:r>
              <a:rPr lang="ru-RU" dirty="0"/>
              <a:t> </a:t>
            </a:r>
            <a:r>
              <a:rPr lang="ru-RU" noProof="1"/>
              <a:t>зрения</a:t>
            </a:r>
            <a:r>
              <a:rPr lang="ru-RU" dirty="0"/>
              <a:t> </a:t>
            </a:r>
            <a:r>
              <a:rPr lang="ru-RU" noProof="1"/>
              <a:t>соответствия/</a:t>
            </a:r>
            <a:r>
              <a:rPr lang="ru-RU" dirty="0"/>
              <a:t> </a:t>
            </a:r>
            <a:r>
              <a:rPr lang="ru-RU" noProof="1"/>
              <a:t>несоответствия избранному</a:t>
            </a:r>
            <a:r>
              <a:rPr lang="ru-RU" dirty="0"/>
              <a:t> </a:t>
            </a:r>
            <a:r>
              <a:rPr lang="ru-RU" noProof="1"/>
              <a:t>образцу</a:t>
            </a:r>
            <a:r>
              <a:rPr lang="ru-RU" noProof="1" smtClean="0"/>
              <a:t>;</a:t>
            </a:r>
          </a:p>
          <a:p>
            <a:endParaRPr lang="ru-RU" noProof="1"/>
          </a:p>
          <a:p>
            <a:pPr marL="179388" indent="-179388"/>
            <a:r>
              <a:rPr lang="ru-RU" b="1" noProof="1"/>
              <a:t>- </a:t>
            </a:r>
            <a:r>
              <a:rPr lang="ru-RU" noProof="1"/>
              <a:t>оценив состояние объекта,</a:t>
            </a:r>
            <a:r>
              <a:rPr lang="ru-RU" dirty="0"/>
              <a:t> </a:t>
            </a:r>
            <a:r>
              <a:rPr lang="ru-RU" b="1" noProof="1"/>
              <a:t>содействовать</a:t>
            </a:r>
            <a:r>
              <a:rPr lang="ru-RU" b="1" dirty="0"/>
              <a:t> </a:t>
            </a:r>
            <a:r>
              <a:rPr lang="ru-RU" b="1" noProof="1"/>
              <a:t>принятию мер </a:t>
            </a:r>
            <a:r>
              <a:rPr lang="ru-RU" noProof="1"/>
              <a:t>по устранению несоответствия</a:t>
            </a:r>
            <a:r>
              <a:rPr lang="ru-RU" dirty="0"/>
              <a:t> </a:t>
            </a:r>
            <a:r>
              <a:rPr lang="ru-RU" noProof="1"/>
              <a:t>избранному образцу, если таковое будет выявлено</a:t>
            </a:r>
          </a:p>
        </p:txBody>
      </p:sp>
      <p:grpSp>
        <p:nvGrpSpPr>
          <p:cNvPr id="1393670" name="Gruppieren 54"/>
          <p:cNvGrpSpPr>
            <a:grpSpLocks/>
          </p:cNvGrpSpPr>
          <p:nvPr/>
        </p:nvGrpSpPr>
        <p:grpSpPr bwMode="auto">
          <a:xfrm>
            <a:off x="3722688" y="690563"/>
            <a:ext cx="6862762" cy="6861175"/>
            <a:chOff x="3722408" y="689855"/>
            <a:chExt cx="6862272" cy="6862272"/>
          </a:xfrm>
        </p:grpSpPr>
        <p:grpSp>
          <p:nvGrpSpPr>
            <p:cNvPr id="1393671" name="Gruppieren 52"/>
            <p:cNvGrpSpPr>
              <a:grpSpLocks/>
            </p:cNvGrpSpPr>
            <p:nvPr/>
          </p:nvGrpSpPr>
          <p:grpSpPr bwMode="auto">
            <a:xfrm>
              <a:off x="3722408" y="689855"/>
              <a:ext cx="6862272" cy="6862272"/>
              <a:chOff x="3722408" y="689855"/>
              <a:chExt cx="6862272" cy="6862272"/>
            </a:xfrm>
          </p:grpSpPr>
          <p:grpSp>
            <p:nvGrpSpPr>
              <p:cNvPr id="4" name="Gruppieren 80"/>
              <p:cNvGrpSpPr/>
              <p:nvPr/>
            </p:nvGrpSpPr>
            <p:grpSpPr bwMode="gray">
              <a:xfrm>
                <a:off x="3722408" y="689855"/>
                <a:ext cx="6862272" cy="6862272"/>
                <a:chOff x="2811600" y="1918631"/>
                <a:chExt cx="3520800" cy="3520800"/>
              </a:xfrm>
              <a:scene3d>
                <a:camera prst="perspectiveLeft" fov="4800000">
                  <a:rot lat="20108141" lon="2125700" rev="21410486"/>
                </a:camera>
                <a:lightRig rig="threePt" dir="t">
                  <a:rot lat="0" lon="0" rev="5400000"/>
                </a:lightRig>
              </a:scene3d>
            </p:grpSpPr>
            <p:sp>
              <p:nvSpPr>
                <p:cNvPr id="13" name="Oval 21"/>
                <p:cNvSpPr>
                  <a:spLocks noChangeArrowheads="1"/>
                </p:cNvSpPr>
                <p:nvPr/>
              </p:nvSpPr>
              <p:spPr bwMode="gray">
                <a:xfrm>
                  <a:off x="2811600" y="1918631"/>
                  <a:ext cx="3520800" cy="35208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C0C0C0"/>
                    </a:gs>
                    <a:gs pos="100000">
                      <a:srgbClr val="969696"/>
                    </a:gs>
                  </a:gsLst>
                  <a:lin ang="2700000" scaled="1"/>
                  <a:tileRect/>
                </a:gradFill>
                <a:ln w="12700">
                  <a:noFill/>
                  <a:round/>
                  <a:headEnd/>
                  <a:tailEnd/>
                </a:ln>
                <a:effectLst>
                  <a:outerShdw blurRad="127000" dist="63500" dir="2700000" algn="tl" rotWithShape="0">
                    <a:prstClr val="black">
                      <a:alpha val="40000"/>
                    </a:prstClr>
                  </a:outerShdw>
                </a:effectLst>
                <a:sp3d extrusionH="254000">
                  <a:bevelT w="38100" h="38100"/>
                </a:sp3d>
              </p:spPr>
              <p:txBody>
                <a:bodyPr/>
                <a:lstStyle/>
                <a:p>
                  <a:pPr fontAlgn="auto">
                    <a:lnSpc>
                      <a:spcPct val="95000"/>
                    </a:lnSpc>
                    <a:spcBef>
                      <a:spcPts val="0"/>
                    </a:spcBef>
                    <a:spcAft>
                      <a:spcPts val="800"/>
                    </a:spcAft>
                    <a:defRPr/>
                  </a:pPr>
                  <a:endParaRPr lang="en-US" noProof="1">
                    <a:latin typeface="+mn-lt"/>
                    <a:cs typeface="+mn-cs"/>
                  </a:endParaRPr>
                </a:p>
              </p:txBody>
            </p:sp>
            <p:sp>
              <p:nvSpPr>
                <p:cNvPr id="16" name="Oval 22"/>
                <p:cNvSpPr>
                  <a:spLocks noChangeArrowheads="1"/>
                </p:cNvSpPr>
                <p:nvPr/>
              </p:nvSpPr>
              <p:spPr bwMode="gray">
                <a:xfrm>
                  <a:off x="3062815" y="2171606"/>
                  <a:ext cx="3018370" cy="3016746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lnSpc>
                      <a:spcPct val="95000"/>
                    </a:lnSpc>
                    <a:spcBef>
                      <a:spcPts val="0"/>
                    </a:spcBef>
                    <a:spcAft>
                      <a:spcPts val="800"/>
                    </a:spcAft>
                    <a:defRPr/>
                  </a:pPr>
                  <a:endParaRPr lang="en-US" noProof="1">
                    <a:latin typeface="+mn-lt"/>
                    <a:cs typeface="+mn-cs"/>
                  </a:endParaRPr>
                </a:p>
              </p:txBody>
            </p:sp>
            <p:sp>
              <p:nvSpPr>
                <p:cNvPr id="17" name="Oval 23"/>
                <p:cNvSpPr>
                  <a:spLocks noChangeArrowheads="1"/>
                </p:cNvSpPr>
                <p:nvPr/>
              </p:nvSpPr>
              <p:spPr bwMode="gray">
                <a:xfrm>
                  <a:off x="3315926" y="2422685"/>
                  <a:ext cx="2514993" cy="2512691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C0C0C0"/>
                    </a:gs>
                    <a:gs pos="100000">
                      <a:srgbClr val="969696"/>
                    </a:gs>
                  </a:gsLst>
                  <a:lin ang="2700000" scaled="1"/>
                  <a:tileRect/>
                </a:gra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lnSpc>
                      <a:spcPct val="95000"/>
                    </a:lnSpc>
                    <a:spcBef>
                      <a:spcPts val="0"/>
                    </a:spcBef>
                    <a:spcAft>
                      <a:spcPts val="800"/>
                    </a:spcAft>
                    <a:defRPr/>
                  </a:pPr>
                  <a:endParaRPr lang="en-US" noProof="1">
                    <a:latin typeface="+mn-lt"/>
                    <a:cs typeface="+mn-cs"/>
                  </a:endParaRPr>
                </a:p>
              </p:txBody>
            </p:sp>
            <p:sp>
              <p:nvSpPr>
                <p:cNvPr id="18" name="Oval 24"/>
                <p:cNvSpPr>
                  <a:spLocks noChangeArrowheads="1"/>
                </p:cNvSpPr>
                <p:nvPr/>
              </p:nvSpPr>
              <p:spPr bwMode="gray">
                <a:xfrm>
                  <a:off x="3566193" y="2672817"/>
                  <a:ext cx="2011615" cy="2012427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lnSpc>
                      <a:spcPct val="95000"/>
                    </a:lnSpc>
                    <a:spcBef>
                      <a:spcPts val="0"/>
                    </a:spcBef>
                    <a:spcAft>
                      <a:spcPts val="800"/>
                    </a:spcAft>
                    <a:defRPr/>
                  </a:pPr>
                  <a:endParaRPr lang="en-US" noProof="1">
                    <a:latin typeface="+mn-lt"/>
                    <a:cs typeface="+mn-cs"/>
                  </a:endParaRPr>
                </a:p>
              </p:txBody>
            </p:sp>
            <p:sp>
              <p:nvSpPr>
                <p:cNvPr id="19" name="Oval 25"/>
                <p:cNvSpPr>
                  <a:spLocks noChangeArrowheads="1"/>
                </p:cNvSpPr>
                <p:nvPr/>
              </p:nvSpPr>
              <p:spPr bwMode="gray">
                <a:xfrm>
                  <a:off x="3817407" y="2925792"/>
                  <a:ext cx="1509185" cy="1508373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C0C0C0"/>
                    </a:gs>
                    <a:gs pos="100000">
                      <a:srgbClr val="969696"/>
                    </a:gs>
                  </a:gsLst>
                  <a:lin ang="2700000" scaled="1"/>
                  <a:tileRect/>
                </a:gra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lnSpc>
                      <a:spcPct val="95000"/>
                    </a:lnSpc>
                    <a:spcBef>
                      <a:spcPts val="0"/>
                    </a:spcBef>
                    <a:spcAft>
                      <a:spcPts val="800"/>
                    </a:spcAft>
                    <a:defRPr/>
                  </a:pPr>
                  <a:endParaRPr lang="en-US" noProof="1">
                    <a:latin typeface="+mn-lt"/>
                    <a:cs typeface="+mn-cs"/>
                  </a:endParaRPr>
                </a:p>
              </p:txBody>
            </p:sp>
            <p:sp>
              <p:nvSpPr>
                <p:cNvPr id="20" name="Oval 26"/>
                <p:cNvSpPr>
                  <a:spLocks noChangeArrowheads="1"/>
                </p:cNvSpPr>
                <p:nvPr/>
              </p:nvSpPr>
              <p:spPr bwMode="gray">
                <a:xfrm>
                  <a:off x="4067674" y="3176872"/>
                  <a:ext cx="1008651" cy="1004319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lnSpc>
                      <a:spcPct val="95000"/>
                    </a:lnSpc>
                    <a:spcBef>
                      <a:spcPts val="0"/>
                    </a:spcBef>
                    <a:spcAft>
                      <a:spcPts val="800"/>
                    </a:spcAft>
                    <a:defRPr/>
                  </a:pPr>
                  <a:endParaRPr lang="en-US" noProof="1">
                    <a:latin typeface="+mn-lt"/>
                    <a:cs typeface="+mn-cs"/>
                  </a:endParaRPr>
                </a:p>
              </p:txBody>
            </p:sp>
            <p:sp>
              <p:nvSpPr>
                <p:cNvPr id="21" name="Oval 27"/>
                <p:cNvSpPr>
                  <a:spLocks noChangeArrowheads="1"/>
                </p:cNvSpPr>
                <p:nvPr/>
              </p:nvSpPr>
              <p:spPr bwMode="gray">
                <a:xfrm>
                  <a:off x="4320785" y="3427004"/>
                  <a:ext cx="502430" cy="504054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C0C0C0"/>
                    </a:gs>
                    <a:gs pos="100000">
                      <a:srgbClr val="969696"/>
                    </a:gs>
                  </a:gsLst>
                  <a:lin ang="2700000" scaled="1"/>
                  <a:tileRect/>
                </a:gra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lnSpc>
                      <a:spcPct val="95000"/>
                    </a:lnSpc>
                    <a:spcBef>
                      <a:spcPts val="0"/>
                    </a:spcBef>
                    <a:spcAft>
                      <a:spcPts val="800"/>
                    </a:spcAft>
                    <a:defRPr/>
                  </a:pPr>
                  <a:endParaRPr lang="en-US" noProof="1">
                    <a:latin typeface="+mn-lt"/>
                    <a:cs typeface="+mn-cs"/>
                  </a:endParaRPr>
                </a:p>
              </p:txBody>
            </p:sp>
          </p:grpSp>
          <p:grpSp>
            <p:nvGrpSpPr>
              <p:cNvPr id="1393673" name="Gruppieren 18"/>
              <p:cNvGrpSpPr>
                <a:grpSpLocks/>
              </p:cNvGrpSpPr>
              <p:nvPr/>
            </p:nvGrpSpPr>
            <p:grpSpPr bwMode="auto">
              <a:xfrm rot="-5400000">
                <a:off x="4559071" y="1582560"/>
                <a:ext cx="2644229" cy="2542166"/>
                <a:chOff x="2471091" y="1498900"/>
                <a:chExt cx="3969258" cy="3816050"/>
              </a:xfrm>
            </p:grpSpPr>
            <p:sp>
              <p:nvSpPr>
                <p:cNvPr id="1393674" name="Freeform 96"/>
                <p:cNvSpPr>
                  <a:spLocks/>
                </p:cNvSpPr>
                <p:nvPr/>
              </p:nvSpPr>
              <p:spPr bwMode="gray">
                <a:xfrm rot="-2652516">
                  <a:off x="2471091" y="5269622"/>
                  <a:ext cx="418179" cy="45328"/>
                </a:xfrm>
                <a:custGeom>
                  <a:avLst/>
                  <a:gdLst>
                    <a:gd name="T0" fmla="*/ 0 w 357"/>
                    <a:gd name="T1" fmla="*/ 18 h 37"/>
                    <a:gd name="T2" fmla="*/ 334 w 357"/>
                    <a:gd name="T3" fmla="*/ 2 h 37"/>
                    <a:gd name="T4" fmla="*/ 352 w 357"/>
                    <a:gd name="T5" fmla="*/ 0 h 37"/>
                    <a:gd name="T6" fmla="*/ 352 w 357"/>
                    <a:gd name="T7" fmla="*/ 37 h 37"/>
                    <a:gd name="T8" fmla="*/ 336 w 357"/>
                    <a:gd name="T9" fmla="*/ 37 h 37"/>
                    <a:gd name="T10" fmla="*/ 0 w 357"/>
                    <a:gd name="T11" fmla="*/ 22 h 37"/>
                    <a:gd name="T12" fmla="*/ 0 w 357"/>
                    <a:gd name="T13" fmla="*/ 18 h 3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57"/>
                    <a:gd name="T22" fmla="*/ 0 h 37"/>
                    <a:gd name="T23" fmla="*/ 357 w 357"/>
                    <a:gd name="T24" fmla="*/ 37 h 3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57" h="37">
                      <a:moveTo>
                        <a:pt x="0" y="18"/>
                      </a:moveTo>
                      <a:cubicBezTo>
                        <a:pt x="334" y="2"/>
                        <a:pt x="334" y="2"/>
                        <a:pt x="334" y="2"/>
                      </a:cubicBezTo>
                      <a:cubicBezTo>
                        <a:pt x="352" y="0"/>
                        <a:pt x="352" y="0"/>
                        <a:pt x="352" y="0"/>
                      </a:cubicBezTo>
                      <a:cubicBezTo>
                        <a:pt x="352" y="0"/>
                        <a:pt x="357" y="19"/>
                        <a:pt x="352" y="37"/>
                      </a:cubicBezTo>
                      <a:cubicBezTo>
                        <a:pt x="336" y="37"/>
                        <a:pt x="336" y="37"/>
                        <a:pt x="336" y="37"/>
                      </a:cubicBezTo>
                      <a:cubicBezTo>
                        <a:pt x="0" y="22"/>
                        <a:pt x="0" y="22"/>
                        <a:pt x="0" y="22"/>
                      </a:cubicBezTo>
                      <a:lnTo>
                        <a:pt x="0" y="18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CCCCCC"/>
                    </a:gs>
                    <a:gs pos="100000">
                      <a:srgbClr val="0D0D0D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sp>
              <p:nvSpPr>
                <p:cNvPr id="1393675" name="Freeform 20"/>
                <p:cNvSpPr>
                  <a:spLocks/>
                </p:cNvSpPr>
                <p:nvPr/>
              </p:nvSpPr>
              <p:spPr bwMode="gray">
                <a:xfrm>
                  <a:off x="2703241" y="4736926"/>
                  <a:ext cx="546666" cy="540925"/>
                </a:xfrm>
                <a:custGeom>
                  <a:avLst/>
                  <a:gdLst>
                    <a:gd name="T0" fmla="*/ 281 w 726"/>
                    <a:gd name="T1" fmla="*/ 627 h 718"/>
                    <a:gd name="T2" fmla="*/ 64 w 726"/>
                    <a:gd name="T3" fmla="*/ 653 h 718"/>
                    <a:gd name="T4" fmla="*/ 64 w 726"/>
                    <a:gd name="T5" fmla="*/ 653 h 718"/>
                    <a:gd name="T6" fmla="*/ 97 w 726"/>
                    <a:gd name="T7" fmla="*/ 436 h 718"/>
                    <a:gd name="T8" fmla="*/ 473 w 726"/>
                    <a:gd name="T9" fmla="*/ 55 h 718"/>
                    <a:gd name="T10" fmla="*/ 668 w 726"/>
                    <a:gd name="T11" fmla="*/ 55 h 718"/>
                    <a:gd name="T12" fmla="*/ 668 w 726"/>
                    <a:gd name="T13" fmla="*/ 55 h 718"/>
                    <a:gd name="T14" fmla="*/ 670 w 726"/>
                    <a:gd name="T15" fmla="*/ 257 h 718"/>
                    <a:gd name="T16" fmla="*/ 281 w 726"/>
                    <a:gd name="T17" fmla="*/ 627 h 71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726"/>
                    <a:gd name="T28" fmla="*/ 0 h 718"/>
                    <a:gd name="T29" fmla="*/ 726 w 726"/>
                    <a:gd name="T30" fmla="*/ 718 h 718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726" h="718">
                      <a:moveTo>
                        <a:pt x="281" y="627"/>
                      </a:moveTo>
                      <a:cubicBezTo>
                        <a:pt x="225" y="681"/>
                        <a:pt x="130" y="718"/>
                        <a:pt x="64" y="653"/>
                      </a:cubicBezTo>
                      <a:cubicBezTo>
                        <a:pt x="64" y="653"/>
                        <a:pt x="64" y="653"/>
                        <a:pt x="64" y="653"/>
                      </a:cubicBezTo>
                      <a:cubicBezTo>
                        <a:pt x="0" y="588"/>
                        <a:pt x="41" y="490"/>
                        <a:pt x="97" y="436"/>
                      </a:cubicBezTo>
                      <a:cubicBezTo>
                        <a:pt x="473" y="55"/>
                        <a:pt x="473" y="55"/>
                        <a:pt x="473" y="55"/>
                      </a:cubicBezTo>
                      <a:cubicBezTo>
                        <a:pt x="529" y="1"/>
                        <a:pt x="614" y="0"/>
                        <a:pt x="668" y="55"/>
                      </a:cubicBezTo>
                      <a:cubicBezTo>
                        <a:pt x="668" y="55"/>
                        <a:pt x="668" y="55"/>
                        <a:pt x="668" y="55"/>
                      </a:cubicBezTo>
                      <a:cubicBezTo>
                        <a:pt x="723" y="111"/>
                        <a:pt x="726" y="202"/>
                        <a:pt x="670" y="257"/>
                      </a:cubicBezTo>
                      <a:lnTo>
                        <a:pt x="281" y="62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7D7D7D"/>
                    </a:gs>
                    <a:gs pos="36000">
                      <a:srgbClr val="7D7D7D"/>
                    </a:gs>
                    <a:gs pos="53999">
                      <a:srgbClr val="D7D7D7"/>
                    </a:gs>
                    <a:gs pos="100000">
                      <a:srgbClr val="646464"/>
                    </a:gs>
                  </a:gsLst>
                  <a:lin ang="135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sp>
              <p:nvSpPr>
                <p:cNvPr id="1393676" name="_color1"/>
                <p:cNvSpPr>
                  <a:spLocks/>
                </p:cNvSpPr>
                <p:nvPr/>
              </p:nvSpPr>
              <p:spPr bwMode="gray">
                <a:xfrm rot="-60000">
                  <a:off x="3099902" y="3155966"/>
                  <a:ext cx="1804716" cy="1703608"/>
                </a:xfrm>
                <a:custGeom>
                  <a:avLst/>
                  <a:gdLst>
                    <a:gd name="T0" fmla="*/ 141 w 1806"/>
                    <a:gd name="T1" fmla="*/ 1656 h 1705"/>
                    <a:gd name="T2" fmla="*/ 1769 w 1806"/>
                    <a:gd name="T3" fmla="*/ 166 h 1705"/>
                    <a:gd name="T4" fmla="*/ 1771 w 1806"/>
                    <a:gd name="T5" fmla="*/ 36 h 1705"/>
                    <a:gd name="T6" fmla="*/ 1642 w 1806"/>
                    <a:gd name="T7" fmla="*/ 35 h 1705"/>
                    <a:gd name="T8" fmla="*/ 63 w 1806"/>
                    <a:gd name="T9" fmla="*/ 1553 h 1705"/>
                    <a:gd name="T10" fmla="*/ 35 w 1806"/>
                    <a:gd name="T11" fmla="*/ 1669 h 1705"/>
                    <a:gd name="T12" fmla="*/ 141 w 1806"/>
                    <a:gd name="T13" fmla="*/ 1656 h 1705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806"/>
                    <a:gd name="T22" fmla="*/ 0 h 1705"/>
                    <a:gd name="T23" fmla="*/ 1806 w 1806"/>
                    <a:gd name="T24" fmla="*/ 1705 h 1705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806" h="1705">
                      <a:moveTo>
                        <a:pt x="141" y="1656"/>
                      </a:moveTo>
                      <a:cubicBezTo>
                        <a:pt x="1769" y="166"/>
                        <a:pt x="1769" y="166"/>
                        <a:pt x="1769" y="166"/>
                      </a:cubicBezTo>
                      <a:cubicBezTo>
                        <a:pt x="1805" y="131"/>
                        <a:pt x="1806" y="73"/>
                        <a:pt x="1771" y="36"/>
                      </a:cubicBezTo>
                      <a:cubicBezTo>
                        <a:pt x="1736" y="0"/>
                        <a:pt x="1678" y="0"/>
                        <a:pt x="1642" y="35"/>
                      </a:cubicBezTo>
                      <a:cubicBezTo>
                        <a:pt x="63" y="1553"/>
                        <a:pt x="63" y="1553"/>
                        <a:pt x="63" y="1553"/>
                      </a:cubicBezTo>
                      <a:cubicBezTo>
                        <a:pt x="26" y="1588"/>
                        <a:pt x="0" y="1632"/>
                        <a:pt x="35" y="1669"/>
                      </a:cubicBezTo>
                      <a:cubicBezTo>
                        <a:pt x="69" y="1705"/>
                        <a:pt x="107" y="1688"/>
                        <a:pt x="141" y="1656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sp>
              <p:nvSpPr>
                <p:cNvPr id="48" name="_color1"/>
                <p:cNvSpPr>
                  <a:spLocks/>
                </p:cNvSpPr>
                <p:nvPr/>
              </p:nvSpPr>
              <p:spPr bwMode="gray">
                <a:xfrm rot="21540000">
                  <a:off x="3139613" y="3190189"/>
                  <a:ext cx="1763702" cy="1667980"/>
                </a:xfrm>
                <a:custGeom>
                  <a:avLst/>
                  <a:gdLst/>
                  <a:ahLst/>
                  <a:cxnLst>
                    <a:cxn ang="0">
                      <a:pos x="1729" y="0"/>
                    </a:cxn>
                    <a:cxn ang="0">
                      <a:pos x="1731" y="1"/>
                    </a:cxn>
                    <a:cxn ang="0">
                      <a:pos x="1729" y="131"/>
                    </a:cxn>
                    <a:cxn ang="0">
                      <a:pos x="101" y="1621"/>
                    </a:cxn>
                    <a:cxn ang="0">
                      <a:pos x="0" y="1639"/>
                    </a:cxn>
                    <a:cxn ang="0">
                      <a:pos x="1729" y="0"/>
                    </a:cxn>
                  </a:cxnLst>
                  <a:rect l="0" t="0" r="r" b="b"/>
                  <a:pathLst>
                    <a:path w="1766" h="1668">
                      <a:moveTo>
                        <a:pt x="1729" y="0"/>
                      </a:moveTo>
                      <a:cubicBezTo>
                        <a:pt x="1730" y="0"/>
                        <a:pt x="1730" y="1"/>
                        <a:pt x="1731" y="1"/>
                      </a:cubicBezTo>
                      <a:cubicBezTo>
                        <a:pt x="1766" y="38"/>
                        <a:pt x="1765" y="96"/>
                        <a:pt x="1729" y="131"/>
                      </a:cubicBezTo>
                      <a:cubicBezTo>
                        <a:pt x="101" y="1621"/>
                        <a:pt x="101" y="1621"/>
                        <a:pt x="101" y="1621"/>
                      </a:cubicBezTo>
                      <a:cubicBezTo>
                        <a:pt x="69" y="1652"/>
                        <a:pt x="33" y="1668"/>
                        <a:pt x="0" y="1639"/>
                      </a:cubicBezTo>
                      <a:lnTo>
                        <a:pt x="1729" y="0"/>
                      </a:ln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noProof="1">
                    <a:latin typeface="+mn-lt"/>
                    <a:cs typeface="+mn-cs"/>
                  </a:endParaRPr>
                </a:p>
              </p:txBody>
            </p:sp>
            <p:sp>
              <p:nvSpPr>
                <p:cNvPr id="49" name="_color1"/>
                <p:cNvSpPr>
                  <a:spLocks/>
                </p:cNvSpPr>
                <p:nvPr/>
              </p:nvSpPr>
              <p:spPr bwMode="gray">
                <a:xfrm rot="21540000">
                  <a:off x="4402804" y="2325222"/>
                  <a:ext cx="2035407" cy="1303406"/>
                </a:xfrm>
                <a:custGeom>
                  <a:avLst/>
                  <a:gdLst/>
                  <a:ahLst/>
                  <a:cxnLst>
                    <a:cxn ang="0">
                      <a:pos x="1298" y="0"/>
                    </a:cxn>
                    <a:cxn ang="0">
                      <a:pos x="2007" y="261"/>
                    </a:cxn>
                    <a:cxn ang="0">
                      <a:pos x="90" y="1304"/>
                    </a:cxn>
                    <a:cxn ang="0">
                      <a:pos x="0" y="1264"/>
                    </a:cxn>
                    <a:cxn ang="0">
                      <a:pos x="1298" y="0"/>
                    </a:cxn>
                  </a:cxnLst>
                  <a:rect l="0" t="0" r="r" b="b"/>
                  <a:pathLst>
                    <a:path w="2037" h="1304">
                      <a:moveTo>
                        <a:pt x="1298" y="0"/>
                      </a:moveTo>
                      <a:cubicBezTo>
                        <a:pt x="1298" y="0"/>
                        <a:pt x="1990" y="84"/>
                        <a:pt x="2007" y="261"/>
                      </a:cubicBezTo>
                      <a:cubicBezTo>
                        <a:pt x="2037" y="577"/>
                        <a:pt x="90" y="1304"/>
                        <a:pt x="90" y="1304"/>
                      </a:cubicBezTo>
                      <a:cubicBezTo>
                        <a:pt x="0" y="1264"/>
                        <a:pt x="0" y="1264"/>
                        <a:pt x="0" y="1264"/>
                      </a:cubicBezTo>
                      <a:cubicBezTo>
                        <a:pt x="1298" y="0"/>
                        <a:pt x="1298" y="0"/>
                        <a:pt x="1298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1">
                        <a:lumMod val="75000"/>
                      </a:schemeClr>
                    </a:gs>
                    <a:gs pos="100000">
                      <a:schemeClr val="accent1">
                        <a:lumMod val="60000"/>
                        <a:lumOff val="40000"/>
                      </a:schemeClr>
                    </a:gs>
                  </a:gsLst>
                  <a:lin ang="2700000" scaled="1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noProof="1">
                    <a:latin typeface="+mn-lt"/>
                    <a:cs typeface="+mn-cs"/>
                  </a:endParaRPr>
                </a:p>
              </p:txBody>
            </p:sp>
            <p:sp>
              <p:nvSpPr>
                <p:cNvPr id="50" name="_color1"/>
                <p:cNvSpPr>
                  <a:spLocks/>
                </p:cNvSpPr>
                <p:nvPr/>
              </p:nvSpPr>
              <p:spPr bwMode="gray">
                <a:xfrm rot="21540000">
                  <a:off x="4355138" y="1498381"/>
                  <a:ext cx="1334693" cy="2099273"/>
                </a:xfrm>
                <a:custGeom>
                  <a:avLst/>
                  <a:gdLst/>
                  <a:ahLst/>
                  <a:cxnLst>
                    <a:cxn ang="0">
                      <a:pos x="1009" y="71"/>
                    </a:cxn>
                    <a:cxn ang="0">
                      <a:pos x="1337" y="834"/>
                    </a:cxn>
                    <a:cxn ang="0">
                      <a:pos x="41" y="2098"/>
                    </a:cxn>
                    <a:cxn ang="0">
                      <a:pos x="0" y="2021"/>
                    </a:cxn>
                    <a:cxn ang="0">
                      <a:pos x="1009" y="71"/>
                    </a:cxn>
                  </a:cxnLst>
                  <a:rect l="0" t="0" r="r" b="b"/>
                  <a:pathLst>
                    <a:path w="1337" h="2100">
                      <a:moveTo>
                        <a:pt x="1009" y="71"/>
                      </a:moveTo>
                      <a:cubicBezTo>
                        <a:pt x="1207" y="120"/>
                        <a:pt x="1337" y="834"/>
                        <a:pt x="1337" y="834"/>
                      </a:cubicBezTo>
                      <a:cubicBezTo>
                        <a:pt x="37" y="2100"/>
                        <a:pt x="41" y="2098"/>
                        <a:pt x="41" y="2098"/>
                      </a:cubicBezTo>
                      <a:cubicBezTo>
                        <a:pt x="0" y="2021"/>
                        <a:pt x="0" y="2021"/>
                        <a:pt x="0" y="2021"/>
                      </a:cubicBezTo>
                      <a:cubicBezTo>
                        <a:pt x="0" y="2021"/>
                        <a:pt x="719" y="0"/>
                        <a:pt x="1009" y="71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1">
                        <a:lumMod val="60000"/>
                        <a:lumOff val="40000"/>
                      </a:schemeClr>
                    </a:gs>
                    <a:gs pos="100000">
                      <a:schemeClr val="accent1">
                        <a:lumMod val="20000"/>
                        <a:lumOff val="80000"/>
                      </a:schemeClr>
                    </a:gs>
                  </a:gsLst>
                  <a:lin ang="8100000" scaled="1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noProof="1">
                    <a:latin typeface="+mn-lt"/>
                    <a:cs typeface="+mn-cs"/>
                  </a:endParaRPr>
                </a:p>
              </p:txBody>
            </p:sp>
            <p:sp>
              <p:nvSpPr>
                <p:cNvPr id="51" name="_color1"/>
                <p:cNvSpPr>
                  <a:spLocks/>
                </p:cNvSpPr>
                <p:nvPr/>
              </p:nvSpPr>
              <p:spPr bwMode="gray">
                <a:xfrm rot="21540000">
                  <a:off x="4402805" y="2327605"/>
                  <a:ext cx="1430029" cy="1317705"/>
                </a:xfrm>
                <a:custGeom>
                  <a:avLst/>
                  <a:gdLst/>
                  <a:ahLst/>
                  <a:cxnLst>
                    <a:cxn ang="0">
                      <a:pos x="1293" y="0"/>
                    </a:cxn>
                    <a:cxn ang="0">
                      <a:pos x="1342" y="888"/>
                    </a:cxn>
                    <a:cxn ang="0">
                      <a:pos x="78" y="1317"/>
                    </a:cxn>
                    <a:cxn ang="0">
                      <a:pos x="0" y="1266"/>
                    </a:cxn>
                    <a:cxn ang="0">
                      <a:pos x="1293" y="0"/>
                    </a:cxn>
                  </a:cxnLst>
                  <a:rect l="0" t="0" r="r" b="b"/>
                  <a:pathLst>
                    <a:path w="1430" h="1317">
                      <a:moveTo>
                        <a:pt x="1293" y="0"/>
                      </a:moveTo>
                      <a:cubicBezTo>
                        <a:pt x="1293" y="0"/>
                        <a:pt x="1430" y="735"/>
                        <a:pt x="1342" y="888"/>
                      </a:cubicBezTo>
                      <a:cubicBezTo>
                        <a:pt x="1192" y="1146"/>
                        <a:pt x="78" y="1317"/>
                        <a:pt x="78" y="1317"/>
                      </a:cubicBezTo>
                      <a:cubicBezTo>
                        <a:pt x="0" y="1266"/>
                        <a:pt x="0" y="1266"/>
                        <a:pt x="0" y="1266"/>
                      </a:cubicBezTo>
                      <a:cubicBezTo>
                        <a:pt x="1293" y="0"/>
                        <a:pt x="1293" y="0"/>
                        <a:pt x="1293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/>
                    </a:gs>
                  </a:gsLst>
                  <a:lin ang="13500000" scaled="1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noProof="1">
                    <a:latin typeface="+mn-lt"/>
                    <a:cs typeface="+mn-cs"/>
                  </a:endParaRPr>
                </a:p>
              </p:txBody>
            </p:sp>
            <p:sp>
              <p:nvSpPr>
                <p:cNvPr id="52" name="_color1"/>
                <p:cNvSpPr>
                  <a:spLocks/>
                </p:cNvSpPr>
                <p:nvPr/>
              </p:nvSpPr>
              <p:spPr bwMode="gray">
                <a:xfrm rot="21540000">
                  <a:off x="4357519" y="2070259"/>
                  <a:ext cx="1339460" cy="1525010"/>
                </a:xfrm>
                <a:custGeom>
                  <a:avLst/>
                  <a:gdLst/>
                  <a:ahLst/>
                  <a:cxnLst>
                    <a:cxn ang="0">
                      <a:pos x="1339" y="258"/>
                    </a:cxn>
                    <a:cxn ang="0">
                      <a:pos x="272" y="274"/>
                    </a:cxn>
                    <a:cxn ang="0">
                      <a:pos x="0" y="1449"/>
                    </a:cxn>
                    <a:cxn ang="0">
                      <a:pos x="42" y="1526"/>
                    </a:cxn>
                    <a:cxn ang="0">
                      <a:pos x="1339" y="258"/>
                    </a:cxn>
                  </a:cxnLst>
                  <a:rect l="0" t="0" r="r" b="b"/>
                  <a:pathLst>
                    <a:path w="1339" h="1526">
                      <a:moveTo>
                        <a:pt x="1339" y="258"/>
                      </a:moveTo>
                      <a:cubicBezTo>
                        <a:pt x="1339" y="258"/>
                        <a:pt x="380" y="0"/>
                        <a:pt x="272" y="274"/>
                      </a:cubicBezTo>
                      <a:cubicBezTo>
                        <a:pt x="69" y="787"/>
                        <a:pt x="0" y="1449"/>
                        <a:pt x="0" y="1449"/>
                      </a:cubicBezTo>
                      <a:cubicBezTo>
                        <a:pt x="42" y="1526"/>
                        <a:pt x="42" y="1526"/>
                        <a:pt x="42" y="1526"/>
                      </a:cubicBezTo>
                      <a:cubicBezTo>
                        <a:pt x="1339" y="258"/>
                        <a:pt x="1339" y="258"/>
                        <a:pt x="1339" y="258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chemeClr val="accent1">
                        <a:lumMod val="75000"/>
                      </a:schemeClr>
                    </a:gs>
                    <a:gs pos="100000">
                      <a:schemeClr val="accent1">
                        <a:lumMod val="60000"/>
                        <a:lumOff val="40000"/>
                      </a:schemeClr>
                    </a:gs>
                  </a:gsLst>
                  <a:lin ang="13500000" scaled="1"/>
                  <a:tileRect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noProof="1">
                    <a:latin typeface="+mn-lt"/>
                    <a:cs typeface="+mn-cs"/>
                  </a:endParaRPr>
                </a:p>
              </p:txBody>
            </p:sp>
          </p:grpSp>
        </p:grpSp>
        <p:pic>
          <p:nvPicPr>
            <p:cNvPr id="1393682" name="_effect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gray">
            <a:xfrm rot="-304211">
              <a:off x="6976531" y="3957793"/>
              <a:ext cx="481511" cy="329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000" b="1" dirty="0" smtClean="0"/>
              <a:t>Как развивался общественный контроль в Пермском крае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4074553"/>
              </p:ext>
            </p:extLst>
          </p:nvPr>
        </p:nvGraphicFramePr>
        <p:xfrm>
          <a:off x="107504" y="1052736"/>
          <a:ext cx="8640960" cy="56660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62590"/>
                <a:gridCol w="1578370"/>
              </a:tblGrid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Мероприятие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Период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49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</a:rPr>
                        <a:t>«Разовые акции» контроля наиболее проблемных</a:t>
                      </a:r>
                      <a:r>
                        <a:rPr lang="ru-RU" sz="2000" baseline="0" dirty="0" smtClean="0">
                          <a:effectLst/>
                          <a:latin typeface="+mn-lt"/>
                        </a:rPr>
                        <a:t> и закрытых для общества учреждений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</a:rPr>
                        <a:t>С 1997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47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</a:rPr>
                        <a:t>«Двери открыты»  Эксперимент по осуществлению общественного контроля в </a:t>
                      </a:r>
                      <a:r>
                        <a:rPr lang="ru-RU" sz="2000" dirty="0" err="1" smtClean="0">
                          <a:effectLst/>
                          <a:latin typeface="+mn-lt"/>
                        </a:rPr>
                        <a:t>интернатных</a:t>
                      </a:r>
                      <a:r>
                        <a:rPr lang="ru-RU" sz="2000" dirty="0" smtClean="0">
                          <a:effectLst/>
                          <a:latin typeface="+mn-lt"/>
                        </a:rPr>
                        <a:t> учреждениях, утвержденный Распоряжением Губернатора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</a:rPr>
                        <a:t>С 2003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71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«Продвижение общественного контроля в массы» разовые акции, распространение методик, всеобуч</a:t>
                      </a:r>
                      <a:r>
                        <a:rPr lang="ru-RU" sz="2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общественных наблюдателей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</a:rPr>
                        <a:t>С 2005 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71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«Общественный контроль строго по правилам»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Принят Закон «Об общественном (гражданском) контроле в Пермском крае»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</a:rPr>
                        <a:t>С 2011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571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</a:rPr>
                        <a:t>«Общественный контроль в тренде»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Принят Федеральный Закон «Об основах</a:t>
                      </a:r>
                      <a:r>
                        <a:rPr lang="ru-RU" sz="20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общественного контроля»</a:t>
                      </a:r>
                      <a:endParaRPr lang="ru-RU" sz="20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+mn-lt"/>
                        </a:rPr>
                        <a:t>С 2014</a:t>
                      </a:r>
                      <a:endParaRPr lang="ru-RU" sz="20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689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82" name="_h1"/>
          <p:cNvSpPr>
            <a:spLocks noGrp="1" noChangeArrowheads="1"/>
          </p:cNvSpPr>
          <p:nvPr>
            <p:ph type="title" idx="4294967295"/>
          </p:nvPr>
        </p:nvSpPr>
        <p:spPr bwMode="gray">
          <a:xfrm>
            <a:off x="323850" y="238125"/>
            <a:ext cx="8496300" cy="617538"/>
          </a:xfrm>
        </p:spPr>
        <p:txBody>
          <a:bodyPr/>
          <a:lstStyle/>
          <a:p>
            <a:r>
              <a:rPr lang="ru-RU" smtClean="0">
                <a:latin typeface="Calibri" pitchFamily="34" charset="0"/>
              </a:rPr>
              <a:t>Зачем нужен общественный контроль</a:t>
            </a:r>
            <a:endParaRPr lang="ru-RU" noProof="1" smtClean="0">
              <a:latin typeface="Calibri" pitchFamily="34" charset="0"/>
            </a:endParaRPr>
          </a:p>
        </p:txBody>
      </p:sp>
      <p:grpSp>
        <p:nvGrpSpPr>
          <p:cNvPr id="1402895" name="Gruppieren 152"/>
          <p:cNvGrpSpPr>
            <a:grpSpLocks/>
          </p:cNvGrpSpPr>
          <p:nvPr/>
        </p:nvGrpSpPr>
        <p:grpSpPr bwMode="auto">
          <a:xfrm>
            <a:off x="755650" y="1628775"/>
            <a:ext cx="3290888" cy="4356100"/>
            <a:chOff x="3170996" y="1524000"/>
            <a:chExt cx="3290130" cy="4356100"/>
          </a:xfrm>
        </p:grpSpPr>
        <p:grpSp>
          <p:nvGrpSpPr>
            <p:cNvPr id="1402896" name="Gruppieren 149"/>
            <p:cNvGrpSpPr>
              <a:grpSpLocks/>
            </p:cNvGrpSpPr>
            <p:nvPr/>
          </p:nvGrpSpPr>
          <p:grpSpPr bwMode="auto">
            <a:xfrm>
              <a:off x="4699000" y="1890866"/>
              <a:ext cx="1482725" cy="3166909"/>
              <a:chOff x="4699000" y="1890866"/>
              <a:chExt cx="1482725" cy="3166909"/>
            </a:xfrm>
          </p:grpSpPr>
          <p:grpSp>
            <p:nvGrpSpPr>
              <p:cNvPr id="1402897" name="Gruppieren 148"/>
              <p:cNvGrpSpPr>
                <a:grpSpLocks/>
              </p:cNvGrpSpPr>
              <p:nvPr/>
            </p:nvGrpSpPr>
            <p:grpSpPr bwMode="auto">
              <a:xfrm>
                <a:off x="4699000" y="4732338"/>
                <a:ext cx="1482725" cy="325437"/>
                <a:chOff x="4699000" y="4732338"/>
                <a:chExt cx="1482725" cy="325437"/>
              </a:xfrm>
            </p:grpSpPr>
            <p:sp>
              <p:nvSpPr>
                <p:cNvPr id="1402898" name="Freeform 161"/>
                <p:cNvSpPr>
                  <a:spLocks noEditPoints="1"/>
                </p:cNvSpPr>
                <p:nvPr/>
              </p:nvSpPr>
              <p:spPr bwMode="gray">
                <a:xfrm>
                  <a:off x="4699000" y="4732338"/>
                  <a:ext cx="1482725" cy="325437"/>
                </a:xfrm>
                <a:custGeom>
                  <a:avLst/>
                  <a:gdLst>
                    <a:gd name="T0" fmla="*/ 428 w 856"/>
                    <a:gd name="T1" fmla="*/ 0 h 187"/>
                    <a:gd name="T2" fmla="*/ 0 w 856"/>
                    <a:gd name="T3" fmla="*/ 94 h 187"/>
                    <a:gd name="T4" fmla="*/ 428 w 856"/>
                    <a:gd name="T5" fmla="*/ 187 h 187"/>
                    <a:gd name="T6" fmla="*/ 856 w 856"/>
                    <a:gd name="T7" fmla="*/ 94 h 187"/>
                    <a:gd name="T8" fmla="*/ 428 w 856"/>
                    <a:gd name="T9" fmla="*/ 0 h 187"/>
                    <a:gd name="T10" fmla="*/ 428 w 856"/>
                    <a:gd name="T11" fmla="*/ 128 h 187"/>
                    <a:gd name="T12" fmla="*/ 105 w 856"/>
                    <a:gd name="T13" fmla="*/ 73 h 187"/>
                    <a:gd name="T14" fmla="*/ 428 w 856"/>
                    <a:gd name="T15" fmla="*/ 17 h 187"/>
                    <a:gd name="T16" fmla="*/ 751 w 856"/>
                    <a:gd name="T17" fmla="*/ 73 h 187"/>
                    <a:gd name="T18" fmla="*/ 428 w 856"/>
                    <a:gd name="T19" fmla="*/ 128 h 187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856"/>
                    <a:gd name="T31" fmla="*/ 0 h 187"/>
                    <a:gd name="T32" fmla="*/ 856 w 856"/>
                    <a:gd name="T33" fmla="*/ 187 h 187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856" h="187">
                      <a:moveTo>
                        <a:pt x="428" y="0"/>
                      </a:moveTo>
                      <a:cubicBezTo>
                        <a:pt x="191" y="0"/>
                        <a:pt x="0" y="42"/>
                        <a:pt x="0" y="94"/>
                      </a:cubicBezTo>
                      <a:cubicBezTo>
                        <a:pt x="0" y="145"/>
                        <a:pt x="191" y="187"/>
                        <a:pt x="428" y="187"/>
                      </a:cubicBezTo>
                      <a:cubicBezTo>
                        <a:pt x="664" y="187"/>
                        <a:pt x="856" y="145"/>
                        <a:pt x="856" y="94"/>
                      </a:cubicBezTo>
                      <a:cubicBezTo>
                        <a:pt x="856" y="42"/>
                        <a:pt x="664" y="0"/>
                        <a:pt x="428" y="0"/>
                      </a:cubicBezTo>
                      <a:close/>
                      <a:moveTo>
                        <a:pt x="428" y="128"/>
                      </a:moveTo>
                      <a:cubicBezTo>
                        <a:pt x="250" y="128"/>
                        <a:pt x="105" y="103"/>
                        <a:pt x="105" y="73"/>
                      </a:cubicBezTo>
                      <a:cubicBezTo>
                        <a:pt x="105" y="42"/>
                        <a:pt x="250" y="17"/>
                        <a:pt x="428" y="17"/>
                      </a:cubicBezTo>
                      <a:cubicBezTo>
                        <a:pt x="606" y="17"/>
                        <a:pt x="751" y="42"/>
                        <a:pt x="751" y="73"/>
                      </a:cubicBezTo>
                      <a:cubicBezTo>
                        <a:pt x="751" y="103"/>
                        <a:pt x="606" y="128"/>
                        <a:pt x="428" y="128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D1D1D1"/>
                    </a:gs>
                    <a:gs pos="100000">
                      <a:srgbClr val="616161"/>
                    </a:gs>
                  </a:gsLst>
                  <a:lin ang="189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sp>
              <p:nvSpPr>
                <p:cNvPr id="1402899" name="Oval 358"/>
                <p:cNvSpPr>
                  <a:spLocks noChangeArrowheads="1"/>
                </p:cNvSpPr>
                <p:nvPr/>
              </p:nvSpPr>
              <p:spPr bwMode="gray">
                <a:xfrm>
                  <a:off x="5308600" y="4815890"/>
                  <a:ext cx="266833" cy="57735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7D7D7D"/>
                    </a:gs>
                    <a:gs pos="100000">
                      <a:srgbClr val="AFAFAF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402900" name="Group 239"/>
              <p:cNvGrpSpPr>
                <a:grpSpLocks/>
              </p:cNvGrpSpPr>
              <p:nvPr/>
            </p:nvGrpSpPr>
            <p:grpSpPr bwMode="auto">
              <a:xfrm>
                <a:off x="5367338" y="1890866"/>
                <a:ext cx="728670" cy="2957360"/>
                <a:chOff x="2880" y="971"/>
                <a:chExt cx="415" cy="1683"/>
              </a:xfrm>
            </p:grpSpPr>
            <p:sp>
              <p:nvSpPr>
                <p:cNvPr id="1402901" name="Freeform 240"/>
                <p:cNvSpPr>
                  <a:spLocks/>
                </p:cNvSpPr>
                <p:nvPr/>
              </p:nvSpPr>
              <p:spPr bwMode="gray">
                <a:xfrm>
                  <a:off x="2880" y="971"/>
                  <a:ext cx="407" cy="1460"/>
                </a:xfrm>
                <a:custGeom>
                  <a:avLst/>
                  <a:gdLst>
                    <a:gd name="T0" fmla="*/ 7 w 246"/>
                    <a:gd name="T1" fmla="*/ 814 h 884"/>
                    <a:gd name="T2" fmla="*/ 24 w 246"/>
                    <a:gd name="T3" fmla="*/ 670 h 884"/>
                    <a:gd name="T4" fmla="*/ 29 w 246"/>
                    <a:gd name="T5" fmla="*/ 651 h 884"/>
                    <a:gd name="T6" fmla="*/ 82 w 246"/>
                    <a:gd name="T7" fmla="*/ 321 h 884"/>
                    <a:gd name="T8" fmla="*/ 82 w 246"/>
                    <a:gd name="T9" fmla="*/ 321 h 884"/>
                    <a:gd name="T10" fmla="*/ 21 w 246"/>
                    <a:gd name="T11" fmla="*/ 186 h 884"/>
                    <a:gd name="T12" fmla="*/ 0 w 246"/>
                    <a:gd name="T13" fmla="*/ 122 h 884"/>
                    <a:gd name="T14" fmla="*/ 66 w 246"/>
                    <a:gd name="T15" fmla="*/ 21 h 884"/>
                    <a:gd name="T16" fmla="*/ 107 w 246"/>
                    <a:gd name="T17" fmla="*/ 57 h 884"/>
                    <a:gd name="T18" fmla="*/ 109 w 246"/>
                    <a:gd name="T19" fmla="*/ 34 h 884"/>
                    <a:gd name="T20" fmla="*/ 127 w 246"/>
                    <a:gd name="T21" fmla="*/ 68 h 884"/>
                    <a:gd name="T22" fmla="*/ 155 w 246"/>
                    <a:gd name="T23" fmla="*/ 10 h 884"/>
                    <a:gd name="T24" fmla="*/ 166 w 246"/>
                    <a:gd name="T25" fmla="*/ 47 h 884"/>
                    <a:gd name="T26" fmla="*/ 194 w 246"/>
                    <a:gd name="T27" fmla="*/ 38 h 884"/>
                    <a:gd name="T28" fmla="*/ 227 w 246"/>
                    <a:gd name="T29" fmla="*/ 86 h 884"/>
                    <a:gd name="T30" fmla="*/ 238 w 246"/>
                    <a:gd name="T31" fmla="*/ 165 h 884"/>
                    <a:gd name="T32" fmla="*/ 120 w 246"/>
                    <a:gd name="T33" fmla="*/ 328 h 884"/>
                    <a:gd name="T34" fmla="*/ 99 w 246"/>
                    <a:gd name="T35" fmla="*/ 662 h 884"/>
                    <a:gd name="T36" fmla="*/ 101 w 246"/>
                    <a:gd name="T37" fmla="*/ 678 h 884"/>
                    <a:gd name="T38" fmla="*/ 87 w 246"/>
                    <a:gd name="T39" fmla="*/ 827 h 884"/>
                    <a:gd name="T40" fmla="*/ 75 w 246"/>
                    <a:gd name="T41" fmla="*/ 868 h 884"/>
                    <a:gd name="T42" fmla="*/ 14 w 246"/>
                    <a:gd name="T43" fmla="*/ 865 h 884"/>
                    <a:gd name="T44" fmla="*/ 7 w 246"/>
                    <a:gd name="T45" fmla="*/ 814 h 884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246"/>
                    <a:gd name="T70" fmla="*/ 0 h 884"/>
                    <a:gd name="T71" fmla="*/ 246 w 246"/>
                    <a:gd name="T72" fmla="*/ 884 h 884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246" h="884">
                      <a:moveTo>
                        <a:pt x="7" y="814"/>
                      </a:moveTo>
                      <a:cubicBezTo>
                        <a:pt x="24" y="670"/>
                        <a:pt x="24" y="670"/>
                        <a:pt x="24" y="670"/>
                      </a:cubicBezTo>
                      <a:cubicBezTo>
                        <a:pt x="24" y="670"/>
                        <a:pt x="26" y="658"/>
                        <a:pt x="29" y="651"/>
                      </a:cubicBezTo>
                      <a:cubicBezTo>
                        <a:pt x="82" y="321"/>
                        <a:pt x="82" y="321"/>
                        <a:pt x="82" y="321"/>
                      </a:cubicBezTo>
                      <a:cubicBezTo>
                        <a:pt x="82" y="321"/>
                        <a:pt x="82" y="321"/>
                        <a:pt x="82" y="321"/>
                      </a:cubicBezTo>
                      <a:cubicBezTo>
                        <a:pt x="21" y="186"/>
                        <a:pt x="21" y="186"/>
                        <a:pt x="21" y="186"/>
                      </a:cubicBezTo>
                      <a:cubicBezTo>
                        <a:pt x="8" y="167"/>
                        <a:pt x="0" y="122"/>
                        <a:pt x="0" y="122"/>
                      </a:cubicBezTo>
                      <a:cubicBezTo>
                        <a:pt x="13" y="56"/>
                        <a:pt x="66" y="21"/>
                        <a:pt x="66" y="21"/>
                      </a:cubicBezTo>
                      <a:cubicBezTo>
                        <a:pt x="66" y="21"/>
                        <a:pt x="96" y="47"/>
                        <a:pt x="107" y="57"/>
                      </a:cubicBezTo>
                      <a:cubicBezTo>
                        <a:pt x="106" y="42"/>
                        <a:pt x="109" y="34"/>
                        <a:pt x="109" y="34"/>
                      </a:cubicBezTo>
                      <a:cubicBezTo>
                        <a:pt x="113" y="34"/>
                        <a:pt x="122" y="56"/>
                        <a:pt x="127" y="68"/>
                      </a:cubicBezTo>
                      <a:cubicBezTo>
                        <a:pt x="144" y="0"/>
                        <a:pt x="155" y="10"/>
                        <a:pt x="155" y="10"/>
                      </a:cubicBezTo>
                      <a:cubicBezTo>
                        <a:pt x="166" y="47"/>
                        <a:pt x="166" y="47"/>
                        <a:pt x="166" y="47"/>
                      </a:cubicBezTo>
                      <a:cubicBezTo>
                        <a:pt x="166" y="47"/>
                        <a:pt x="187" y="38"/>
                        <a:pt x="194" y="38"/>
                      </a:cubicBezTo>
                      <a:cubicBezTo>
                        <a:pt x="209" y="37"/>
                        <a:pt x="227" y="86"/>
                        <a:pt x="227" y="86"/>
                      </a:cubicBezTo>
                      <a:cubicBezTo>
                        <a:pt x="243" y="124"/>
                        <a:pt x="246" y="147"/>
                        <a:pt x="238" y="165"/>
                      </a:cubicBezTo>
                      <a:cubicBezTo>
                        <a:pt x="223" y="202"/>
                        <a:pt x="155" y="285"/>
                        <a:pt x="120" y="328"/>
                      </a:cubicBezTo>
                      <a:cubicBezTo>
                        <a:pt x="114" y="414"/>
                        <a:pt x="99" y="663"/>
                        <a:pt x="99" y="662"/>
                      </a:cubicBezTo>
                      <a:cubicBezTo>
                        <a:pt x="99" y="663"/>
                        <a:pt x="100" y="671"/>
                        <a:pt x="101" y="678"/>
                      </a:cubicBezTo>
                      <a:cubicBezTo>
                        <a:pt x="87" y="827"/>
                        <a:pt x="87" y="827"/>
                        <a:pt x="87" y="827"/>
                      </a:cubicBezTo>
                      <a:cubicBezTo>
                        <a:pt x="87" y="827"/>
                        <a:pt x="83" y="856"/>
                        <a:pt x="75" y="868"/>
                      </a:cubicBezTo>
                      <a:cubicBezTo>
                        <a:pt x="75" y="868"/>
                        <a:pt x="41" y="884"/>
                        <a:pt x="14" y="865"/>
                      </a:cubicBezTo>
                      <a:cubicBezTo>
                        <a:pt x="14" y="865"/>
                        <a:pt x="5" y="840"/>
                        <a:pt x="7" y="81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EAEAEA"/>
                    </a:gs>
                    <a:gs pos="100000">
                      <a:srgbClr val="CACACA"/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sp>
              <p:nvSpPr>
                <p:cNvPr id="1402902" name="Freeform 241"/>
                <p:cNvSpPr>
                  <a:spLocks/>
                </p:cNvSpPr>
                <p:nvPr/>
              </p:nvSpPr>
              <p:spPr bwMode="gray">
                <a:xfrm>
                  <a:off x="2882" y="1003"/>
                  <a:ext cx="209" cy="554"/>
                </a:xfrm>
                <a:custGeom>
                  <a:avLst/>
                  <a:gdLst>
                    <a:gd name="T0" fmla="*/ 127 w 127"/>
                    <a:gd name="T1" fmla="*/ 49 h 336"/>
                    <a:gd name="T2" fmla="*/ 97 w 127"/>
                    <a:gd name="T3" fmla="*/ 335 h 336"/>
                    <a:gd name="T4" fmla="*/ 69 w 127"/>
                    <a:gd name="T5" fmla="*/ 276 h 336"/>
                    <a:gd name="T6" fmla="*/ 15 w 127"/>
                    <a:gd name="T7" fmla="*/ 156 h 336"/>
                    <a:gd name="T8" fmla="*/ 0 w 127"/>
                    <a:gd name="T9" fmla="*/ 103 h 336"/>
                    <a:gd name="T10" fmla="*/ 66 w 127"/>
                    <a:gd name="T11" fmla="*/ 2 h 336"/>
                    <a:gd name="T12" fmla="*/ 127 w 127"/>
                    <a:gd name="T13" fmla="*/ 49 h 3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27"/>
                    <a:gd name="T22" fmla="*/ 0 h 336"/>
                    <a:gd name="T23" fmla="*/ 127 w 127"/>
                    <a:gd name="T24" fmla="*/ 336 h 3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27" h="336">
                      <a:moveTo>
                        <a:pt x="127" y="49"/>
                      </a:moveTo>
                      <a:cubicBezTo>
                        <a:pt x="127" y="49"/>
                        <a:pt x="102" y="283"/>
                        <a:pt x="97" y="335"/>
                      </a:cubicBezTo>
                      <a:cubicBezTo>
                        <a:pt x="97" y="336"/>
                        <a:pt x="71" y="280"/>
                        <a:pt x="69" y="276"/>
                      </a:cubicBezTo>
                      <a:cubicBezTo>
                        <a:pt x="50" y="235"/>
                        <a:pt x="15" y="156"/>
                        <a:pt x="15" y="156"/>
                      </a:cubicBezTo>
                      <a:cubicBezTo>
                        <a:pt x="15" y="156"/>
                        <a:pt x="1" y="127"/>
                        <a:pt x="0" y="103"/>
                      </a:cubicBezTo>
                      <a:cubicBezTo>
                        <a:pt x="0" y="73"/>
                        <a:pt x="41" y="4"/>
                        <a:pt x="66" y="2"/>
                      </a:cubicBezTo>
                      <a:cubicBezTo>
                        <a:pt x="86" y="0"/>
                        <a:pt x="127" y="49"/>
                        <a:pt x="127" y="49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EAEAEA"/>
                    </a:gs>
                    <a:gs pos="100000">
                      <a:srgbClr val="6C6C6C"/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sp>
              <p:nvSpPr>
                <p:cNvPr id="1402903" name="Freeform 242"/>
                <p:cNvSpPr>
                  <a:spLocks/>
                </p:cNvSpPr>
                <p:nvPr/>
              </p:nvSpPr>
              <p:spPr bwMode="gray">
                <a:xfrm>
                  <a:off x="2984" y="1029"/>
                  <a:ext cx="311" cy="1061"/>
                </a:xfrm>
                <a:custGeom>
                  <a:avLst/>
                  <a:gdLst>
                    <a:gd name="T0" fmla="*/ 38 w 188"/>
                    <a:gd name="T1" fmla="*/ 643 h 643"/>
                    <a:gd name="T2" fmla="*/ 0 w 188"/>
                    <a:gd name="T3" fmla="*/ 639 h 643"/>
                    <a:gd name="T4" fmla="*/ 38 w 188"/>
                    <a:gd name="T5" fmla="*/ 289 h 643"/>
                    <a:gd name="T6" fmla="*/ 70 w 188"/>
                    <a:gd name="T7" fmla="*/ 34 h 643"/>
                    <a:gd name="T8" fmla="*/ 131 w 188"/>
                    <a:gd name="T9" fmla="*/ 3 h 643"/>
                    <a:gd name="T10" fmla="*/ 160 w 188"/>
                    <a:gd name="T11" fmla="*/ 40 h 643"/>
                    <a:gd name="T12" fmla="*/ 175 w 188"/>
                    <a:gd name="T13" fmla="*/ 130 h 643"/>
                    <a:gd name="T14" fmla="*/ 132 w 188"/>
                    <a:gd name="T15" fmla="*/ 197 h 643"/>
                    <a:gd name="T16" fmla="*/ 56 w 188"/>
                    <a:gd name="T17" fmla="*/ 293 h 643"/>
                    <a:gd name="T18" fmla="*/ 36 w 188"/>
                    <a:gd name="T19" fmla="*/ 625 h 643"/>
                    <a:gd name="T20" fmla="*/ 38 w 188"/>
                    <a:gd name="T21" fmla="*/ 643 h 643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88"/>
                    <a:gd name="T34" fmla="*/ 0 h 643"/>
                    <a:gd name="T35" fmla="*/ 188 w 188"/>
                    <a:gd name="T36" fmla="*/ 643 h 643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88" h="643">
                      <a:moveTo>
                        <a:pt x="38" y="643"/>
                      </a:moveTo>
                      <a:cubicBezTo>
                        <a:pt x="0" y="639"/>
                        <a:pt x="0" y="639"/>
                        <a:pt x="0" y="639"/>
                      </a:cubicBezTo>
                      <a:cubicBezTo>
                        <a:pt x="38" y="289"/>
                        <a:pt x="38" y="289"/>
                        <a:pt x="38" y="289"/>
                      </a:cubicBezTo>
                      <a:cubicBezTo>
                        <a:pt x="70" y="34"/>
                        <a:pt x="70" y="34"/>
                        <a:pt x="70" y="34"/>
                      </a:cubicBezTo>
                      <a:cubicBezTo>
                        <a:pt x="70" y="34"/>
                        <a:pt x="104" y="6"/>
                        <a:pt x="131" y="3"/>
                      </a:cubicBezTo>
                      <a:cubicBezTo>
                        <a:pt x="131" y="3"/>
                        <a:pt x="143" y="0"/>
                        <a:pt x="160" y="40"/>
                      </a:cubicBezTo>
                      <a:cubicBezTo>
                        <a:pt x="160" y="40"/>
                        <a:pt x="188" y="99"/>
                        <a:pt x="175" y="130"/>
                      </a:cubicBezTo>
                      <a:cubicBezTo>
                        <a:pt x="162" y="162"/>
                        <a:pt x="132" y="197"/>
                        <a:pt x="132" y="197"/>
                      </a:cubicBezTo>
                      <a:cubicBezTo>
                        <a:pt x="132" y="197"/>
                        <a:pt x="76" y="272"/>
                        <a:pt x="56" y="293"/>
                      </a:cubicBezTo>
                      <a:cubicBezTo>
                        <a:pt x="56" y="293"/>
                        <a:pt x="42" y="542"/>
                        <a:pt x="36" y="625"/>
                      </a:cubicBezTo>
                      <a:cubicBezTo>
                        <a:pt x="36" y="630"/>
                        <a:pt x="37" y="641"/>
                        <a:pt x="38" y="643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4B4B4B"/>
                    </a:gs>
                    <a:gs pos="100000">
                      <a:srgbClr val="EAEAEA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sp>
              <p:nvSpPr>
                <p:cNvPr id="1402904" name="Freeform 243"/>
                <p:cNvSpPr>
                  <a:spLocks/>
                </p:cNvSpPr>
                <p:nvPr/>
              </p:nvSpPr>
              <p:spPr bwMode="gray">
                <a:xfrm>
                  <a:off x="3040" y="983"/>
                  <a:ext cx="157" cy="573"/>
                </a:xfrm>
                <a:custGeom>
                  <a:avLst/>
                  <a:gdLst>
                    <a:gd name="T0" fmla="*/ 30 w 95"/>
                    <a:gd name="T1" fmla="*/ 61 h 347"/>
                    <a:gd name="T2" fmla="*/ 58 w 95"/>
                    <a:gd name="T3" fmla="*/ 3 h 347"/>
                    <a:gd name="T4" fmla="*/ 92 w 95"/>
                    <a:gd name="T5" fmla="*/ 122 h 347"/>
                    <a:gd name="T6" fmla="*/ 24 w 95"/>
                    <a:gd name="T7" fmla="*/ 293 h 347"/>
                    <a:gd name="T8" fmla="*/ 0 w 95"/>
                    <a:gd name="T9" fmla="*/ 347 h 347"/>
                    <a:gd name="T10" fmla="*/ 2 w 95"/>
                    <a:gd name="T11" fmla="*/ 333 h 347"/>
                    <a:gd name="T12" fmla="*/ 30 w 95"/>
                    <a:gd name="T13" fmla="*/ 61 h 34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95"/>
                    <a:gd name="T22" fmla="*/ 0 h 347"/>
                    <a:gd name="T23" fmla="*/ 95 w 95"/>
                    <a:gd name="T24" fmla="*/ 347 h 34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95" h="347">
                      <a:moveTo>
                        <a:pt x="30" y="61"/>
                      </a:moveTo>
                      <a:cubicBezTo>
                        <a:pt x="30" y="61"/>
                        <a:pt x="45" y="0"/>
                        <a:pt x="58" y="3"/>
                      </a:cubicBezTo>
                      <a:cubicBezTo>
                        <a:pt x="71" y="5"/>
                        <a:pt x="95" y="91"/>
                        <a:pt x="92" y="122"/>
                      </a:cubicBezTo>
                      <a:cubicBezTo>
                        <a:pt x="87" y="168"/>
                        <a:pt x="24" y="293"/>
                        <a:pt x="24" y="293"/>
                      </a:cubicBezTo>
                      <a:cubicBezTo>
                        <a:pt x="0" y="347"/>
                        <a:pt x="0" y="347"/>
                        <a:pt x="0" y="347"/>
                      </a:cubicBezTo>
                      <a:cubicBezTo>
                        <a:pt x="2" y="333"/>
                        <a:pt x="2" y="333"/>
                        <a:pt x="2" y="333"/>
                      </a:cubicBezTo>
                      <a:lnTo>
                        <a:pt x="30" y="6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AAAAA"/>
                    </a:gs>
                    <a:gs pos="100000">
                      <a:srgbClr val="EAEAEA"/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sp>
              <p:nvSpPr>
                <p:cNvPr id="1402905" name="Freeform 244"/>
                <p:cNvSpPr>
                  <a:spLocks/>
                </p:cNvSpPr>
                <p:nvPr/>
              </p:nvSpPr>
              <p:spPr bwMode="gray">
                <a:xfrm>
                  <a:off x="2903" y="2400"/>
                  <a:ext cx="2" cy="1"/>
                </a:xfrm>
                <a:custGeom>
                  <a:avLst/>
                  <a:gdLst>
                    <a:gd name="T0" fmla="*/ 0 w 1"/>
                    <a:gd name="T1" fmla="*/ 0 h 1"/>
                    <a:gd name="T2" fmla="*/ 0 w 1"/>
                    <a:gd name="T3" fmla="*/ 0 h 1"/>
                    <a:gd name="T4" fmla="*/ 1 w 1"/>
                    <a:gd name="T5" fmla="*/ 0 h 1"/>
                    <a:gd name="T6" fmla="*/ 0 w 1"/>
                    <a:gd name="T7" fmla="*/ 0 h 1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"/>
                    <a:gd name="T13" fmla="*/ 0 h 1"/>
                    <a:gd name="T14" fmla="*/ 1 w 1"/>
                    <a:gd name="T15" fmla="*/ 1 h 1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"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1" y="0"/>
                        <a:pt x="0" y="0"/>
                        <a:pt x="0" y="0"/>
                      </a:cubicBezTo>
                      <a:close/>
                    </a:path>
                  </a:pathLst>
                </a:custGeom>
                <a:solidFill>
                  <a:srgbClr val="F7C8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sp>
              <p:nvSpPr>
                <p:cNvPr id="1402906" name="Freeform 245"/>
                <p:cNvSpPr>
                  <a:spLocks/>
                </p:cNvSpPr>
                <p:nvPr/>
              </p:nvSpPr>
              <p:spPr bwMode="gray">
                <a:xfrm>
                  <a:off x="2888" y="2041"/>
                  <a:ext cx="158" cy="363"/>
                </a:xfrm>
                <a:custGeom>
                  <a:avLst/>
                  <a:gdLst>
                    <a:gd name="T0" fmla="*/ 39 w 96"/>
                    <a:gd name="T1" fmla="*/ 210 h 220"/>
                    <a:gd name="T2" fmla="*/ 9 w 96"/>
                    <a:gd name="T3" fmla="*/ 215 h 220"/>
                    <a:gd name="T4" fmla="*/ 9 w 96"/>
                    <a:gd name="T5" fmla="*/ 215 h 220"/>
                    <a:gd name="T6" fmla="*/ 2 w 96"/>
                    <a:gd name="T7" fmla="*/ 166 h 220"/>
                    <a:gd name="T8" fmla="*/ 18 w 96"/>
                    <a:gd name="T9" fmla="*/ 25 h 220"/>
                    <a:gd name="T10" fmla="*/ 22 w 96"/>
                    <a:gd name="T11" fmla="*/ 7 h 220"/>
                    <a:gd name="T12" fmla="*/ 22 w 96"/>
                    <a:gd name="T13" fmla="*/ 7 h 220"/>
                    <a:gd name="T14" fmla="*/ 23 w 96"/>
                    <a:gd name="T15" fmla="*/ 6 h 220"/>
                    <a:gd name="T16" fmla="*/ 23 w 96"/>
                    <a:gd name="T17" fmla="*/ 6 h 220"/>
                    <a:gd name="T18" fmla="*/ 58 w 96"/>
                    <a:gd name="T19" fmla="*/ 1 h 220"/>
                    <a:gd name="T20" fmla="*/ 94 w 96"/>
                    <a:gd name="T21" fmla="*/ 12 h 220"/>
                    <a:gd name="T22" fmla="*/ 94 w 96"/>
                    <a:gd name="T23" fmla="*/ 14 h 220"/>
                    <a:gd name="T24" fmla="*/ 96 w 96"/>
                    <a:gd name="T25" fmla="*/ 30 h 220"/>
                    <a:gd name="T26" fmla="*/ 82 w 96"/>
                    <a:gd name="T27" fmla="*/ 179 h 220"/>
                    <a:gd name="T28" fmla="*/ 70 w 96"/>
                    <a:gd name="T29" fmla="*/ 220 h 220"/>
                    <a:gd name="T30" fmla="*/ 70 w 96"/>
                    <a:gd name="T31" fmla="*/ 220 h 220"/>
                    <a:gd name="T32" fmla="*/ 70 w 96"/>
                    <a:gd name="T33" fmla="*/ 219 h 220"/>
                    <a:gd name="T34" fmla="*/ 39 w 96"/>
                    <a:gd name="T35" fmla="*/ 210 h 22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96"/>
                    <a:gd name="T55" fmla="*/ 0 h 220"/>
                    <a:gd name="T56" fmla="*/ 96 w 96"/>
                    <a:gd name="T57" fmla="*/ 220 h 220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96" h="220">
                      <a:moveTo>
                        <a:pt x="39" y="210"/>
                      </a:moveTo>
                      <a:cubicBezTo>
                        <a:pt x="23" y="208"/>
                        <a:pt x="9" y="211"/>
                        <a:pt x="9" y="215"/>
                      </a:cubicBezTo>
                      <a:cubicBezTo>
                        <a:pt x="9" y="215"/>
                        <a:pt x="9" y="215"/>
                        <a:pt x="9" y="215"/>
                      </a:cubicBezTo>
                      <a:cubicBezTo>
                        <a:pt x="7" y="209"/>
                        <a:pt x="0" y="185"/>
                        <a:pt x="2" y="166"/>
                      </a:cubicBezTo>
                      <a:cubicBezTo>
                        <a:pt x="18" y="25"/>
                        <a:pt x="18" y="25"/>
                        <a:pt x="18" y="25"/>
                      </a:cubicBezTo>
                      <a:cubicBezTo>
                        <a:pt x="18" y="25"/>
                        <a:pt x="19" y="16"/>
                        <a:pt x="22" y="7"/>
                      </a:cubicBezTo>
                      <a:cubicBezTo>
                        <a:pt x="22" y="7"/>
                        <a:pt x="22" y="7"/>
                        <a:pt x="22" y="7"/>
                      </a:cubicBezTo>
                      <a:cubicBezTo>
                        <a:pt x="22" y="6"/>
                        <a:pt x="23" y="6"/>
                        <a:pt x="23" y="6"/>
                      </a:cubicBezTo>
                      <a:cubicBezTo>
                        <a:pt x="23" y="6"/>
                        <a:pt x="23" y="6"/>
                        <a:pt x="23" y="6"/>
                      </a:cubicBezTo>
                      <a:cubicBezTo>
                        <a:pt x="26" y="1"/>
                        <a:pt x="41" y="0"/>
                        <a:pt x="58" y="1"/>
                      </a:cubicBezTo>
                      <a:cubicBezTo>
                        <a:pt x="77" y="3"/>
                        <a:pt x="95" y="7"/>
                        <a:pt x="94" y="12"/>
                      </a:cubicBezTo>
                      <a:cubicBezTo>
                        <a:pt x="94" y="12"/>
                        <a:pt x="94" y="13"/>
                        <a:pt x="94" y="14"/>
                      </a:cubicBezTo>
                      <a:cubicBezTo>
                        <a:pt x="95" y="15"/>
                        <a:pt x="96" y="30"/>
                        <a:pt x="96" y="30"/>
                      </a:cubicBezTo>
                      <a:cubicBezTo>
                        <a:pt x="82" y="179"/>
                        <a:pt x="82" y="179"/>
                        <a:pt x="82" y="179"/>
                      </a:cubicBezTo>
                      <a:cubicBezTo>
                        <a:pt x="82" y="179"/>
                        <a:pt x="76" y="215"/>
                        <a:pt x="70" y="220"/>
                      </a:cubicBezTo>
                      <a:cubicBezTo>
                        <a:pt x="70" y="220"/>
                        <a:pt x="70" y="220"/>
                        <a:pt x="70" y="220"/>
                      </a:cubicBezTo>
                      <a:cubicBezTo>
                        <a:pt x="70" y="220"/>
                        <a:pt x="70" y="220"/>
                        <a:pt x="70" y="219"/>
                      </a:cubicBezTo>
                      <a:cubicBezTo>
                        <a:pt x="70" y="215"/>
                        <a:pt x="55" y="211"/>
                        <a:pt x="39" y="21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E8E8E8"/>
                    </a:gs>
                    <a:gs pos="100000">
                      <a:srgbClr val="808080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sp>
              <p:nvSpPr>
                <p:cNvPr id="1402907" name="Freeform 246"/>
                <p:cNvSpPr>
                  <a:spLocks/>
                </p:cNvSpPr>
                <p:nvPr/>
              </p:nvSpPr>
              <p:spPr bwMode="gray">
                <a:xfrm>
                  <a:off x="2903" y="2385"/>
                  <a:ext cx="101" cy="32"/>
                </a:xfrm>
                <a:custGeom>
                  <a:avLst/>
                  <a:gdLst>
                    <a:gd name="T0" fmla="*/ 21 w 61"/>
                    <a:gd name="T1" fmla="*/ 10 h 19"/>
                    <a:gd name="T2" fmla="*/ 21 w 61"/>
                    <a:gd name="T3" fmla="*/ 18 h 19"/>
                    <a:gd name="T4" fmla="*/ 1 w 61"/>
                    <a:gd name="T5" fmla="*/ 9 h 19"/>
                    <a:gd name="T6" fmla="*/ 0 w 61"/>
                    <a:gd name="T7" fmla="*/ 9 h 19"/>
                    <a:gd name="T8" fmla="*/ 0 w 61"/>
                    <a:gd name="T9" fmla="*/ 7 h 19"/>
                    <a:gd name="T10" fmla="*/ 0 w 61"/>
                    <a:gd name="T11" fmla="*/ 7 h 19"/>
                    <a:gd name="T12" fmla="*/ 30 w 61"/>
                    <a:gd name="T13" fmla="*/ 2 h 19"/>
                    <a:gd name="T14" fmla="*/ 61 w 61"/>
                    <a:gd name="T15" fmla="*/ 11 h 19"/>
                    <a:gd name="T16" fmla="*/ 61 w 61"/>
                    <a:gd name="T17" fmla="*/ 12 h 19"/>
                    <a:gd name="T18" fmla="*/ 36 w 61"/>
                    <a:gd name="T19" fmla="*/ 19 h 19"/>
                    <a:gd name="T20" fmla="*/ 37 w 61"/>
                    <a:gd name="T21" fmla="*/ 12 h 19"/>
                    <a:gd name="T22" fmla="*/ 21 w 61"/>
                    <a:gd name="T23" fmla="*/ 10 h 19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61"/>
                    <a:gd name="T37" fmla="*/ 0 h 19"/>
                    <a:gd name="T38" fmla="*/ 61 w 61"/>
                    <a:gd name="T39" fmla="*/ 19 h 19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61" h="19">
                      <a:moveTo>
                        <a:pt x="21" y="10"/>
                      </a:moveTo>
                      <a:cubicBezTo>
                        <a:pt x="21" y="18"/>
                        <a:pt x="21" y="18"/>
                        <a:pt x="21" y="18"/>
                      </a:cubicBezTo>
                      <a:cubicBezTo>
                        <a:pt x="10" y="16"/>
                        <a:pt x="3" y="12"/>
                        <a:pt x="1" y="9"/>
                      </a:cubicBezTo>
                      <a:cubicBezTo>
                        <a:pt x="0" y="9"/>
                        <a:pt x="0" y="9"/>
                        <a:pt x="0" y="9"/>
                      </a:cubicBezTo>
                      <a:cubicBezTo>
                        <a:pt x="0" y="8"/>
                        <a:pt x="0" y="8"/>
                        <a:pt x="0" y="7"/>
                      </a:cubicBezTo>
                      <a:cubicBezTo>
                        <a:pt x="0" y="7"/>
                        <a:pt x="0" y="7"/>
                        <a:pt x="0" y="7"/>
                      </a:cubicBezTo>
                      <a:cubicBezTo>
                        <a:pt x="0" y="3"/>
                        <a:pt x="14" y="0"/>
                        <a:pt x="30" y="2"/>
                      </a:cubicBezTo>
                      <a:cubicBezTo>
                        <a:pt x="46" y="3"/>
                        <a:pt x="61" y="7"/>
                        <a:pt x="61" y="11"/>
                      </a:cubicBezTo>
                      <a:cubicBezTo>
                        <a:pt x="61" y="12"/>
                        <a:pt x="61" y="12"/>
                        <a:pt x="61" y="12"/>
                      </a:cubicBezTo>
                      <a:cubicBezTo>
                        <a:pt x="58" y="16"/>
                        <a:pt x="48" y="19"/>
                        <a:pt x="36" y="19"/>
                      </a:cubicBezTo>
                      <a:cubicBezTo>
                        <a:pt x="37" y="12"/>
                        <a:pt x="37" y="12"/>
                        <a:pt x="37" y="12"/>
                      </a:cubicBezTo>
                      <a:cubicBezTo>
                        <a:pt x="30" y="9"/>
                        <a:pt x="21" y="10"/>
                        <a:pt x="21" y="1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808080"/>
                    </a:gs>
                    <a:gs pos="100000">
                      <a:srgbClr val="5D5D5D"/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sp>
              <p:nvSpPr>
                <p:cNvPr id="1402908" name="Freeform 247"/>
                <p:cNvSpPr>
                  <a:spLocks/>
                </p:cNvSpPr>
                <p:nvPr/>
              </p:nvSpPr>
              <p:spPr bwMode="gray">
                <a:xfrm>
                  <a:off x="2925" y="2400"/>
                  <a:ext cx="39" cy="254"/>
                </a:xfrm>
                <a:custGeom>
                  <a:avLst/>
                  <a:gdLst>
                    <a:gd name="T0" fmla="*/ 0 w 24"/>
                    <a:gd name="T1" fmla="*/ 154 h 154"/>
                    <a:gd name="T2" fmla="*/ 8 w 24"/>
                    <a:gd name="T3" fmla="*/ 9 h 154"/>
                    <a:gd name="T4" fmla="*/ 8 w 24"/>
                    <a:gd name="T5" fmla="*/ 1 h 154"/>
                    <a:gd name="T6" fmla="*/ 24 w 24"/>
                    <a:gd name="T7" fmla="*/ 3 h 154"/>
                    <a:gd name="T8" fmla="*/ 23 w 24"/>
                    <a:gd name="T9" fmla="*/ 10 h 154"/>
                    <a:gd name="T10" fmla="*/ 1 w 24"/>
                    <a:gd name="T11" fmla="*/ 154 h 154"/>
                    <a:gd name="T12" fmla="*/ 0 w 24"/>
                    <a:gd name="T13" fmla="*/ 154 h 15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4"/>
                    <a:gd name="T22" fmla="*/ 0 h 154"/>
                    <a:gd name="T23" fmla="*/ 24 w 24"/>
                    <a:gd name="T24" fmla="*/ 154 h 15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4" h="154">
                      <a:moveTo>
                        <a:pt x="0" y="154"/>
                      </a:moveTo>
                      <a:cubicBezTo>
                        <a:pt x="8" y="9"/>
                        <a:pt x="8" y="9"/>
                        <a:pt x="8" y="9"/>
                      </a:cubicBezTo>
                      <a:cubicBezTo>
                        <a:pt x="8" y="1"/>
                        <a:pt x="8" y="1"/>
                        <a:pt x="8" y="1"/>
                      </a:cubicBezTo>
                      <a:cubicBezTo>
                        <a:pt x="8" y="1"/>
                        <a:pt x="17" y="0"/>
                        <a:pt x="24" y="3"/>
                      </a:cubicBezTo>
                      <a:cubicBezTo>
                        <a:pt x="23" y="10"/>
                        <a:pt x="23" y="10"/>
                        <a:pt x="23" y="10"/>
                      </a:cubicBezTo>
                      <a:cubicBezTo>
                        <a:pt x="1" y="154"/>
                        <a:pt x="1" y="154"/>
                        <a:pt x="1" y="154"/>
                      </a:cubicBezTo>
                      <a:lnTo>
                        <a:pt x="0" y="154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BFBFBF"/>
                    </a:gs>
                    <a:gs pos="100000">
                      <a:srgbClr val="808080"/>
                    </a:gs>
                  </a:gsLst>
                  <a:lin ang="189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grpSp>
              <p:nvGrpSpPr>
                <p:cNvPr id="1402909" name="Group 248"/>
                <p:cNvGrpSpPr>
                  <a:grpSpLocks/>
                </p:cNvGrpSpPr>
                <p:nvPr/>
              </p:nvGrpSpPr>
              <p:grpSpPr bwMode="auto">
                <a:xfrm>
                  <a:off x="2890" y="2096"/>
                  <a:ext cx="154" cy="238"/>
                  <a:chOff x="2890" y="2096"/>
                  <a:chExt cx="154" cy="238"/>
                </a:xfrm>
              </p:grpSpPr>
              <p:sp>
                <p:nvSpPr>
                  <p:cNvPr id="1402910" name="Freeform 249"/>
                  <p:cNvSpPr>
                    <a:spLocks/>
                  </p:cNvSpPr>
                  <p:nvPr/>
                </p:nvSpPr>
                <p:spPr bwMode="gray">
                  <a:xfrm>
                    <a:off x="2913" y="2096"/>
                    <a:ext cx="131" cy="34"/>
                  </a:xfrm>
                  <a:custGeom>
                    <a:avLst/>
                    <a:gdLst>
                      <a:gd name="T0" fmla="*/ 1 w 79"/>
                      <a:gd name="T1" fmla="*/ 15 h 20"/>
                      <a:gd name="T2" fmla="*/ 1 w 79"/>
                      <a:gd name="T3" fmla="*/ 12 h 20"/>
                      <a:gd name="T4" fmla="*/ 44 w 79"/>
                      <a:gd name="T5" fmla="*/ 2 h 20"/>
                      <a:gd name="T6" fmla="*/ 79 w 79"/>
                      <a:gd name="T7" fmla="*/ 18 h 20"/>
                      <a:gd name="T8" fmla="*/ 78 w 79"/>
                      <a:gd name="T9" fmla="*/ 20 h 20"/>
                      <a:gd name="T10" fmla="*/ 43 w 79"/>
                      <a:gd name="T11" fmla="*/ 6 h 20"/>
                      <a:gd name="T12" fmla="*/ 1 w 79"/>
                      <a:gd name="T13" fmla="*/ 15 h 2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79"/>
                      <a:gd name="T22" fmla="*/ 0 h 20"/>
                      <a:gd name="T23" fmla="*/ 79 w 79"/>
                      <a:gd name="T24" fmla="*/ 20 h 20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79" h="20">
                        <a:moveTo>
                          <a:pt x="1" y="15"/>
                        </a:moveTo>
                        <a:cubicBezTo>
                          <a:pt x="0" y="14"/>
                          <a:pt x="1" y="13"/>
                          <a:pt x="1" y="12"/>
                        </a:cubicBezTo>
                        <a:cubicBezTo>
                          <a:pt x="1" y="7"/>
                          <a:pt x="23" y="0"/>
                          <a:pt x="44" y="2"/>
                        </a:cubicBezTo>
                        <a:cubicBezTo>
                          <a:pt x="64" y="4"/>
                          <a:pt x="79" y="12"/>
                          <a:pt x="79" y="18"/>
                        </a:cubicBezTo>
                        <a:cubicBezTo>
                          <a:pt x="79" y="19"/>
                          <a:pt x="79" y="20"/>
                          <a:pt x="78" y="20"/>
                        </a:cubicBezTo>
                        <a:cubicBezTo>
                          <a:pt x="75" y="15"/>
                          <a:pt x="61" y="8"/>
                          <a:pt x="43" y="6"/>
                        </a:cubicBezTo>
                        <a:cubicBezTo>
                          <a:pt x="25" y="5"/>
                          <a:pt x="6" y="10"/>
                          <a:pt x="1" y="15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6C6C6C"/>
                      </a:gs>
                      <a:gs pos="50000">
                        <a:srgbClr val="EAEAEA"/>
                      </a:gs>
                      <a:gs pos="100000">
                        <a:srgbClr val="6C6C6C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noProof="1">
                      <a:latin typeface="Calibri" pitchFamily="34" charset="0"/>
                    </a:endParaRPr>
                  </a:p>
                </p:txBody>
              </p:sp>
              <p:sp>
                <p:nvSpPr>
                  <p:cNvPr id="1402911" name="Freeform 250"/>
                  <p:cNvSpPr>
                    <a:spLocks/>
                  </p:cNvSpPr>
                  <p:nvPr/>
                </p:nvSpPr>
                <p:spPr bwMode="gray">
                  <a:xfrm>
                    <a:off x="2909" y="2126"/>
                    <a:ext cx="133" cy="33"/>
                  </a:xfrm>
                  <a:custGeom>
                    <a:avLst/>
                    <a:gdLst>
                      <a:gd name="T0" fmla="*/ 1 w 80"/>
                      <a:gd name="T1" fmla="*/ 14 h 20"/>
                      <a:gd name="T2" fmla="*/ 1 w 80"/>
                      <a:gd name="T3" fmla="*/ 12 h 20"/>
                      <a:gd name="T4" fmla="*/ 44 w 80"/>
                      <a:gd name="T5" fmla="*/ 2 h 20"/>
                      <a:gd name="T6" fmla="*/ 79 w 80"/>
                      <a:gd name="T7" fmla="*/ 17 h 20"/>
                      <a:gd name="T8" fmla="*/ 79 w 80"/>
                      <a:gd name="T9" fmla="*/ 20 h 20"/>
                      <a:gd name="T10" fmla="*/ 44 w 80"/>
                      <a:gd name="T11" fmla="*/ 6 h 20"/>
                      <a:gd name="T12" fmla="*/ 1 w 80"/>
                      <a:gd name="T13" fmla="*/ 14 h 2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80"/>
                      <a:gd name="T22" fmla="*/ 0 h 20"/>
                      <a:gd name="T23" fmla="*/ 80 w 80"/>
                      <a:gd name="T24" fmla="*/ 20 h 20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80" h="20">
                        <a:moveTo>
                          <a:pt x="1" y="14"/>
                        </a:moveTo>
                        <a:cubicBezTo>
                          <a:pt x="0" y="14"/>
                          <a:pt x="1" y="12"/>
                          <a:pt x="1" y="12"/>
                        </a:cubicBezTo>
                        <a:cubicBezTo>
                          <a:pt x="1" y="6"/>
                          <a:pt x="23" y="0"/>
                          <a:pt x="44" y="2"/>
                        </a:cubicBezTo>
                        <a:cubicBezTo>
                          <a:pt x="65" y="4"/>
                          <a:pt x="80" y="12"/>
                          <a:pt x="79" y="17"/>
                        </a:cubicBezTo>
                        <a:cubicBezTo>
                          <a:pt x="79" y="18"/>
                          <a:pt x="79" y="19"/>
                          <a:pt x="79" y="20"/>
                        </a:cubicBezTo>
                        <a:cubicBezTo>
                          <a:pt x="76" y="15"/>
                          <a:pt x="62" y="8"/>
                          <a:pt x="44" y="6"/>
                        </a:cubicBezTo>
                        <a:cubicBezTo>
                          <a:pt x="25" y="4"/>
                          <a:pt x="6" y="9"/>
                          <a:pt x="1" y="14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6C6C6C"/>
                      </a:gs>
                      <a:gs pos="50000">
                        <a:srgbClr val="EAEAEA"/>
                      </a:gs>
                      <a:gs pos="100000">
                        <a:srgbClr val="6C6C6C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noProof="1">
                      <a:latin typeface="Calibri" pitchFamily="34" charset="0"/>
                    </a:endParaRPr>
                  </a:p>
                </p:txBody>
              </p:sp>
              <p:sp>
                <p:nvSpPr>
                  <p:cNvPr id="1402912" name="Freeform 251"/>
                  <p:cNvSpPr>
                    <a:spLocks/>
                  </p:cNvSpPr>
                  <p:nvPr/>
                </p:nvSpPr>
                <p:spPr bwMode="gray">
                  <a:xfrm>
                    <a:off x="2907" y="2154"/>
                    <a:ext cx="133" cy="33"/>
                  </a:xfrm>
                  <a:custGeom>
                    <a:avLst/>
                    <a:gdLst>
                      <a:gd name="T0" fmla="*/ 1 w 80"/>
                      <a:gd name="T1" fmla="*/ 14 h 20"/>
                      <a:gd name="T2" fmla="*/ 1 w 80"/>
                      <a:gd name="T3" fmla="*/ 12 h 20"/>
                      <a:gd name="T4" fmla="*/ 44 w 80"/>
                      <a:gd name="T5" fmla="*/ 2 h 20"/>
                      <a:gd name="T6" fmla="*/ 80 w 80"/>
                      <a:gd name="T7" fmla="*/ 17 h 20"/>
                      <a:gd name="T8" fmla="*/ 79 w 80"/>
                      <a:gd name="T9" fmla="*/ 20 h 20"/>
                      <a:gd name="T10" fmla="*/ 44 w 80"/>
                      <a:gd name="T11" fmla="*/ 6 h 20"/>
                      <a:gd name="T12" fmla="*/ 1 w 80"/>
                      <a:gd name="T13" fmla="*/ 14 h 2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80"/>
                      <a:gd name="T22" fmla="*/ 0 h 20"/>
                      <a:gd name="T23" fmla="*/ 80 w 80"/>
                      <a:gd name="T24" fmla="*/ 20 h 20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80" h="20">
                        <a:moveTo>
                          <a:pt x="1" y="14"/>
                        </a:moveTo>
                        <a:cubicBezTo>
                          <a:pt x="0" y="13"/>
                          <a:pt x="1" y="12"/>
                          <a:pt x="1" y="12"/>
                        </a:cubicBezTo>
                        <a:cubicBezTo>
                          <a:pt x="1" y="6"/>
                          <a:pt x="23" y="0"/>
                          <a:pt x="44" y="2"/>
                        </a:cubicBezTo>
                        <a:cubicBezTo>
                          <a:pt x="65" y="4"/>
                          <a:pt x="80" y="12"/>
                          <a:pt x="80" y="17"/>
                        </a:cubicBezTo>
                        <a:cubicBezTo>
                          <a:pt x="80" y="18"/>
                          <a:pt x="80" y="19"/>
                          <a:pt x="79" y="20"/>
                        </a:cubicBezTo>
                        <a:cubicBezTo>
                          <a:pt x="76" y="15"/>
                          <a:pt x="62" y="7"/>
                          <a:pt x="44" y="6"/>
                        </a:cubicBezTo>
                        <a:cubicBezTo>
                          <a:pt x="26" y="4"/>
                          <a:pt x="6" y="9"/>
                          <a:pt x="1" y="14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6C6C6C"/>
                      </a:gs>
                      <a:gs pos="50000">
                        <a:srgbClr val="EAEAEA"/>
                      </a:gs>
                      <a:gs pos="100000">
                        <a:srgbClr val="6C6C6C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noProof="1">
                      <a:latin typeface="Calibri" pitchFamily="34" charset="0"/>
                    </a:endParaRPr>
                  </a:p>
                </p:txBody>
              </p:sp>
              <p:sp>
                <p:nvSpPr>
                  <p:cNvPr id="1402913" name="Freeform 252"/>
                  <p:cNvSpPr>
                    <a:spLocks/>
                  </p:cNvSpPr>
                  <p:nvPr/>
                </p:nvSpPr>
                <p:spPr bwMode="gray">
                  <a:xfrm>
                    <a:off x="2897" y="2241"/>
                    <a:ext cx="134" cy="35"/>
                  </a:xfrm>
                  <a:custGeom>
                    <a:avLst/>
                    <a:gdLst>
                      <a:gd name="T0" fmla="*/ 0 w 81"/>
                      <a:gd name="T1" fmla="*/ 15 h 21"/>
                      <a:gd name="T2" fmla="*/ 0 w 81"/>
                      <a:gd name="T3" fmla="*/ 12 h 21"/>
                      <a:gd name="T4" fmla="*/ 44 w 81"/>
                      <a:gd name="T5" fmla="*/ 2 h 21"/>
                      <a:gd name="T6" fmla="*/ 81 w 81"/>
                      <a:gd name="T7" fmla="*/ 18 h 21"/>
                      <a:gd name="T8" fmla="*/ 80 w 81"/>
                      <a:gd name="T9" fmla="*/ 21 h 21"/>
                      <a:gd name="T10" fmla="*/ 44 w 81"/>
                      <a:gd name="T11" fmla="*/ 6 h 21"/>
                      <a:gd name="T12" fmla="*/ 0 w 81"/>
                      <a:gd name="T13" fmla="*/ 15 h 2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81"/>
                      <a:gd name="T22" fmla="*/ 0 h 21"/>
                      <a:gd name="T23" fmla="*/ 81 w 81"/>
                      <a:gd name="T24" fmla="*/ 21 h 21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81" h="21">
                        <a:moveTo>
                          <a:pt x="0" y="15"/>
                        </a:moveTo>
                        <a:cubicBezTo>
                          <a:pt x="0" y="14"/>
                          <a:pt x="0" y="13"/>
                          <a:pt x="0" y="12"/>
                        </a:cubicBezTo>
                        <a:cubicBezTo>
                          <a:pt x="1" y="7"/>
                          <a:pt x="23" y="0"/>
                          <a:pt x="44" y="2"/>
                        </a:cubicBezTo>
                        <a:cubicBezTo>
                          <a:pt x="66" y="4"/>
                          <a:pt x="81" y="13"/>
                          <a:pt x="81" y="18"/>
                        </a:cubicBezTo>
                        <a:cubicBezTo>
                          <a:pt x="81" y="19"/>
                          <a:pt x="81" y="20"/>
                          <a:pt x="80" y="21"/>
                        </a:cubicBezTo>
                        <a:cubicBezTo>
                          <a:pt x="77" y="15"/>
                          <a:pt x="63" y="8"/>
                          <a:pt x="44" y="6"/>
                        </a:cubicBezTo>
                        <a:cubicBezTo>
                          <a:pt x="25" y="5"/>
                          <a:pt x="5" y="10"/>
                          <a:pt x="0" y="15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6C6C6C"/>
                      </a:gs>
                      <a:gs pos="50000">
                        <a:srgbClr val="EAEAEA"/>
                      </a:gs>
                      <a:gs pos="100000">
                        <a:srgbClr val="6C6C6C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noProof="1">
                      <a:latin typeface="Calibri" pitchFamily="34" charset="0"/>
                    </a:endParaRPr>
                  </a:p>
                </p:txBody>
              </p:sp>
              <p:sp>
                <p:nvSpPr>
                  <p:cNvPr id="1402914" name="Freeform 253"/>
                  <p:cNvSpPr>
                    <a:spLocks/>
                  </p:cNvSpPr>
                  <p:nvPr/>
                </p:nvSpPr>
                <p:spPr bwMode="gray">
                  <a:xfrm>
                    <a:off x="2894" y="2271"/>
                    <a:ext cx="135" cy="35"/>
                  </a:xfrm>
                  <a:custGeom>
                    <a:avLst/>
                    <a:gdLst>
                      <a:gd name="T0" fmla="*/ 0 w 82"/>
                      <a:gd name="T1" fmla="*/ 15 h 21"/>
                      <a:gd name="T2" fmla="*/ 0 w 82"/>
                      <a:gd name="T3" fmla="*/ 12 h 21"/>
                      <a:gd name="T4" fmla="*/ 45 w 82"/>
                      <a:gd name="T5" fmla="*/ 2 h 21"/>
                      <a:gd name="T6" fmla="*/ 81 w 82"/>
                      <a:gd name="T7" fmla="*/ 18 h 21"/>
                      <a:gd name="T8" fmla="*/ 81 w 82"/>
                      <a:gd name="T9" fmla="*/ 21 h 21"/>
                      <a:gd name="T10" fmla="*/ 44 w 82"/>
                      <a:gd name="T11" fmla="*/ 6 h 21"/>
                      <a:gd name="T12" fmla="*/ 0 w 82"/>
                      <a:gd name="T13" fmla="*/ 15 h 2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82"/>
                      <a:gd name="T22" fmla="*/ 0 h 21"/>
                      <a:gd name="T23" fmla="*/ 82 w 82"/>
                      <a:gd name="T24" fmla="*/ 21 h 21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82" h="21">
                        <a:moveTo>
                          <a:pt x="0" y="15"/>
                        </a:moveTo>
                        <a:cubicBezTo>
                          <a:pt x="0" y="14"/>
                          <a:pt x="0" y="13"/>
                          <a:pt x="0" y="12"/>
                        </a:cubicBezTo>
                        <a:cubicBezTo>
                          <a:pt x="1" y="7"/>
                          <a:pt x="23" y="0"/>
                          <a:pt x="45" y="2"/>
                        </a:cubicBezTo>
                        <a:cubicBezTo>
                          <a:pt x="66" y="4"/>
                          <a:pt x="82" y="13"/>
                          <a:pt x="81" y="18"/>
                        </a:cubicBezTo>
                        <a:cubicBezTo>
                          <a:pt x="81" y="19"/>
                          <a:pt x="81" y="20"/>
                          <a:pt x="81" y="21"/>
                        </a:cubicBezTo>
                        <a:cubicBezTo>
                          <a:pt x="78" y="15"/>
                          <a:pt x="63" y="8"/>
                          <a:pt x="44" y="6"/>
                        </a:cubicBezTo>
                        <a:cubicBezTo>
                          <a:pt x="26" y="5"/>
                          <a:pt x="5" y="10"/>
                          <a:pt x="0" y="15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6C6C6C"/>
                      </a:gs>
                      <a:gs pos="50000">
                        <a:srgbClr val="EAEAEA"/>
                      </a:gs>
                      <a:gs pos="100000">
                        <a:srgbClr val="6C6C6C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noProof="1">
                      <a:latin typeface="Calibri" pitchFamily="34" charset="0"/>
                    </a:endParaRPr>
                  </a:p>
                </p:txBody>
              </p:sp>
              <p:sp>
                <p:nvSpPr>
                  <p:cNvPr id="1402915" name="Freeform 254"/>
                  <p:cNvSpPr>
                    <a:spLocks/>
                  </p:cNvSpPr>
                  <p:nvPr/>
                </p:nvSpPr>
                <p:spPr bwMode="gray">
                  <a:xfrm>
                    <a:off x="2890" y="2300"/>
                    <a:ext cx="136" cy="34"/>
                  </a:xfrm>
                  <a:custGeom>
                    <a:avLst/>
                    <a:gdLst>
                      <a:gd name="T0" fmla="*/ 1 w 82"/>
                      <a:gd name="T1" fmla="*/ 12 h 20"/>
                      <a:gd name="T2" fmla="*/ 45 w 82"/>
                      <a:gd name="T3" fmla="*/ 2 h 20"/>
                      <a:gd name="T4" fmla="*/ 81 w 82"/>
                      <a:gd name="T5" fmla="*/ 18 h 20"/>
                      <a:gd name="T6" fmla="*/ 81 w 82"/>
                      <a:gd name="T7" fmla="*/ 20 h 20"/>
                      <a:gd name="T8" fmla="*/ 45 w 82"/>
                      <a:gd name="T9" fmla="*/ 6 h 20"/>
                      <a:gd name="T10" fmla="*/ 1 w 82"/>
                      <a:gd name="T11" fmla="*/ 14 h 20"/>
                      <a:gd name="T12" fmla="*/ 1 w 82"/>
                      <a:gd name="T13" fmla="*/ 12 h 2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82"/>
                      <a:gd name="T22" fmla="*/ 0 h 20"/>
                      <a:gd name="T23" fmla="*/ 82 w 82"/>
                      <a:gd name="T24" fmla="*/ 20 h 20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82" h="20">
                        <a:moveTo>
                          <a:pt x="1" y="12"/>
                        </a:moveTo>
                        <a:cubicBezTo>
                          <a:pt x="1" y="6"/>
                          <a:pt x="23" y="0"/>
                          <a:pt x="45" y="2"/>
                        </a:cubicBezTo>
                        <a:cubicBezTo>
                          <a:pt x="66" y="4"/>
                          <a:pt x="82" y="12"/>
                          <a:pt x="81" y="18"/>
                        </a:cubicBezTo>
                        <a:cubicBezTo>
                          <a:pt x="81" y="18"/>
                          <a:pt x="81" y="20"/>
                          <a:pt x="81" y="20"/>
                        </a:cubicBezTo>
                        <a:cubicBezTo>
                          <a:pt x="78" y="15"/>
                          <a:pt x="63" y="8"/>
                          <a:pt x="45" y="6"/>
                        </a:cubicBezTo>
                        <a:cubicBezTo>
                          <a:pt x="26" y="4"/>
                          <a:pt x="5" y="9"/>
                          <a:pt x="1" y="14"/>
                        </a:cubicBezTo>
                        <a:cubicBezTo>
                          <a:pt x="0" y="14"/>
                          <a:pt x="0" y="13"/>
                          <a:pt x="1" y="12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6C6C6C"/>
                      </a:gs>
                      <a:gs pos="50000">
                        <a:srgbClr val="EAEAEA"/>
                      </a:gs>
                      <a:gs pos="100000">
                        <a:srgbClr val="6C6C6C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noProof="1">
                      <a:latin typeface="Calibri" pitchFamily="34" charset="0"/>
                    </a:endParaRPr>
                  </a:p>
                </p:txBody>
              </p:sp>
            </p:grpSp>
          </p:grpSp>
        </p:grpSp>
        <p:grpSp>
          <p:nvGrpSpPr>
            <p:cNvPr id="1402916" name="Gruppieren 143"/>
            <p:cNvGrpSpPr>
              <a:grpSpLocks/>
            </p:cNvGrpSpPr>
            <p:nvPr/>
          </p:nvGrpSpPr>
          <p:grpSpPr bwMode="auto">
            <a:xfrm>
              <a:off x="4396401" y="2224228"/>
              <a:ext cx="941950" cy="2198547"/>
              <a:chOff x="4396401" y="2224228"/>
              <a:chExt cx="941950" cy="2198547"/>
            </a:xfrm>
          </p:grpSpPr>
          <p:grpSp>
            <p:nvGrpSpPr>
              <p:cNvPr id="1402917" name="Gruppieren 142"/>
              <p:cNvGrpSpPr>
                <a:grpSpLocks/>
              </p:cNvGrpSpPr>
              <p:nvPr/>
            </p:nvGrpSpPr>
            <p:grpSpPr bwMode="auto">
              <a:xfrm>
                <a:off x="4501738" y="4238625"/>
                <a:ext cx="836613" cy="184150"/>
                <a:chOff x="4501738" y="4238625"/>
                <a:chExt cx="836613" cy="184150"/>
              </a:xfrm>
            </p:grpSpPr>
            <p:sp>
              <p:nvSpPr>
                <p:cNvPr id="1402918" name="Oval 162"/>
                <p:cNvSpPr>
                  <a:spLocks noChangeArrowheads="1"/>
                </p:cNvSpPr>
                <p:nvPr/>
              </p:nvSpPr>
              <p:spPr bwMode="gray">
                <a:xfrm>
                  <a:off x="4857338" y="4297363"/>
                  <a:ext cx="112713" cy="25400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7D7D7D"/>
                    </a:gs>
                    <a:gs pos="100000">
                      <a:srgbClr val="AFAFAF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sp>
              <p:nvSpPr>
                <p:cNvPr id="1402919" name="Freeform 163"/>
                <p:cNvSpPr>
                  <a:spLocks noEditPoints="1"/>
                </p:cNvSpPr>
                <p:nvPr/>
              </p:nvSpPr>
              <p:spPr bwMode="gray">
                <a:xfrm>
                  <a:off x="4501738" y="4238625"/>
                  <a:ext cx="836613" cy="184150"/>
                </a:xfrm>
                <a:custGeom>
                  <a:avLst/>
                  <a:gdLst>
                    <a:gd name="T0" fmla="*/ 428 w 856"/>
                    <a:gd name="T1" fmla="*/ 0 h 187"/>
                    <a:gd name="T2" fmla="*/ 0 w 856"/>
                    <a:gd name="T3" fmla="*/ 94 h 187"/>
                    <a:gd name="T4" fmla="*/ 428 w 856"/>
                    <a:gd name="T5" fmla="*/ 187 h 187"/>
                    <a:gd name="T6" fmla="*/ 856 w 856"/>
                    <a:gd name="T7" fmla="*/ 94 h 187"/>
                    <a:gd name="T8" fmla="*/ 428 w 856"/>
                    <a:gd name="T9" fmla="*/ 0 h 187"/>
                    <a:gd name="T10" fmla="*/ 428 w 856"/>
                    <a:gd name="T11" fmla="*/ 128 h 187"/>
                    <a:gd name="T12" fmla="*/ 105 w 856"/>
                    <a:gd name="T13" fmla="*/ 73 h 187"/>
                    <a:gd name="T14" fmla="*/ 428 w 856"/>
                    <a:gd name="T15" fmla="*/ 17 h 187"/>
                    <a:gd name="T16" fmla="*/ 751 w 856"/>
                    <a:gd name="T17" fmla="*/ 73 h 187"/>
                    <a:gd name="T18" fmla="*/ 428 w 856"/>
                    <a:gd name="T19" fmla="*/ 128 h 187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856"/>
                    <a:gd name="T31" fmla="*/ 0 h 187"/>
                    <a:gd name="T32" fmla="*/ 856 w 856"/>
                    <a:gd name="T33" fmla="*/ 187 h 187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856" h="187">
                      <a:moveTo>
                        <a:pt x="428" y="0"/>
                      </a:moveTo>
                      <a:cubicBezTo>
                        <a:pt x="191" y="0"/>
                        <a:pt x="0" y="42"/>
                        <a:pt x="0" y="94"/>
                      </a:cubicBezTo>
                      <a:cubicBezTo>
                        <a:pt x="0" y="145"/>
                        <a:pt x="191" y="187"/>
                        <a:pt x="428" y="187"/>
                      </a:cubicBezTo>
                      <a:cubicBezTo>
                        <a:pt x="664" y="187"/>
                        <a:pt x="856" y="145"/>
                        <a:pt x="856" y="94"/>
                      </a:cubicBezTo>
                      <a:cubicBezTo>
                        <a:pt x="856" y="42"/>
                        <a:pt x="664" y="0"/>
                        <a:pt x="428" y="0"/>
                      </a:cubicBezTo>
                      <a:close/>
                      <a:moveTo>
                        <a:pt x="428" y="128"/>
                      </a:moveTo>
                      <a:cubicBezTo>
                        <a:pt x="250" y="128"/>
                        <a:pt x="105" y="103"/>
                        <a:pt x="105" y="73"/>
                      </a:cubicBezTo>
                      <a:cubicBezTo>
                        <a:pt x="105" y="42"/>
                        <a:pt x="250" y="17"/>
                        <a:pt x="428" y="17"/>
                      </a:cubicBezTo>
                      <a:cubicBezTo>
                        <a:pt x="606" y="17"/>
                        <a:pt x="751" y="42"/>
                        <a:pt x="751" y="73"/>
                      </a:cubicBezTo>
                      <a:cubicBezTo>
                        <a:pt x="751" y="103"/>
                        <a:pt x="606" y="128"/>
                        <a:pt x="428" y="128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D1D1D1"/>
                    </a:gs>
                    <a:gs pos="100000">
                      <a:srgbClr val="616161"/>
                    </a:gs>
                  </a:gsLst>
                  <a:lin ang="189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</p:grpSp>
          <p:grpSp>
            <p:nvGrpSpPr>
              <p:cNvPr id="1402920" name="Group 239"/>
              <p:cNvGrpSpPr>
                <a:grpSpLocks/>
              </p:cNvGrpSpPr>
              <p:nvPr/>
            </p:nvGrpSpPr>
            <p:grpSpPr bwMode="auto">
              <a:xfrm rot="21355462" flipH="1">
                <a:off x="4396401" y="2224228"/>
                <a:ext cx="513938" cy="2085852"/>
                <a:chOff x="2880" y="971"/>
                <a:chExt cx="415" cy="1683"/>
              </a:xfrm>
            </p:grpSpPr>
            <p:sp>
              <p:nvSpPr>
                <p:cNvPr id="1402921" name="Freeform 240"/>
                <p:cNvSpPr>
                  <a:spLocks/>
                </p:cNvSpPr>
                <p:nvPr/>
              </p:nvSpPr>
              <p:spPr bwMode="gray">
                <a:xfrm>
                  <a:off x="2880" y="971"/>
                  <a:ext cx="407" cy="1460"/>
                </a:xfrm>
                <a:custGeom>
                  <a:avLst/>
                  <a:gdLst>
                    <a:gd name="T0" fmla="*/ 7 w 246"/>
                    <a:gd name="T1" fmla="*/ 814 h 884"/>
                    <a:gd name="T2" fmla="*/ 24 w 246"/>
                    <a:gd name="T3" fmla="*/ 670 h 884"/>
                    <a:gd name="T4" fmla="*/ 29 w 246"/>
                    <a:gd name="T5" fmla="*/ 651 h 884"/>
                    <a:gd name="T6" fmla="*/ 82 w 246"/>
                    <a:gd name="T7" fmla="*/ 321 h 884"/>
                    <a:gd name="T8" fmla="*/ 82 w 246"/>
                    <a:gd name="T9" fmla="*/ 321 h 884"/>
                    <a:gd name="T10" fmla="*/ 21 w 246"/>
                    <a:gd name="T11" fmla="*/ 186 h 884"/>
                    <a:gd name="T12" fmla="*/ 0 w 246"/>
                    <a:gd name="T13" fmla="*/ 122 h 884"/>
                    <a:gd name="T14" fmla="*/ 66 w 246"/>
                    <a:gd name="T15" fmla="*/ 21 h 884"/>
                    <a:gd name="T16" fmla="*/ 107 w 246"/>
                    <a:gd name="T17" fmla="*/ 57 h 884"/>
                    <a:gd name="T18" fmla="*/ 109 w 246"/>
                    <a:gd name="T19" fmla="*/ 34 h 884"/>
                    <a:gd name="T20" fmla="*/ 127 w 246"/>
                    <a:gd name="T21" fmla="*/ 68 h 884"/>
                    <a:gd name="T22" fmla="*/ 155 w 246"/>
                    <a:gd name="T23" fmla="*/ 10 h 884"/>
                    <a:gd name="T24" fmla="*/ 166 w 246"/>
                    <a:gd name="T25" fmla="*/ 47 h 884"/>
                    <a:gd name="T26" fmla="*/ 194 w 246"/>
                    <a:gd name="T27" fmla="*/ 38 h 884"/>
                    <a:gd name="T28" fmla="*/ 227 w 246"/>
                    <a:gd name="T29" fmla="*/ 86 h 884"/>
                    <a:gd name="T30" fmla="*/ 238 w 246"/>
                    <a:gd name="T31" fmla="*/ 165 h 884"/>
                    <a:gd name="T32" fmla="*/ 120 w 246"/>
                    <a:gd name="T33" fmla="*/ 328 h 884"/>
                    <a:gd name="T34" fmla="*/ 99 w 246"/>
                    <a:gd name="T35" fmla="*/ 662 h 884"/>
                    <a:gd name="T36" fmla="*/ 101 w 246"/>
                    <a:gd name="T37" fmla="*/ 678 h 884"/>
                    <a:gd name="T38" fmla="*/ 87 w 246"/>
                    <a:gd name="T39" fmla="*/ 827 h 884"/>
                    <a:gd name="T40" fmla="*/ 75 w 246"/>
                    <a:gd name="T41" fmla="*/ 868 h 884"/>
                    <a:gd name="T42" fmla="*/ 14 w 246"/>
                    <a:gd name="T43" fmla="*/ 865 h 884"/>
                    <a:gd name="T44" fmla="*/ 7 w 246"/>
                    <a:gd name="T45" fmla="*/ 814 h 884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246"/>
                    <a:gd name="T70" fmla="*/ 0 h 884"/>
                    <a:gd name="T71" fmla="*/ 246 w 246"/>
                    <a:gd name="T72" fmla="*/ 884 h 884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246" h="884">
                      <a:moveTo>
                        <a:pt x="7" y="814"/>
                      </a:moveTo>
                      <a:cubicBezTo>
                        <a:pt x="24" y="670"/>
                        <a:pt x="24" y="670"/>
                        <a:pt x="24" y="670"/>
                      </a:cubicBezTo>
                      <a:cubicBezTo>
                        <a:pt x="24" y="670"/>
                        <a:pt x="26" y="658"/>
                        <a:pt x="29" y="651"/>
                      </a:cubicBezTo>
                      <a:cubicBezTo>
                        <a:pt x="82" y="321"/>
                        <a:pt x="82" y="321"/>
                        <a:pt x="82" y="321"/>
                      </a:cubicBezTo>
                      <a:cubicBezTo>
                        <a:pt x="82" y="321"/>
                        <a:pt x="82" y="321"/>
                        <a:pt x="82" y="321"/>
                      </a:cubicBezTo>
                      <a:cubicBezTo>
                        <a:pt x="21" y="186"/>
                        <a:pt x="21" y="186"/>
                        <a:pt x="21" y="186"/>
                      </a:cubicBezTo>
                      <a:cubicBezTo>
                        <a:pt x="8" y="167"/>
                        <a:pt x="0" y="122"/>
                        <a:pt x="0" y="122"/>
                      </a:cubicBezTo>
                      <a:cubicBezTo>
                        <a:pt x="13" y="56"/>
                        <a:pt x="66" y="21"/>
                        <a:pt x="66" y="21"/>
                      </a:cubicBezTo>
                      <a:cubicBezTo>
                        <a:pt x="66" y="21"/>
                        <a:pt x="96" y="47"/>
                        <a:pt x="107" y="57"/>
                      </a:cubicBezTo>
                      <a:cubicBezTo>
                        <a:pt x="106" y="42"/>
                        <a:pt x="109" y="34"/>
                        <a:pt x="109" y="34"/>
                      </a:cubicBezTo>
                      <a:cubicBezTo>
                        <a:pt x="113" y="34"/>
                        <a:pt x="122" y="56"/>
                        <a:pt x="127" y="68"/>
                      </a:cubicBezTo>
                      <a:cubicBezTo>
                        <a:pt x="144" y="0"/>
                        <a:pt x="155" y="10"/>
                        <a:pt x="155" y="10"/>
                      </a:cubicBezTo>
                      <a:cubicBezTo>
                        <a:pt x="166" y="47"/>
                        <a:pt x="166" y="47"/>
                        <a:pt x="166" y="47"/>
                      </a:cubicBezTo>
                      <a:cubicBezTo>
                        <a:pt x="166" y="47"/>
                        <a:pt x="187" y="38"/>
                        <a:pt x="194" y="38"/>
                      </a:cubicBezTo>
                      <a:cubicBezTo>
                        <a:pt x="209" y="37"/>
                        <a:pt x="227" y="86"/>
                        <a:pt x="227" y="86"/>
                      </a:cubicBezTo>
                      <a:cubicBezTo>
                        <a:pt x="243" y="124"/>
                        <a:pt x="246" y="147"/>
                        <a:pt x="238" y="165"/>
                      </a:cubicBezTo>
                      <a:cubicBezTo>
                        <a:pt x="223" y="202"/>
                        <a:pt x="155" y="285"/>
                        <a:pt x="120" y="328"/>
                      </a:cubicBezTo>
                      <a:cubicBezTo>
                        <a:pt x="114" y="414"/>
                        <a:pt x="99" y="663"/>
                        <a:pt x="99" y="662"/>
                      </a:cubicBezTo>
                      <a:cubicBezTo>
                        <a:pt x="99" y="663"/>
                        <a:pt x="100" y="671"/>
                        <a:pt x="101" y="678"/>
                      </a:cubicBezTo>
                      <a:cubicBezTo>
                        <a:pt x="87" y="827"/>
                        <a:pt x="87" y="827"/>
                        <a:pt x="87" y="827"/>
                      </a:cubicBezTo>
                      <a:cubicBezTo>
                        <a:pt x="87" y="827"/>
                        <a:pt x="83" y="856"/>
                        <a:pt x="75" y="868"/>
                      </a:cubicBezTo>
                      <a:cubicBezTo>
                        <a:pt x="75" y="868"/>
                        <a:pt x="41" y="884"/>
                        <a:pt x="14" y="865"/>
                      </a:cubicBezTo>
                      <a:cubicBezTo>
                        <a:pt x="14" y="865"/>
                        <a:pt x="5" y="840"/>
                        <a:pt x="7" y="81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EAEAEA"/>
                    </a:gs>
                    <a:gs pos="100000">
                      <a:srgbClr val="CACACA"/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sp>
              <p:nvSpPr>
                <p:cNvPr id="1402922" name="Freeform 241"/>
                <p:cNvSpPr>
                  <a:spLocks/>
                </p:cNvSpPr>
                <p:nvPr/>
              </p:nvSpPr>
              <p:spPr bwMode="gray">
                <a:xfrm>
                  <a:off x="2882" y="1003"/>
                  <a:ext cx="209" cy="554"/>
                </a:xfrm>
                <a:custGeom>
                  <a:avLst/>
                  <a:gdLst>
                    <a:gd name="T0" fmla="*/ 127 w 127"/>
                    <a:gd name="T1" fmla="*/ 49 h 336"/>
                    <a:gd name="T2" fmla="*/ 97 w 127"/>
                    <a:gd name="T3" fmla="*/ 335 h 336"/>
                    <a:gd name="T4" fmla="*/ 69 w 127"/>
                    <a:gd name="T5" fmla="*/ 276 h 336"/>
                    <a:gd name="T6" fmla="*/ 15 w 127"/>
                    <a:gd name="T7" fmla="*/ 156 h 336"/>
                    <a:gd name="T8" fmla="*/ 0 w 127"/>
                    <a:gd name="T9" fmla="*/ 103 h 336"/>
                    <a:gd name="T10" fmla="*/ 66 w 127"/>
                    <a:gd name="T11" fmla="*/ 2 h 336"/>
                    <a:gd name="T12" fmla="*/ 127 w 127"/>
                    <a:gd name="T13" fmla="*/ 49 h 3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27"/>
                    <a:gd name="T22" fmla="*/ 0 h 336"/>
                    <a:gd name="T23" fmla="*/ 127 w 127"/>
                    <a:gd name="T24" fmla="*/ 336 h 3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27" h="336">
                      <a:moveTo>
                        <a:pt x="127" y="49"/>
                      </a:moveTo>
                      <a:cubicBezTo>
                        <a:pt x="127" y="49"/>
                        <a:pt x="102" y="283"/>
                        <a:pt x="97" y="335"/>
                      </a:cubicBezTo>
                      <a:cubicBezTo>
                        <a:pt x="97" y="336"/>
                        <a:pt x="71" y="280"/>
                        <a:pt x="69" y="276"/>
                      </a:cubicBezTo>
                      <a:cubicBezTo>
                        <a:pt x="50" y="235"/>
                        <a:pt x="15" y="156"/>
                        <a:pt x="15" y="156"/>
                      </a:cubicBezTo>
                      <a:cubicBezTo>
                        <a:pt x="15" y="156"/>
                        <a:pt x="1" y="127"/>
                        <a:pt x="0" y="103"/>
                      </a:cubicBezTo>
                      <a:cubicBezTo>
                        <a:pt x="0" y="73"/>
                        <a:pt x="41" y="4"/>
                        <a:pt x="66" y="2"/>
                      </a:cubicBezTo>
                      <a:cubicBezTo>
                        <a:pt x="86" y="0"/>
                        <a:pt x="127" y="49"/>
                        <a:pt x="127" y="49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EAEAEA"/>
                    </a:gs>
                    <a:gs pos="100000">
                      <a:srgbClr val="6C6C6C"/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sp>
              <p:nvSpPr>
                <p:cNvPr id="1402923" name="Freeform 242"/>
                <p:cNvSpPr>
                  <a:spLocks/>
                </p:cNvSpPr>
                <p:nvPr/>
              </p:nvSpPr>
              <p:spPr bwMode="gray">
                <a:xfrm>
                  <a:off x="2984" y="1029"/>
                  <a:ext cx="311" cy="1061"/>
                </a:xfrm>
                <a:custGeom>
                  <a:avLst/>
                  <a:gdLst>
                    <a:gd name="T0" fmla="*/ 38 w 188"/>
                    <a:gd name="T1" fmla="*/ 643 h 643"/>
                    <a:gd name="T2" fmla="*/ 0 w 188"/>
                    <a:gd name="T3" fmla="*/ 639 h 643"/>
                    <a:gd name="T4" fmla="*/ 38 w 188"/>
                    <a:gd name="T5" fmla="*/ 289 h 643"/>
                    <a:gd name="T6" fmla="*/ 70 w 188"/>
                    <a:gd name="T7" fmla="*/ 34 h 643"/>
                    <a:gd name="T8" fmla="*/ 131 w 188"/>
                    <a:gd name="T9" fmla="*/ 3 h 643"/>
                    <a:gd name="T10" fmla="*/ 160 w 188"/>
                    <a:gd name="T11" fmla="*/ 40 h 643"/>
                    <a:gd name="T12" fmla="*/ 175 w 188"/>
                    <a:gd name="T13" fmla="*/ 130 h 643"/>
                    <a:gd name="T14" fmla="*/ 132 w 188"/>
                    <a:gd name="T15" fmla="*/ 197 h 643"/>
                    <a:gd name="T16" fmla="*/ 56 w 188"/>
                    <a:gd name="T17" fmla="*/ 293 h 643"/>
                    <a:gd name="T18" fmla="*/ 36 w 188"/>
                    <a:gd name="T19" fmla="*/ 625 h 643"/>
                    <a:gd name="T20" fmla="*/ 38 w 188"/>
                    <a:gd name="T21" fmla="*/ 643 h 643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88"/>
                    <a:gd name="T34" fmla="*/ 0 h 643"/>
                    <a:gd name="T35" fmla="*/ 188 w 188"/>
                    <a:gd name="T36" fmla="*/ 643 h 643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88" h="643">
                      <a:moveTo>
                        <a:pt x="38" y="643"/>
                      </a:moveTo>
                      <a:cubicBezTo>
                        <a:pt x="0" y="639"/>
                        <a:pt x="0" y="639"/>
                        <a:pt x="0" y="639"/>
                      </a:cubicBezTo>
                      <a:cubicBezTo>
                        <a:pt x="38" y="289"/>
                        <a:pt x="38" y="289"/>
                        <a:pt x="38" y="289"/>
                      </a:cubicBezTo>
                      <a:cubicBezTo>
                        <a:pt x="70" y="34"/>
                        <a:pt x="70" y="34"/>
                        <a:pt x="70" y="34"/>
                      </a:cubicBezTo>
                      <a:cubicBezTo>
                        <a:pt x="70" y="34"/>
                        <a:pt x="104" y="6"/>
                        <a:pt x="131" y="3"/>
                      </a:cubicBezTo>
                      <a:cubicBezTo>
                        <a:pt x="131" y="3"/>
                        <a:pt x="143" y="0"/>
                        <a:pt x="160" y="40"/>
                      </a:cubicBezTo>
                      <a:cubicBezTo>
                        <a:pt x="160" y="40"/>
                        <a:pt x="188" y="99"/>
                        <a:pt x="175" y="130"/>
                      </a:cubicBezTo>
                      <a:cubicBezTo>
                        <a:pt x="162" y="162"/>
                        <a:pt x="132" y="197"/>
                        <a:pt x="132" y="197"/>
                      </a:cubicBezTo>
                      <a:cubicBezTo>
                        <a:pt x="132" y="197"/>
                        <a:pt x="76" y="272"/>
                        <a:pt x="56" y="293"/>
                      </a:cubicBezTo>
                      <a:cubicBezTo>
                        <a:pt x="56" y="293"/>
                        <a:pt x="42" y="542"/>
                        <a:pt x="36" y="625"/>
                      </a:cubicBezTo>
                      <a:cubicBezTo>
                        <a:pt x="36" y="630"/>
                        <a:pt x="37" y="641"/>
                        <a:pt x="38" y="643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4B4B4B"/>
                    </a:gs>
                    <a:gs pos="100000">
                      <a:srgbClr val="EAEAEA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sp>
              <p:nvSpPr>
                <p:cNvPr id="1402924" name="Freeform 243"/>
                <p:cNvSpPr>
                  <a:spLocks/>
                </p:cNvSpPr>
                <p:nvPr/>
              </p:nvSpPr>
              <p:spPr bwMode="gray">
                <a:xfrm>
                  <a:off x="3040" y="983"/>
                  <a:ext cx="157" cy="573"/>
                </a:xfrm>
                <a:custGeom>
                  <a:avLst/>
                  <a:gdLst>
                    <a:gd name="T0" fmla="*/ 30 w 95"/>
                    <a:gd name="T1" fmla="*/ 61 h 347"/>
                    <a:gd name="T2" fmla="*/ 58 w 95"/>
                    <a:gd name="T3" fmla="*/ 3 h 347"/>
                    <a:gd name="T4" fmla="*/ 92 w 95"/>
                    <a:gd name="T5" fmla="*/ 122 h 347"/>
                    <a:gd name="T6" fmla="*/ 24 w 95"/>
                    <a:gd name="T7" fmla="*/ 293 h 347"/>
                    <a:gd name="T8" fmla="*/ 0 w 95"/>
                    <a:gd name="T9" fmla="*/ 347 h 347"/>
                    <a:gd name="T10" fmla="*/ 2 w 95"/>
                    <a:gd name="T11" fmla="*/ 333 h 347"/>
                    <a:gd name="T12" fmla="*/ 30 w 95"/>
                    <a:gd name="T13" fmla="*/ 61 h 34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95"/>
                    <a:gd name="T22" fmla="*/ 0 h 347"/>
                    <a:gd name="T23" fmla="*/ 95 w 95"/>
                    <a:gd name="T24" fmla="*/ 347 h 34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95" h="347">
                      <a:moveTo>
                        <a:pt x="30" y="61"/>
                      </a:moveTo>
                      <a:cubicBezTo>
                        <a:pt x="30" y="61"/>
                        <a:pt x="45" y="0"/>
                        <a:pt x="58" y="3"/>
                      </a:cubicBezTo>
                      <a:cubicBezTo>
                        <a:pt x="71" y="5"/>
                        <a:pt x="95" y="91"/>
                        <a:pt x="92" y="122"/>
                      </a:cubicBezTo>
                      <a:cubicBezTo>
                        <a:pt x="87" y="168"/>
                        <a:pt x="24" y="293"/>
                        <a:pt x="24" y="293"/>
                      </a:cubicBezTo>
                      <a:cubicBezTo>
                        <a:pt x="0" y="347"/>
                        <a:pt x="0" y="347"/>
                        <a:pt x="0" y="347"/>
                      </a:cubicBezTo>
                      <a:cubicBezTo>
                        <a:pt x="2" y="333"/>
                        <a:pt x="2" y="333"/>
                        <a:pt x="2" y="333"/>
                      </a:cubicBezTo>
                      <a:lnTo>
                        <a:pt x="30" y="6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AAAAA"/>
                    </a:gs>
                    <a:gs pos="100000">
                      <a:srgbClr val="EAEAEA"/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sp>
              <p:nvSpPr>
                <p:cNvPr id="1402925" name="Freeform 244"/>
                <p:cNvSpPr>
                  <a:spLocks/>
                </p:cNvSpPr>
                <p:nvPr/>
              </p:nvSpPr>
              <p:spPr bwMode="gray">
                <a:xfrm>
                  <a:off x="2903" y="2400"/>
                  <a:ext cx="2" cy="1"/>
                </a:xfrm>
                <a:custGeom>
                  <a:avLst/>
                  <a:gdLst>
                    <a:gd name="T0" fmla="*/ 0 w 1"/>
                    <a:gd name="T1" fmla="*/ 0 h 1"/>
                    <a:gd name="T2" fmla="*/ 0 w 1"/>
                    <a:gd name="T3" fmla="*/ 0 h 1"/>
                    <a:gd name="T4" fmla="*/ 1 w 1"/>
                    <a:gd name="T5" fmla="*/ 0 h 1"/>
                    <a:gd name="T6" fmla="*/ 0 w 1"/>
                    <a:gd name="T7" fmla="*/ 0 h 1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"/>
                    <a:gd name="T13" fmla="*/ 0 h 1"/>
                    <a:gd name="T14" fmla="*/ 1 w 1"/>
                    <a:gd name="T15" fmla="*/ 1 h 1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"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1" y="0"/>
                        <a:pt x="0" y="0"/>
                        <a:pt x="0" y="0"/>
                      </a:cubicBezTo>
                      <a:close/>
                    </a:path>
                  </a:pathLst>
                </a:custGeom>
                <a:solidFill>
                  <a:srgbClr val="F7C8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sp>
              <p:nvSpPr>
                <p:cNvPr id="1402926" name="Freeform 245"/>
                <p:cNvSpPr>
                  <a:spLocks/>
                </p:cNvSpPr>
                <p:nvPr/>
              </p:nvSpPr>
              <p:spPr bwMode="gray">
                <a:xfrm>
                  <a:off x="2888" y="2041"/>
                  <a:ext cx="158" cy="363"/>
                </a:xfrm>
                <a:custGeom>
                  <a:avLst/>
                  <a:gdLst>
                    <a:gd name="T0" fmla="*/ 39 w 96"/>
                    <a:gd name="T1" fmla="*/ 210 h 220"/>
                    <a:gd name="T2" fmla="*/ 9 w 96"/>
                    <a:gd name="T3" fmla="*/ 215 h 220"/>
                    <a:gd name="T4" fmla="*/ 9 w 96"/>
                    <a:gd name="T5" fmla="*/ 215 h 220"/>
                    <a:gd name="T6" fmla="*/ 2 w 96"/>
                    <a:gd name="T7" fmla="*/ 166 h 220"/>
                    <a:gd name="T8" fmla="*/ 18 w 96"/>
                    <a:gd name="T9" fmla="*/ 25 h 220"/>
                    <a:gd name="T10" fmla="*/ 22 w 96"/>
                    <a:gd name="T11" fmla="*/ 7 h 220"/>
                    <a:gd name="T12" fmla="*/ 22 w 96"/>
                    <a:gd name="T13" fmla="*/ 7 h 220"/>
                    <a:gd name="T14" fmla="*/ 23 w 96"/>
                    <a:gd name="T15" fmla="*/ 6 h 220"/>
                    <a:gd name="T16" fmla="*/ 23 w 96"/>
                    <a:gd name="T17" fmla="*/ 6 h 220"/>
                    <a:gd name="T18" fmla="*/ 58 w 96"/>
                    <a:gd name="T19" fmla="*/ 1 h 220"/>
                    <a:gd name="T20" fmla="*/ 94 w 96"/>
                    <a:gd name="T21" fmla="*/ 12 h 220"/>
                    <a:gd name="T22" fmla="*/ 94 w 96"/>
                    <a:gd name="T23" fmla="*/ 14 h 220"/>
                    <a:gd name="T24" fmla="*/ 96 w 96"/>
                    <a:gd name="T25" fmla="*/ 30 h 220"/>
                    <a:gd name="T26" fmla="*/ 82 w 96"/>
                    <a:gd name="T27" fmla="*/ 179 h 220"/>
                    <a:gd name="T28" fmla="*/ 70 w 96"/>
                    <a:gd name="T29" fmla="*/ 220 h 220"/>
                    <a:gd name="T30" fmla="*/ 70 w 96"/>
                    <a:gd name="T31" fmla="*/ 220 h 220"/>
                    <a:gd name="T32" fmla="*/ 70 w 96"/>
                    <a:gd name="T33" fmla="*/ 219 h 220"/>
                    <a:gd name="T34" fmla="*/ 39 w 96"/>
                    <a:gd name="T35" fmla="*/ 210 h 22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96"/>
                    <a:gd name="T55" fmla="*/ 0 h 220"/>
                    <a:gd name="T56" fmla="*/ 96 w 96"/>
                    <a:gd name="T57" fmla="*/ 220 h 220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96" h="220">
                      <a:moveTo>
                        <a:pt x="39" y="210"/>
                      </a:moveTo>
                      <a:cubicBezTo>
                        <a:pt x="23" y="208"/>
                        <a:pt x="9" y="211"/>
                        <a:pt x="9" y="215"/>
                      </a:cubicBezTo>
                      <a:cubicBezTo>
                        <a:pt x="9" y="215"/>
                        <a:pt x="9" y="215"/>
                        <a:pt x="9" y="215"/>
                      </a:cubicBezTo>
                      <a:cubicBezTo>
                        <a:pt x="7" y="209"/>
                        <a:pt x="0" y="185"/>
                        <a:pt x="2" y="166"/>
                      </a:cubicBezTo>
                      <a:cubicBezTo>
                        <a:pt x="18" y="25"/>
                        <a:pt x="18" y="25"/>
                        <a:pt x="18" y="25"/>
                      </a:cubicBezTo>
                      <a:cubicBezTo>
                        <a:pt x="18" y="25"/>
                        <a:pt x="19" y="16"/>
                        <a:pt x="22" y="7"/>
                      </a:cubicBezTo>
                      <a:cubicBezTo>
                        <a:pt x="22" y="7"/>
                        <a:pt x="22" y="7"/>
                        <a:pt x="22" y="7"/>
                      </a:cubicBezTo>
                      <a:cubicBezTo>
                        <a:pt x="22" y="6"/>
                        <a:pt x="23" y="6"/>
                        <a:pt x="23" y="6"/>
                      </a:cubicBezTo>
                      <a:cubicBezTo>
                        <a:pt x="23" y="6"/>
                        <a:pt x="23" y="6"/>
                        <a:pt x="23" y="6"/>
                      </a:cubicBezTo>
                      <a:cubicBezTo>
                        <a:pt x="26" y="1"/>
                        <a:pt x="41" y="0"/>
                        <a:pt x="58" y="1"/>
                      </a:cubicBezTo>
                      <a:cubicBezTo>
                        <a:pt x="77" y="3"/>
                        <a:pt x="95" y="7"/>
                        <a:pt x="94" y="12"/>
                      </a:cubicBezTo>
                      <a:cubicBezTo>
                        <a:pt x="94" y="12"/>
                        <a:pt x="94" y="13"/>
                        <a:pt x="94" y="14"/>
                      </a:cubicBezTo>
                      <a:cubicBezTo>
                        <a:pt x="95" y="15"/>
                        <a:pt x="96" y="30"/>
                        <a:pt x="96" y="30"/>
                      </a:cubicBezTo>
                      <a:cubicBezTo>
                        <a:pt x="82" y="179"/>
                        <a:pt x="82" y="179"/>
                        <a:pt x="82" y="179"/>
                      </a:cubicBezTo>
                      <a:cubicBezTo>
                        <a:pt x="82" y="179"/>
                        <a:pt x="76" y="215"/>
                        <a:pt x="70" y="220"/>
                      </a:cubicBezTo>
                      <a:cubicBezTo>
                        <a:pt x="70" y="220"/>
                        <a:pt x="70" y="220"/>
                        <a:pt x="70" y="220"/>
                      </a:cubicBezTo>
                      <a:cubicBezTo>
                        <a:pt x="70" y="220"/>
                        <a:pt x="70" y="220"/>
                        <a:pt x="70" y="219"/>
                      </a:cubicBezTo>
                      <a:cubicBezTo>
                        <a:pt x="70" y="215"/>
                        <a:pt x="55" y="211"/>
                        <a:pt x="39" y="21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E8E8E8"/>
                    </a:gs>
                    <a:gs pos="100000">
                      <a:srgbClr val="808080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sp>
              <p:nvSpPr>
                <p:cNvPr id="1402927" name="Freeform 246"/>
                <p:cNvSpPr>
                  <a:spLocks/>
                </p:cNvSpPr>
                <p:nvPr/>
              </p:nvSpPr>
              <p:spPr bwMode="gray">
                <a:xfrm>
                  <a:off x="2903" y="2385"/>
                  <a:ext cx="101" cy="32"/>
                </a:xfrm>
                <a:custGeom>
                  <a:avLst/>
                  <a:gdLst>
                    <a:gd name="T0" fmla="*/ 21 w 61"/>
                    <a:gd name="T1" fmla="*/ 10 h 19"/>
                    <a:gd name="T2" fmla="*/ 21 w 61"/>
                    <a:gd name="T3" fmla="*/ 18 h 19"/>
                    <a:gd name="T4" fmla="*/ 1 w 61"/>
                    <a:gd name="T5" fmla="*/ 9 h 19"/>
                    <a:gd name="T6" fmla="*/ 0 w 61"/>
                    <a:gd name="T7" fmla="*/ 9 h 19"/>
                    <a:gd name="T8" fmla="*/ 0 w 61"/>
                    <a:gd name="T9" fmla="*/ 7 h 19"/>
                    <a:gd name="T10" fmla="*/ 0 w 61"/>
                    <a:gd name="T11" fmla="*/ 7 h 19"/>
                    <a:gd name="T12" fmla="*/ 30 w 61"/>
                    <a:gd name="T13" fmla="*/ 2 h 19"/>
                    <a:gd name="T14" fmla="*/ 61 w 61"/>
                    <a:gd name="T15" fmla="*/ 11 h 19"/>
                    <a:gd name="T16" fmla="*/ 61 w 61"/>
                    <a:gd name="T17" fmla="*/ 12 h 19"/>
                    <a:gd name="T18" fmla="*/ 36 w 61"/>
                    <a:gd name="T19" fmla="*/ 19 h 19"/>
                    <a:gd name="T20" fmla="*/ 37 w 61"/>
                    <a:gd name="T21" fmla="*/ 12 h 19"/>
                    <a:gd name="T22" fmla="*/ 21 w 61"/>
                    <a:gd name="T23" fmla="*/ 10 h 19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61"/>
                    <a:gd name="T37" fmla="*/ 0 h 19"/>
                    <a:gd name="T38" fmla="*/ 61 w 61"/>
                    <a:gd name="T39" fmla="*/ 19 h 19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61" h="19">
                      <a:moveTo>
                        <a:pt x="21" y="10"/>
                      </a:moveTo>
                      <a:cubicBezTo>
                        <a:pt x="21" y="18"/>
                        <a:pt x="21" y="18"/>
                        <a:pt x="21" y="18"/>
                      </a:cubicBezTo>
                      <a:cubicBezTo>
                        <a:pt x="10" y="16"/>
                        <a:pt x="3" y="12"/>
                        <a:pt x="1" y="9"/>
                      </a:cubicBezTo>
                      <a:cubicBezTo>
                        <a:pt x="0" y="9"/>
                        <a:pt x="0" y="9"/>
                        <a:pt x="0" y="9"/>
                      </a:cubicBezTo>
                      <a:cubicBezTo>
                        <a:pt x="0" y="8"/>
                        <a:pt x="0" y="8"/>
                        <a:pt x="0" y="7"/>
                      </a:cubicBezTo>
                      <a:cubicBezTo>
                        <a:pt x="0" y="7"/>
                        <a:pt x="0" y="7"/>
                        <a:pt x="0" y="7"/>
                      </a:cubicBezTo>
                      <a:cubicBezTo>
                        <a:pt x="0" y="3"/>
                        <a:pt x="14" y="0"/>
                        <a:pt x="30" y="2"/>
                      </a:cubicBezTo>
                      <a:cubicBezTo>
                        <a:pt x="46" y="3"/>
                        <a:pt x="61" y="7"/>
                        <a:pt x="61" y="11"/>
                      </a:cubicBezTo>
                      <a:cubicBezTo>
                        <a:pt x="61" y="12"/>
                        <a:pt x="61" y="12"/>
                        <a:pt x="61" y="12"/>
                      </a:cubicBezTo>
                      <a:cubicBezTo>
                        <a:pt x="58" y="16"/>
                        <a:pt x="48" y="19"/>
                        <a:pt x="36" y="19"/>
                      </a:cubicBezTo>
                      <a:cubicBezTo>
                        <a:pt x="37" y="12"/>
                        <a:pt x="37" y="12"/>
                        <a:pt x="37" y="12"/>
                      </a:cubicBezTo>
                      <a:cubicBezTo>
                        <a:pt x="30" y="9"/>
                        <a:pt x="21" y="10"/>
                        <a:pt x="21" y="1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808080"/>
                    </a:gs>
                    <a:gs pos="100000">
                      <a:srgbClr val="5D5D5D"/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sp>
              <p:nvSpPr>
                <p:cNvPr id="1402928" name="Freeform 247"/>
                <p:cNvSpPr>
                  <a:spLocks/>
                </p:cNvSpPr>
                <p:nvPr/>
              </p:nvSpPr>
              <p:spPr bwMode="gray">
                <a:xfrm>
                  <a:off x="2925" y="2400"/>
                  <a:ext cx="39" cy="254"/>
                </a:xfrm>
                <a:custGeom>
                  <a:avLst/>
                  <a:gdLst>
                    <a:gd name="T0" fmla="*/ 0 w 24"/>
                    <a:gd name="T1" fmla="*/ 154 h 154"/>
                    <a:gd name="T2" fmla="*/ 8 w 24"/>
                    <a:gd name="T3" fmla="*/ 9 h 154"/>
                    <a:gd name="T4" fmla="*/ 8 w 24"/>
                    <a:gd name="T5" fmla="*/ 1 h 154"/>
                    <a:gd name="T6" fmla="*/ 24 w 24"/>
                    <a:gd name="T7" fmla="*/ 3 h 154"/>
                    <a:gd name="T8" fmla="*/ 23 w 24"/>
                    <a:gd name="T9" fmla="*/ 10 h 154"/>
                    <a:gd name="T10" fmla="*/ 1 w 24"/>
                    <a:gd name="T11" fmla="*/ 154 h 154"/>
                    <a:gd name="T12" fmla="*/ 0 w 24"/>
                    <a:gd name="T13" fmla="*/ 154 h 15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4"/>
                    <a:gd name="T22" fmla="*/ 0 h 154"/>
                    <a:gd name="T23" fmla="*/ 24 w 24"/>
                    <a:gd name="T24" fmla="*/ 154 h 15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4" h="154">
                      <a:moveTo>
                        <a:pt x="0" y="154"/>
                      </a:moveTo>
                      <a:cubicBezTo>
                        <a:pt x="8" y="9"/>
                        <a:pt x="8" y="9"/>
                        <a:pt x="8" y="9"/>
                      </a:cubicBezTo>
                      <a:cubicBezTo>
                        <a:pt x="8" y="1"/>
                        <a:pt x="8" y="1"/>
                        <a:pt x="8" y="1"/>
                      </a:cubicBezTo>
                      <a:cubicBezTo>
                        <a:pt x="8" y="1"/>
                        <a:pt x="17" y="0"/>
                        <a:pt x="24" y="3"/>
                      </a:cubicBezTo>
                      <a:cubicBezTo>
                        <a:pt x="23" y="10"/>
                        <a:pt x="23" y="10"/>
                        <a:pt x="23" y="10"/>
                      </a:cubicBezTo>
                      <a:cubicBezTo>
                        <a:pt x="1" y="154"/>
                        <a:pt x="1" y="154"/>
                        <a:pt x="1" y="154"/>
                      </a:cubicBezTo>
                      <a:lnTo>
                        <a:pt x="0" y="154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BFBFBF"/>
                    </a:gs>
                    <a:gs pos="100000">
                      <a:srgbClr val="808080"/>
                    </a:gs>
                  </a:gsLst>
                  <a:lin ang="189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grpSp>
              <p:nvGrpSpPr>
                <p:cNvPr id="1402929" name="Group 248"/>
                <p:cNvGrpSpPr>
                  <a:grpSpLocks/>
                </p:cNvGrpSpPr>
                <p:nvPr/>
              </p:nvGrpSpPr>
              <p:grpSpPr bwMode="auto">
                <a:xfrm>
                  <a:off x="2890" y="2096"/>
                  <a:ext cx="154" cy="238"/>
                  <a:chOff x="2890" y="2096"/>
                  <a:chExt cx="154" cy="238"/>
                </a:xfrm>
              </p:grpSpPr>
              <p:sp>
                <p:nvSpPr>
                  <p:cNvPr id="1402930" name="Freeform 249"/>
                  <p:cNvSpPr>
                    <a:spLocks/>
                  </p:cNvSpPr>
                  <p:nvPr/>
                </p:nvSpPr>
                <p:spPr bwMode="gray">
                  <a:xfrm>
                    <a:off x="2913" y="2096"/>
                    <a:ext cx="131" cy="34"/>
                  </a:xfrm>
                  <a:custGeom>
                    <a:avLst/>
                    <a:gdLst>
                      <a:gd name="T0" fmla="*/ 1 w 79"/>
                      <a:gd name="T1" fmla="*/ 15 h 20"/>
                      <a:gd name="T2" fmla="*/ 1 w 79"/>
                      <a:gd name="T3" fmla="*/ 12 h 20"/>
                      <a:gd name="T4" fmla="*/ 44 w 79"/>
                      <a:gd name="T5" fmla="*/ 2 h 20"/>
                      <a:gd name="T6" fmla="*/ 79 w 79"/>
                      <a:gd name="T7" fmla="*/ 18 h 20"/>
                      <a:gd name="T8" fmla="*/ 78 w 79"/>
                      <a:gd name="T9" fmla="*/ 20 h 20"/>
                      <a:gd name="T10" fmla="*/ 43 w 79"/>
                      <a:gd name="T11" fmla="*/ 6 h 20"/>
                      <a:gd name="T12" fmla="*/ 1 w 79"/>
                      <a:gd name="T13" fmla="*/ 15 h 2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79"/>
                      <a:gd name="T22" fmla="*/ 0 h 20"/>
                      <a:gd name="T23" fmla="*/ 79 w 79"/>
                      <a:gd name="T24" fmla="*/ 20 h 20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79" h="20">
                        <a:moveTo>
                          <a:pt x="1" y="15"/>
                        </a:moveTo>
                        <a:cubicBezTo>
                          <a:pt x="0" y="14"/>
                          <a:pt x="1" y="13"/>
                          <a:pt x="1" y="12"/>
                        </a:cubicBezTo>
                        <a:cubicBezTo>
                          <a:pt x="1" y="7"/>
                          <a:pt x="23" y="0"/>
                          <a:pt x="44" y="2"/>
                        </a:cubicBezTo>
                        <a:cubicBezTo>
                          <a:pt x="64" y="4"/>
                          <a:pt x="79" y="12"/>
                          <a:pt x="79" y="18"/>
                        </a:cubicBezTo>
                        <a:cubicBezTo>
                          <a:pt x="79" y="19"/>
                          <a:pt x="79" y="20"/>
                          <a:pt x="78" y="20"/>
                        </a:cubicBezTo>
                        <a:cubicBezTo>
                          <a:pt x="75" y="15"/>
                          <a:pt x="61" y="8"/>
                          <a:pt x="43" y="6"/>
                        </a:cubicBezTo>
                        <a:cubicBezTo>
                          <a:pt x="25" y="5"/>
                          <a:pt x="6" y="10"/>
                          <a:pt x="1" y="15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6C6C6C"/>
                      </a:gs>
                      <a:gs pos="50000">
                        <a:srgbClr val="EAEAEA"/>
                      </a:gs>
                      <a:gs pos="100000">
                        <a:srgbClr val="6C6C6C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noProof="1">
                      <a:latin typeface="Calibri" pitchFamily="34" charset="0"/>
                    </a:endParaRPr>
                  </a:p>
                </p:txBody>
              </p:sp>
              <p:sp>
                <p:nvSpPr>
                  <p:cNvPr id="1402931" name="Freeform 250"/>
                  <p:cNvSpPr>
                    <a:spLocks/>
                  </p:cNvSpPr>
                  <p:nvPr/>
                </p:nvSpPr>
                <p:spPr bwMode="gray">
                  <a:xfrm>
                    <a:off x="2909" y="2126"/>
                    <a:ext cx="133" cy="33"/>
                  </a:xfrm>
                  <a:custGeom>
                    <a:avLst/>
                    <a:gdLst>
                      <a:gd name="T0" fmla="*/ 1 w 80"/>
                      <a:gd name="T1" fmla="*/ 14 h 20"/>
                      <a:gd name="T2" fmla="*/ 1 w 80"/>
                      <a:gd name="T3" fmla="*/ 12 h 20"/>
                      <a:gd name="T4" fmla="*/ 44 w 80"/>
                      <a:gd name="T5" fmla="*/ 2 h 20"/>
                      <a:gd name="T6" fmla="*/ 79 w 80"/>
                      <a:gd name="T7" fmla="*/ 17 h 20"/>
                      <a:gd name="T8" fmla="*/ 79 w 80"/>
                      <a:gd name="T9" fmla="*/ 20 h 20"/>
                      <a:gd name="T10" fmla="*/ 44 w 80"/>
                      <a:gd name="T11" fmla="*/ 6 h 20"/>
                      <a:gd name="T12" fmla="*/ 1 w 80"/>
                      <a:gd name="T13" fmla="*/ 14 h 2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80"/>
                      <a:gd name="T22" fmla="*/ 0 h 20"/>
                      <a:gd name="T23" fmla="*/ 80 w 80"/>
                      <a:gd name="T24" fmla="*/ 20 h 20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80" h="20">
                        <a:moveTo>
                          <a:pt x="1" y="14"/>
                        </a:moveTo>
                        <a:cubicBezTo>
                          <a:pt x="0" y="14"/>
                          <a:pt x="1" y="12"/>
                          <a:pt x="1" y="12"/>
                        </a:cubicBezTo>
                        <a:cubicBezTo>
                          <a:pt x="1" y="6"/>
                          <a:pt x="23" y="0"/>
                          <a:pt x="44" y="2"/>
                        </a:cubicBezTo>
                        <a:cubicBezTo>
                          <a:pt x="65" y="4"/>
                          <a:pt x="80" y="12"/>
                          <a:pt x="79" y="17"/>
                        </a:cubicBezTo>
                        <a:cubicBezTo>
                          <a:pt x="79" y="18"/>
                          <a:pt x="79" y="19"/>
                          <a:pt x="79" y="20"/>
                        </a:cubicBezTo>
                        <a:cubicBezTo>
                          <a:pt x="76" y="15"/>
                          <a:pt x="62" y="8"/>
                          <a:pt x="44" y="6"/>
                        </a:cubicBezTo>
                        <a:cubicBezTo>
                          <a:pt x="25" y="4"/>
                          <a:pt x="6" y="9"/>
                          <a:pt x="1" y="14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6C6C6C"/>
                      </a:gs>
                      <a:gs pos="50000">
                        <a:srgbClr val="EAEAEA"/>
                      </a:gs>
                      <a:gs pos="100000">
                        <a:srgbClr val="6C6C6C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noProof="1">
                      <a:latin typeface="Calibri" pitchFamily="34" charset="0"/>
                    </a:endParaRPr>
                  </a:p>
                </p:txBody>
              </p:sp>
              <p:sp>
                <p:nvSpPr>
                  <p:cNvPr id="1402932" name="Freeform 251"/>
                  <p:cNvSpPr>
                    <a:spLocks/>
                  </p:cNvSpPr>
                  <p:nvPr/>
                </p:nvSpPr>
                <p:spPr bwMode="gray">
                  <a:xfrm>
                    <a:off x="2907" y="2154"/>
                    <a:ext cx="133" cy="33"/>
                  </a:xfrm>
                  <a:custGeom>
                    <a:avLst/>
                    <a:gdLst>
                      <a:gd name="T0" fmla="*/ 1 w 80"/>
                      <a:gd name="T1" fmla="*/ 14 h 20"/>
                      <a:gd name="T2" fmla="*/ 1 w 80"/>
                      <a:gd name="T3" fmla="*/ 12 h 20"/>
                      <a:gd name="T4" fmla="*/ 44 w 80"/>
                      <a:gd name="T5" fmla="*/ 2 h 20"/>
                      <a:gd name="T6" fmla="*/ 80 w 80"/>
                      <a:gd name="T7" fmla="*/ 17 h 20"/>
                      <a:gd name="T8" fmla="*/ 79 w 80"/>
                      <a:gd name="T9" fmla="*/ 20 h 20"/>
                      <a:gd name="T10" fmla="*/ 44 w 80"/>
                      <a:gd name="T11" fmla="*/ 6 h 20"/>
                      <a:gd name="T12" fmla="*/ 1 w 80"/>
                      <a:gd name="T13" fmla="*/ 14 h 2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80"/>
                      <a:gd name="T22" fmla="*/ 0 h 20"/>
                      <a:gd name="T23" fmla="*/ 80 w 80"/>
                      <a:gd name="T24" fmla="*/ 20 h 20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80" h="20">
                        <a:moveTo>
                          <a:pt x="1" y="14"/>
                        </a:moveTo>
                        <a:cubicBezTo>
                          <a:pt x="0" y="13"/>
                          <a:pt x="1" y="12"/>
                          <a:pt x="1" y="12"/>
                        </a:cubicBezTo>
                        <a:cubicBezTo>
                          <a:pt x="1" y="6"/>
                          <a:pt x="23" y="0"/>
                          <a:pt x="44" y="2"/>
                        </a:cubicBezTo>
                        <a:cubicBezTo>
                          <a:pt x="65" y="4"/>
                          <a:pt x="80" y="12"/>
                          <a:pt x="80" y="17"/>
                        </a:cubicBezTo>
                        <a:cubicBezTo>
                          <a:pt x="80" y="18"/>
                          <a:pt x="80" y="19"/>
                          <a:pt x="79" y="20"/>
                        </a:cubicBezTo>
                        <a:cubicBezTo>
                          <a:pt x="76" y="15"/>
                          <a:pt x="62" y="7"/>
                          <a:pt x="44" y="6"/>
                        </a:cubicBezTo>
                        <a:cubicBezTo>
                          <a:pt x="26" y="4"/>
                          <a:pt x="6" y="9"/>
                          <a:pt x="1" y="14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6C6C6C"/>
                      </a:gs>
                      <a:gs pos="50000">
                        <a:srgbClr val="EAEAEA"/>
                      </a:gs>
                      <a:gs pos="100000">
                        <a:srgbClr val="6C6C6C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noProof="1">
                      <a:latin typeface="Calibri" pitchFamily="34" charset="0"/>
                    </a:endParaRPr>
                  </a:p>
                </p:txBody>
              </p:sp>
              <p:sp>
                <p:nvSpPr>
                  <p:cNvPr id="1402933" name="Freeform 252"/>
                  <p:cNvSpPr>
                    <a:spLocks/>
                  </p:cNvSpPr>
                  <p:nvPr/>
                </p:nvSpPr>
                <p:spPr bwMode="gray">
                  <a:xfrm>
                    <a:off x="2897" y="2241"/>
                    <a:ext cx="134" cy="35"/>
                  </a:xfrm>
                  <a:custGeom>
                    <a:avLst/>
                    <a:gdLst>
                      <a:gd name="T0" fmla="*/ 0 w 81"/>
                      <a:gd name="T1" fmla="*/ 15 h 21"/>
                      <a:gd name="T2" fmla="*/ 0 w 81"/>
                      <a:gd name="T3" fmla="*/ 12 h 21"/>
                      <a:gd name="T4" fmla="*/ 44 w 81"/>
                      <a:gd name="T5" fmla="*/ 2 h 21"/>
                      <a:gd name="T6" fmla="*/ 81 w 81"/>
                      <a:gd name="T7" fmla="*/ 18 h 21"/>
                      <a:gd name="T8" fmla="*/ 80 w 81"/>
                      <a:gd name="T9" fmla="*/ 21 h 21"/>
                      <a:gd name="T10" fmla="*/ 44 w 81"/>
                      <a:gd name="T11" fmla="*/ 6 h 21"/>
                      <a:gd name="T12" fmla="*/ 0 w 81"/>
                      <a:gd name="T13" fmla="*/ 15 h 2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81"/>
                      <a:gd name="T22" fmla="*/ 0 h 21"/>
                      <a:gd name="T23" fmla="*/ 81 w 81"/>
                      <a:gd name="T24" fmla="*/ 21 h 21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81" h="21">
                        <a:moveTo>
                          <a:pt x="0" y="15"/>
                        </a:moveTo>
                        <a:cubicBezTo>
                          <a:pt x="0" y="14"/>
                          <a:pt x="0" y="13"/>
                          <a:pt x="0" y="12"/>
                        </a:cubicBezTo>
                        <a:cubicBezTo>
                          <a:pt x="1" y="7"/>
                          <a:pt x="23" y="0"/>
                          <a:pt x="44" y="2"/>
                        </a:cubicBezTo>
                        <a:cubicBezTo>
                          <a:pt x="66" y="4"/>
                          <a:pt x="81" y="13"/>
                          <a:pt x="81" y="18"/>
                        </a:cubicBezTo>
                        <a:cubicBezTo>
                          <a:pt x="81" y="19"/>
                          <a:pt x="81" y="20"/>
                          <a:pt x="80" y="21"/>
                        </a:cubicBezTo>
                        <a:cubicBezTo>
                          <a:pt x="77" y="15"/>
                          <a:pt x="63" y="8"/>
                          <a:pt x="44" y="6"/>
                        </a:cubicBezTo>
                        <a:cubicBezTo>
                          <a:pt x="25" y="5"/>
                          <a:pt x="5" y="10"/>
                          <a:pt x="0" y="15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6C6C6C"/>
                      </a:gs>
                      <a:gs pos="50000">
                        <a:srgbClr val="EAEAEA"/>
                      </a:gs>
                      <a:gs pos="100000">
                        <a:srgbClr val="6C6C6C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noProof="1">
                      <a:latin typeface="Calibri" pitchFamily="34" charset="0"/>
                    </a:endParaRPr>
                  </a:p>
                </p:txBody>
              </p:sp>
              <p:sp>
                <p:nvSpPr>
                  <p:cNvPr id="1402934" name="Freeform 253"/>
                  <p:cNvSpPr>
                    <a:spLocks/>
                  </p:cNvSpPr>
                  <p:nvPr/>
                </p:nvSpPr>
                <p:spPr bwMode="gray">
                  <a:xfrm>
                    <a:off x="2894" y="2271"/>
                    <a:ext cx="135" cy="35"/>
                  </a:xfrm>
                  <a:custGeom>
                    <a:avLst/>
                    <a:gdLst>
                      <a:gd name="T0" fmla="*/ 0 w 82"/>
                      <a:gd name="T1" fmla="*/ 15 h 21"/>
                      <a:gd name="T2" fmla="*/ 0 w 82"/>
                      <a:gd name="T3" fmla="*/ 12 h 21"/>
                      <a:gd name="T4" fmla="*/ 45 w 82"/>
                      <a:gd name="T5" fmla="*/ 2 h 21"/>
                      <a:gd name="T6" fmla="*/ 81 w 82"/>
                      <a:gd name="T7" fmla="*/ 18 h 21"/>
                      <a:gd name="T8" fmla="*/ 81 w 82"/>
                      <a:gd name="T9" fmla="*/ 21 h 21"/>
                      <a:gd name="T10" fmla="*/ 44 w 82"/>
                      <a:gd name="T11" fmla="*/ 6 h 21"/>
                      <a:gd name="T12" fmla="*/ 0 w 82"/>
                      <a:gd name="T13" fmla="*/ 15 h 2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82"/>
                      <a:gd name="T22" fmla="*/ 0 h 21"/>
                      <a:gd name="T23" fmla="*/ 82 w 82"/>
                      <a:gd name="T24" fmla="*/ 21 h 21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82" h="21">
                        <a:moveTo>
                          <a:pt x="0" y="15"/>
                        </a:moveTo>
                        <a:cubicBezTo>
                          <a:pt x="0" y="14"/>
                          <a:pt x="0" y="13"/>
                          <a:pt x="0" y="12"/>
                        </a:cubicBezTo>
                        <a:cubicBezTo>
                          <a:pt x="1" y="7"/>
                          <a:pt x="23" y="0"/>
                          <a:pt x="45" y="2"/>
                        </a:cubicBezTo>
                        <a:cubicBezTo>
                          <a:pt x="66" y="4"/>
                          <a:pt x="82" y="13"/>
                          <a:pt x="81" y="18"/>
                        </a:cubicBezTo>
                        <a:cubicBezTo>
                          <a:pt x="81" y="19"/>
                          <a:pt x="81" y="20"/>
                          <a:pt x="81" y="21"/>
                        </a:cubicBezTo>
                        <a:cubicBezTo>
                          <a:pt x="78" y="15"/>
                          <a:pt x="63" y="8"/>
                          <a:pt x="44" y="6"/>
                        </a:cubicBezTo>
                        <a:cubicBezTo>
                          <a:pt x="26" y="5"/>
                          <a:pt x="5" y="10"/>
                          <a:pt x="0" y="15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6C6C6C"/>
                      </a:gs>
                      <a:gs pos="50000">
                        <a:srgbClr val="EAEAEA"/>
                      </a:gs>
                      <a:gs pos="100000">
                        <a:srgbClr val="6C6C6C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noProof="1">
                      <a:latin typeface="Calibri" pitchFamily="34" charset="0"/>
                    </a:endParaRPr>
                  </a:p>
                </p:txBody>
              </p:sp>
              <p:sp>
                <p:nvSpPr>
                  <p:cNvPr id="1402935" name="Freeform 254"/>
                  <p:cNvSpPr>
                    <a:spLocks/>
                  </p:cNvSpPr>
                  <p:nvPr/>
                </p:nvSpPr>
                <p:spPr bwMode="gray">
                  <a:xfrm>
                    <a:off x="2890" y="2300"/>
                    <a:ext cx="136" cy="34"/>
                  </a:xfrm>
                  <a:custGeom>
                    <a:avLst/>
                    <a:gdLst>
                      <a:gd name="T0" fmla="*/ 1 w 82"/>
                      <a:gd name="T1" fmla="*/ 12 h 20"/>
                      <a:gd name="T2" fmla="*/ 45 w 82"/>
                      <a:gd name="T3" fmla="*/ 2 h 20"/>
                      <a:gd name="T4" fmla="*/ 81 w 82"/>
                      <a:gd name="T5" fmla="*/ 18 h 20"/>
                      <a:gd name="T6" fmla="*/ 81 w 82"/>
                      <a:gd name="T7" fmla="*/ 20 h 20"/>
                      <a:gd name="T8" fmla="*/ 45 w 82"/>
                      <a:gd name="T9" fmla="*/ 6 h 20"/>
                      <a:gd name="T10" fmla="*/ 1 w 82"/>
                      <a:gd name="T11" fmla="*/ 14 h 20"/>
                      <a:gd name="T12" fmla="*/ 1 w 82"/>
                      <a:gd name="T13" fmla="*/ 12 h 2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82"/>
                      <a:gd name="T22" fmla="*/ 0 h 20"/>
                      <a:gd name="T23" fmla="*/ 82 w 82"/>
                      <a:gd name="T24" fmla="*/ 20 h 20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82" h="20">
                        <a:moveTo>
                          <a:pt x="1" y="12"/>
                        </a:moveTo>
                        <a:cubicBezTo>
                          <a:pt x="1" y="6"/>
                          <a:pt x="23" y="0"/>
                          <a:pt x="45" y="2"/>
                        </a:cubicBezTo>
                        <a:cubicBezTo>
                          <a:pt x="66" y="4"/>
                          <a:pt x="82" y="12"/>
                          <a:pt x="81" y="18"/>
                        </a:cubicBezTo>
                        <a:cubicBezTo>
                          <a:pt x="81" y="18"/>
                          <a:pt x="81" y="20"/>
                          <a:pt x="81" y="20"/>
                        </a:cubicBezTo>
                        <a:cubicBezTo>
                          <a:pt x="78" y="15"/>
                          <a:pt x="63" y="8"/>
                          <a:pt x="45" y="6"/>
                        </a:cubicBezTo>
                        <a:cubicBezTo>
                          <a:pt x="26" y="4"/>
                          <a:pt x="5" y="9"/>
                          <a:pt x="1" y="14"/>
                        </a:cubicBezTo>
                        <a:cubicBezTo>
                          <a:pt x="0" y="14"/>
                          <a:pt x="0" y="13"/>
                          <a:pt x="1" y="12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6C6C6C"/>
                      </a:gs>
                      <a:gs pos="50000">
                        <a:srgbClr val="EAEAEA"/>
                      </a:gs>
                      <a:gs pos="100000">
                        <a:srgbClr val="6C6C6C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noProof="1">
                      <a:latin typeface="Calibri" pitchFamily="34" charset="0"/>
                    </a:endParaRPr>
                  </a:p>
                </p:txBody>
              </p:sp>
            </p:grpSp>
          </p:grpSp>
        </p:grpSp>
        <p:grpSp>
          <p:nvGrpSpPr>
            <p:cNvPr id="1402936" name="Gruppieren 151"/>
            <p:cNvGrpSpPr>
              <a:grpSpLocks/>
            </p:cNvGrpSpPr>
            <p:nvPr/>
          </p:nvGrpSpPr>
          <p:grpSpPr bwMode="auto">
            <a:xfrm>
              <a:off x="3170996" y="1524000"/>
              <a:ext cx="2805113" cy="4356100"/>
              <a:chOff x="3170996" y="1524000"/>
              <a:chExt cx="2805113" cy="4356100"/>
            </a:xfrm>
          </p:grpSpPr>
          <p:grpSp>
            <p:nvGrpSpPr>
              <p:cNvPr id="1402937" name="Gruppieren 150"/>
              <p:cNvGrpSpPr>
                <a:grpSpLocks/>
              </p:cNvGrpSpPr>
              <p:nvPr/>
            </p:nvGrpSpPr>
            <p:grpSpPr bwMode="auto">
              <a:xfrm>
                <a:off x="3170996" y="5265738"/>
                <a:ext cx="2805113" cy="614362"/>
                <a:chOff x="3170996" y="5265738"/>
                <a:chExt cx="2805113" cy="614362"/>
              </a:xfrm>
            </p:grpSpPr>
            <p:sp>
              <p:nvSpPr>
                <p:cNvPr id="117" name="_color1"/>
                <p:cNvSpPr>
                  <a:spLocks noEditPoints="1"/>
                </p:cNvSpPr>
                <p:nvPr/>
              </p:nvSpPr>
              <p:spPr bwMode="gray">
                <a:xfrm>
                  <a:off x="3170996" y="5265738"/>
                  <a:ext cx="2804467" cy="614362"/>
                </a:xfrm>
                <a:custGeom>
                  <a:avLst/>
                  <a:gdLst/>
                  <a:ahLst/>
                  <a:cxnLst>
                    <a:cxn ang="0">
                      <a:pos x="428" y="0"/>
                    </a:cxn>
                    <a:cxn ang="0">
                      <a:pos x="0" y="94"/>
                    </a:cxn>
                    <a:cxn ang="0">
                      <a:pos x="428" y="187"/>
                    </a:cxn>
                    <a:cxn ang="0">
                      <a:pos x="856" y="94"/>
                    </a:cxn>
                    <a:cxn ang="0">
                      <a:pos x="428" y="0"/>
                    </a:cxn>
                    <a:cxn ang="0">
                      <a:pos x="428" y="128"/>
                    </a:cxn>
                    <a:cxn ang="0">
                      <a:pos x="105" y="73"/>
                    </a:cxn>
                    <a:cxn ang="0">
                      <a:pos x="428" y="17"/>
                    </a:cxn>
                    <a:cxn ang="0">
                      <a:pos x="751" y="73"/>
                    </a:cxn>
                    <a:cxn ang="0">
                      <a:pos x="428" y="128"/>
                    </a:cxn>
                  </a:cxnLst>
                  <a:rect l="0" t="0" r="r" b="b"/>
                  <a:pathLst>
                    <a:path w="856" h="187">
                      <a:moveTo>
                        <a:pt x="428" y="0"/>
                      </a:moveTo>
                      <a:cubicBezTo>
                        <a:pt x="191" y="0"/>
                        <a:pt x="0" y="42"/>
                        <a:pt x="0" y="94"/>
                      </a:cubicBezTo>
                      <a:cubicBezTo>
                        <a:pt x="0" y="145"/>
                        <a:pt x="191" y="187"/>
                        <a:pt x="428" y="187"/>
                      </a:cubicBezTo>
                      <a:cubicBezTo>
                        <a:pt x="664" y="187"/>
                        <a:pt x="856" y="145"/>
                        <a:pt x="856" y="94"/>
                      </a:cubicBezTo>
                      <a:cubicBezTo>
                        <a:pt x="856" y="42"/>
                        <a:pt x="664" y="0"/>
                        <a:pt x="428" y="0"/>
                      </a:cubicBezTo>
                      <a:close/>
                      <a:moveTo>
                        <a:pt x="428" y="128"/>
                      </a:moveTo>
                      <a:cubicBezTo>
                        <a:pt x="250" y="128"/>
                        <a:pt x="105" y="103"/>
                        <a:pt x="105" y="73"/>
                      </a:cubicBezTo>
                      <a:cubicBezTo>
                        <a:pt x="105" y="42"/>
                        <a:pt x="250" y="17"/>
                        <a:pt x="428" y="17"/>
                      </a:cubicBezTo>
                      <a:cubicBezTo>
                        <a:pt x="606" y="17"/>
                        <a:pt x="751" y="42"/>
                        <a:pt x="751" y="73"/>
                      </a:cubicBezTo>
                      <a:cubicBezTo>
                        <a:pt x="751" y="103"/>
                        <a:pt x="606" y="128"/>
                        <a:pt x="428" y="128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100000">
                      <a:schemeClr val="accent1">
                        <a:lumMod val="75000"/>
                      </a:schemeClr>
                    </a:gs>
                  </a:gsLst>
                  <a:lin ang="18900000" scaled="1"/>
                </a:gra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noProof="1">
                    <a:latin typeface="+mn-lt"/>
                    <a:cs typeface="+mn-cs"/>
                  </a:endParaRPr>
                </a:p>
              </p:txBody>
            </p:sp>
            <p:sp>
              <p:nvSpPr>
                <p:cNvPr id="119" name="_color1"/>
                <p:cNvSpPr>
                  <a:spLocks noChangeArrowheads="1"/>
                </p:cNvSpPr>
                <p:nvPr/>
              </p:nvSpPr>
              <p:spPr bwMode="gray">
                <a:xfrm>
                  <a:off x="4347063" y="5451475"/>
                  <a:ext cx="379325" cy="82550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lumMod val="75000"/>
                      </a:schemeClr>
                    </a:gs>
                    <a:gs pos="100000">
                      <a:schemeClr val="accent1">
                        <a:lumMod val="60000"/>
                        <a:lumOff val="40000"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noProof="1">
                    <a:latin typeface="+mn-lt"/>
                    <a:cs typeface="+mn-cs"/>
                  </a:endParaRPr>
                </a:p>
              </p:txBody>
            </p:sp>
          </p:grpSp>
          <p:grpSp>
            <p:nvGrpSpPr>
              <p:cNvPr id="1402940" name="Gruppieren 119"/>
              <p:cNvGrpSpPr>
                <a:grpSpLocks/>
              </p:cNvGrpSpPr>
              <p:nvPr/>
            </p:nvGrpSpPr>
            <p:grpSpPr bwMode="auto">
              <a:xfrm>
                <a:off x="3181349" y="1524000"/>
                <a:ext cx="1374582" cy="3952874"/>
                <a:chOff x="5057775" y="1570038"/>
                <a:chExt cx="1336678" cy="3843871"/>
              </a:xfrm>
            </p:grpSpPr>
            <p:sp>
              <p:nvSpPr>
                <p:cNvPr id="121" name="_color1"/>
                <p:cNvSpPr>
                  <a:spLocks/>
                </p:cNvSpPr>
                <p:nvPr/>
              </p:nvSpPr>
              <p:spPr bwMode="gray">
                <a:xfrm>
                  <a:off x="5087835" y="1570038"/>
                  <a:ext cx="1291800" cy="3348337"/>
                </a:xfrm>
                <a:custGeom>
                  <a:avLst/>
                  <a:gdLst/>
                  <a:ahLst/>
                  <a:cxnLst>
                    <a:cxn ang="0">
                      <a:pos x="379" y="911"/>
                    </a:cxn>
                    <a:cxn ang="0">
                      <a:pos x="337" y="749"/>
                    </a:cxn>
                    <a:cxn ang="0">
                      <a:pos x="328" y="727"/>
                    </a:cxn>
                    <a:cxn ang="0">
                      <a:pos x="215" y="358"/>
                    </a:cxn>
                    <a:cxn ang="0">
                      <a:pos x="215" y="357"/>
                    </a:cxn>
                    <a:cxn ang="0">
                      <a:pos x="264" y="193"/>
                    </a:cxn>
                    <a:cxn ang="0">
                      <a:pos x="277" y="116"/>
                    </a:cxn>
                    <a:cxn ang="0">
                      <a:pos x="187" y="11"/>
                    </a:cxn>
                    <a:cxn ang="0">
                      <a:pos x="145" y="59"/>
                    </a:cxn>
                    <a:cxn ang="0">
                      <a:pos x="138" y="33"/>
                    </a:cxn>
                    <a:cxn ang="0">
                      <a:pos x="124" y="74"/>
                    </a:cxn>
                    <a:cxn ang="0">
                      <a:pos x="82" y="12"/>
                    </a:cxn>
                    <a:cxn ang="0">
                      <a:pos x="75" y="57"/>
                    </a:cxn>
                    <a:cxn ang="0">
                      <a:pos x="42" y="50"/>
                    </a:cxn>
                    <a:cxn ang="0">
                      <a:pos x="11" y="111"/>
                    </a:cxn>
                    <a:cxn ang="0">
                      <a:pos x="11" y="204"/>
                    </a:cxn>
                    <a:cxn ang="0">
                      <a:pos x="173" y="371"/>
                    </a:cxn>
                    <a:cxn ang="0">
                      <a:pos x="249" y="751"/>
                    </a:cxn>
                    <a:cxn ang="0">
                      <a:pos x="250" y="770"/>
                    </a:cxn>
                    <a:cxn ang="0">
                      <a:pos x="290" y="939"/>
                    </a:cxn>
                    <a:cxn ang="0">
                      <a:pos x="310" y="984"/>
                    </a:cxn>
                    <a:cxn ang="0">
                      <a:pos x="379" y="971"/>
                    </a:cxn>
                    <a:cxn ang="0">
                      <a:pos x="379" y="911"/>
                    </a:cxn>
                  </a:cxnLst>
                  <a:rect l="0" t="0" r="r" b="b"/>
                  <a:pathLst>
                    <a:path w="385" h="997">
                      <a:moveTo>
                        <a:pt x="379" y="911"/>
                      </a:moveTo>
                      <a:cubicBezTo>
                        <a:pt x="337" y="749"/>
                        <a:pt x="337" y="749"/>
                        <a:pt x="337" y="749"/>
                      </a:cubicBezTo>
                      <a:cubicBezTo>
                        <a:pt x="337" y="749"/>
                        <a:pt x="333" y="736"/>
                        <a:pt x="328" y="727"/>
                      </a:cubicBezTo>
                      <a:cubicBezTo>
                        <a:pt x="215" y="358"/>
                        <a:pt x="215" y="358"/>
                        <a:pt x="215" y="358"/>
                      </a:cubicBezTo>
                      <a:cubicBezTo>
                        <a:pt x="215" y="357"/>
                        <a:pt x="215" y="357"/>
                        <a:pt x="215" y="357"/>
                      </a:cubicBezTo>
                      <a:cubicBezTo>
                        <a:pt x="264" y="193"/>
                        <a:pt x="264" y="193"/>
                        <a:pt x="264" y="193"/>
                      </a:cubicBezTo>
                      <a:cubicBezTo>
                        <a:pt x="276" y="170"/>
                        <a:pt x="277" y="116"/>
                        <a:pt x="277" y="116"/>
                      </a:cubicBezTo>
                      <a:cubicBezTo>
                        <a:pt x="253" y="42"/>
                        <a:pt x="187" y="11"/>
                        <a:pt x="187" y="11"/>
                      </a:cubicBezTo>
                      <a:cubicBezTo>
                        <a:pt x="187" y="11"/>
                        <a:pt x="156" y="46"/>
                        <a:pt x="145" y="59"/>
                      </a:cubicBezTo>
                      <a:cubicBezTo>
                        <a:pt x="144" y="41"/>
                        <a:pt x="138" y="33"/>
                        <a:pt x="138" y="33"/>
                      </a:cubicBezTo>
                      <a:cubicBezTo>
                        <a:pt x="134" y="34"/>
                        <a:pt x="127" y="59"/>
                        <a:pt x="124" y="74"/>
                      </a:cubicBezTo>
                      <a:cubicBezTo>
                        <a:pt x="93" y="0"/>
                        <a:pt x="82" y="12"/>
                        <a:pt x="82" y="12"/>
                      </a:cubicBezTo>
                      <a:cubicBezTo>
                        <a:pt x="75" y="57"/>
                        <a:pt x="75" y="57"/>
                        <a:pt x="75" y="57"/>
                      </a:cubicBezTo>
                      <a:cubicBezTo>
                        <a:pt x="75" y="57"/>
                        <a:pt x="50" y="49"/>
                        <a:pt x="42" y="50"/>
                      </a:cubicBezTo>
                      <a:cubicBezTo>
                        <a:pt x="24" y="52"/>
                        <a:pt x="11" y="111"/>
                        <a:pt x="11" y="111"/>
                      </a:cubicBezTo>
                      <a:cubicBezTo>
                        <a:pt x="0" y="157"/>
                        <a:pt x="0" y="184"/>
                        <a:pt x="11" y="204"/>
                      </a:cubicBezTo>
                      <a:cubicBezTo>
                        <a:pt x="34" y="243"/>
                        <a:pt x="125" y="328"/>
                        <a:pt x="173" y="371"/>
                      </a:cubicBezTo>
                      <a:cubicBezTo>
                        <a:pt x="193" y="469"/>
                        <a:pt x="249" y="752"/>
                        <a:pt x="249" y="751"/>
                      </a:cubicBezTo>
                      <a:cubicBezTo>
                        <a:pt x="249" y="753"/>
                        <a:pt x="250" y="762"/>
                        <a:pt x="250" y="770"/>
                      </a:cubicBezTo>
                      <a:cubicBezTo>
                        <a:pt x="290" y="939"/>
                        <a:pt x="290" y="939"/>
                        <a:pt x="290" y="939"/>
                      </a:cubicBezTo>
                      <a:cubicBezTo>
                        <a:pt x="290" y="939"/>
                        <a:pt x="299" y="971"/>
                        <a:pt x="310" y="984"/>
                      </a:cubicBezTo>
                      <a:cubicBezTo>
                        <a:pt x="310" y="984"/>
                        <a:pt x="351" y="997"/>
                        <a:pt x="379" y="971"/>
                      </a:cubicBezTo>
                      <a:cubicBezTo>
                        <a:pt x="379" y="971"/>
                        <a:pt x="385" y="940"/>
                        <a:pt x="379" y="911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1">
                        <a:lumMod val="50000"/>
                      </a:schemeClr>
                    </a:gs>
                    <a:gs pos="100000">
                      <a:schemeClr val="accent1"/>
                    </a:gs>
                  </a:gsLst>
                  <a:lin ang="189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noProof="1">
                    <a:latin typeface="+mn-lt"/>
                    <a:cs typeface="+mn-cs"/>
                  </a:endParaRPr>
                </a:p>
              </p:txBody>
            </p:sp>
            <p:grpSp>
              <p:nvGrpSpPr>
                <p:cNvPr id="1402942" name="Group 299"/>
                <p:cNvGrpSpPr>
                  <a:grpSpLocks/>
                </p:cNvGrpSpPr>
                <p:nvPr/>
              </p:nvGrpSpPr>
              <p:grpSpPr bwMode="auto">
                <a:xfrm>
                  <a:off x="5057775" y="1604419"/>
                  <a:ext cx="1013398" cy="2553412"/>
                  <a:chOff x="393" y="1131"/>
                  <a:chExt cx="639" cy="1608"/>
                </a:xfrm>
              </p:grpSpPr>
              <p:sp>
                <p:nvSpPr>
                  <p:cNvPr id="140" name="_color1"/>
                  <p:cNvSpPr>
                    <a:spLocks/>
                  </p:cNvSpPr>
                  <p:nvPr/>
                </p:nvSpPr>
                <p:spPr bwMode="gray">
                  <a:xfrm>
                    <a:off x="674" y="1131"/>
                    <a:ext cx="331" cy="823"/>
                  </a:xfrm>
                  <a:custGeom>
                    <a:avLst/>
                    <a:gdLst/>
                    <a:ahLst/>
                    <a:cxnLst>
                      <a:cxn ang="0">
                        <a:pos x="0" y="64"/>
                      </a:cxn>
                      <a:cxn ang="0">
                        <a:pos x="79" y="387"/>
                      </a:cxn>
                      <a:cxn ang="0">
                        <a:pos x="102" y="315"/>
                      </a:cxn>
                      <a:cxn ang="0">
                        <a:pos x="145" y="170"/>
                      </a:cxn>
                      <a:cxn ang="0">
                        <a:pos x="153" y="106"/>
                      </a:cxn>
                      <a:cxn ang="0">
                        <a:pos x="63" y="1"/>
                      </a:cxn>
                      <a:cxn ang="0">
                        <a:pos x="0" y="64"/>
                      </a:cxn>
                    </a:cxnLst>
                    <a:rect l="0" t="0" r="r" b="b"/>
                    <a:pathLst>
                      <a:path w="156" h="389">
                        <a:moveTo>
                          <a:pt x="0" y="64"/>
                        </a:moveTo>
                        <a:cubicBezTo>
                          <a:pt x="0" y="64"/>
                          <a:pt x="66" y="329"/>
                          <a:pt x="79" y="387"/>
                        </a:cubicBezTo>
                        <a:cubicBezTo>
                          <a:pt x="79" y="389"/>
                          <a:pt x="101" y="320"/>
                          <a:pt x="102" y="315"/>
                        </a:cubicBezTo>
                        <a:cubicBezTo>
                          <a:pt x="118" y="266"/>
                          <a:pt x="145" y="170"/>
                          <a:pt x="145" y="170"/>
                        </a:cubicBezTo>
                        <a:cubicBezTo>
                          <a:pt x="145" y="170"/>
                          <a:pt x="156" y="134"/>
                          <a:pt x="153" y="106"/>
                        </a:cubicBezTo>
                        <a:cubicBezTo>
                          <a:pt x="149" y="72"/>
                          <a:pt x="91" y="0"/>
                          <a:pt x="63" y="1"/>
                        </a:cubicBezTo>
                        <a:cubicBezTo>
                          <a:pt x="39" y="2"/>
                          <a:pt x="0" y="64"/>
                          <a:pt x="0" y="64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accent1">
                          <a:lumMod val="75000"/>
                        </a:schemeClr>
                      </a:gs>
                      <a:gs pos="100000">
                        <a:schemeClr val="accent1">
                          <a:lumMod val="60000"/>
                          <a:lumOff val="40000"/>
                        </a:schemeClr>
                      </a:gs>
                    </a:gsLst>
                    <a:lin ang="189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noProof="1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41" name="_color1"/>
                  <p:cNvSpPr>
                    <a:spLocks/>
                  </p:cNvSpPr>
                  <p:nvPr/>
                </p:nvSpPr>
                <p:spPr bwMode="gray">
                  <a:xfrm>
                    <a:off x="393" y="1213"/>
                    <a:ext cx="638" cy="1525"/>
                  </a:xfrm>
                  <a:custGeom>
                    <a:avLst/>
                    <a:gdLst/>
                    <a:ahLst/>
                    <a:cxnLst>
                      <a:cxn ang="0">
                        <a:pos x="259" y="721"/>
                      </a:cxn>
                      <a:cxn ang="0">
                        <a:pos x="302" y="710"/>
                      </a:cxn>
                      <a:cxn ang="0">
                        <a:pos x="203" y="315"/>
                      </a:cxn>
                      <a:cxn ang="0">
                        <a:pos x="126" y="28"/>
                      </a:cxn>
                      <a:cxn ang="0">
                        <a:pos x="51" y="1"/>
                      </a:cxn>
                      <a:cxn ang="0">
                        <a:pos x="23" y="49"/>
                      </a:cxn>
                      <a:cxn ang="0">
                        <a:pos x="20" y="155"/>
                      </a:cxn>
                      <a:cxn ang="0">
                        <a:pos x="80" y="225"/>
                      </a:cxn>
                      <a:cxn ang="0">
                        <a:pos x="182" y="322"/>
                      </a:cxn>
                      <a:cxn ang="0">
                        <a:pos x="258" y="700"/>
                      </a:cxn>
                      <a:cxn ang="0">
                        <a:pos x="259" y="721"/>
                      </a:cxn>
                    </a:cxnLst>
                    <a:rect l="0" t="0" r="r" b="b"/>
                    <a:pathLst>
                      <a:path w="302" h="721">
                        <a:moveTo>
                          <a:pt x="259" y="721"/>
                        </a:moveTo>
                        <a:cubicBezTo>
                          <a:pt x="302" y="710"/>
                          <a:pt x="302" y="710"/>
                          <a:pt x="302" y="710"/>
                        </a:cubicBezTo>
                        <a:cubicBezTo>
                          <a:pt x="203" y="315"/>
                          <a:pt x="203" y="315"/>
                          <a:pt x="203" y="315"/>
                        </a:cubicBezTo>
                        <a:cubicBezTo>
                          <a:pt x="126" y="28"/>
                          <a:pt x="126" y="28"/>
                          <a:pt x="126" y="28"/>
                        </a:cubicBezTo>
                        <a:cubicBezTo>
                          <a:pt x="126" y="28"/>
                          <a:pt x="82" y="0"/>
                          <a:pt x="51" y="1"/>
                        </a:cubicBezTo>
                        <a:cubicBezTo>
                          <a:pt x="51" y="1"/>
                          <a:pt x="37" y="1"/>
                          <a:pt x="23" y="49"/>
                        </a:cubicBezTo>
                        <a:cubicBezTo>
                          <a:pt x="23" y="49"/>
                          <a:pt x="0" y="120"/>
                          <a:pt x="20" y="155"/>
                        </a:cubicBezTo>
                        <a:cubicBezTo>
                          <a:pt x="40" y="189"/>
                          <a:pt x="80" y="225"/>
                          <a:pt x="80" y="225"/>
                        </a:cubicBezTo>
                        <a:cubicBezTo>
                          <a:pt x="80" y="225"/>
                          <a:pt x="157" y="302"/>
                          <a:pt x="182" y="322"/>
                        </a:cubicBezTo>
                        <a:cubicBezTo>
                          <a:pt x="182" y="322"/>
                          <a:pt x="239" y="605"/>
                          <a:pt x="258" y="700"/>
                        </a:cubicBezTo>
                        <a:cubicBezTo>
                          <a:pt x="259" y="705"/>
                          <a:pt x="259" y="718"/>
                          <a:pt x="259" y="721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chemeClr val="accent1">
                          <a:lumMod val="60000"/>
                          <a:lumOff val="40000"/>
                        </a:schemeClr>
                      </a:gs>
                      <a:gs pos="100000">
                        <a:schemeClr val="accent1">
                          <a:lumMod val="75000"/>
                        </a:schemeClr>
                      </a:gs>
                    </a:gsLst>
                    <a:lin ang="189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noProof="1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1402945" name="Group 302"/>
                <p:cNvGrpSpPr>
                  <a:grpSpLocks/>
                </p:cNvGrpSpPr>
                <p:nvPr/>
              </p:nvGrpSpPr>
              <p:grpSpPr bwMode="auto">
                <a:xfrm>
                  <a:off x="5914391" y="4002842"/>
                  <a:ext cx="480062" cy="1411069"/>
                  <a:chOff x="932" y="2648"/>
                  <a:chExt cx="303" cy="892"/>
                </a:xfrm>
              </p:grpSpPr>
              <p:sp>
                <p:nvSpPr>
                  <p:cNvPr id="1402946" name="Freeform 303"/>
                  <p:cNvSpPr>
                    <a:spLocks/>
                  </p:cNvSpPr>
                  <p:nvPr/>
                </p:nvSpPr>
                <p:spPr bwMode="gray">
                  <a:xfrm>
                    <a:off x="932" y="2648"/>
                    <a:ext cx="294" cy="546"/>
                  </a:xfrm>
                  <a:custGeom>
                    <a:avLst/>
                    <a:gdLst>
                      <a:gd name="T0" fmla="*/ 96 w 137"/>
                      <a:gd name="T1" fmla="*/ 241 h 258"/>
                      <a:gd name="T2" fmla="*/ 131 w 137"/>
                      <a:gd name="T3" fmla="*/ 242 h 258"/>
                      <a:gd name="T4" fmla="*/ 131 w 137"/>
                      <a:gd name="T5" fmla="*/ 243 h 258"/>
                      <a:gd name="T6" fmla="*/ 131 w 137"/>
                      <a:gd name="T7" fmla="*/ 185 h 258"/>
                      <a:gd name="T8" fmla="*/ 90 w 137"/>
                      <a:gd name="T9" fmla="*/ 26 h 258"/>
                      <a:gd name="T10" fmla="*/ 83 w 137"/>
                      <a:gd name="T11" fmla="*/ 6 h 258"/>
                      <a:gd name="T12" fmla="*/ 83 w 137"/>
                      <a:gd name="T13" fmla="*/ 6 h 258"/>
                      <a:gd name="T14" fmla="*/ 82 w 137"/>
                      <a:gd name="T15" fmla="*/ 5 h 258"/>
                      <a:gd name="T16" fmla="*/ 82 w 137"/>
                      <a:gd name="T17" fmla="*/ 4 h 258"/>
                      <a:gd name="T18" fmla="*/ 41 w 137"/>
                      <a:gd name="T19" fmla="*/ 5 h 258"/>
                      <a:gd name="T20" fmla="*/ 1 w 137"/>
                      <a:gd name="T21" fmla="*/ 23 h 258"/>
                      <a:gd name="T22" fmla="*/ 1 w 137"/>
                      <a:gd name="T23" fmla="*/ 25 h 258"/>
                      <a:gd name="T24" fmla="*/ 2 w 137"/>
                      <a:gd name="T25" fmla="*/ 44 h 258"/>
                      <a:gd name="T26" fmla="*/ 42 w 137"/>
                      <a:gd name="T27" fmla="*/ 213 h 258"/>
                      <a:gd name="T28" fmla="*/ 62 w 137"/>
                      <a:gd name="T29" fmla="*/ 258 h 258"/>
                      <a:gd name="T30" fmla="*/ 62 w 137"/>
                      <a:gd name="T31" fmla="*/ 258 h 258"/>
                      <a:gd name="T32" fmla="*/ 62 w 137"/>
                      <a:gd name="T33" fmla="*/ 257 h 258"/>
                      <a:gd name="T34" fmla="*/ 96 w 137"/>
                      <a:gd name="T35" fmla="*/ 241 h 258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w 137"/>
                      <a:gd name="T55" fmla="*/ 0 h 258"/>
                      <a:gd name="T56" fmla="*/ 137 w 137"/>
                      <a:gd name="T57" fmla="*/ 258 h 258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T54" t="T55" r="T56" b="T57"/>
                    <a:pathLst>
                      <a:path w="137" h="258">
                        <a:moveTo>
                          <a:pt x="96" y="241"/>
                        </a:moveTo>
                        <a:cubicBezTo>
                          <a:pt x="114" y="237"/>
                          <a:pt x="130" y="237"/>
                          <a:pt x="131" y="242"/>
                        </a:cubicBezTo>
                        <a:cubicBezTo>
                          <a:pt x="131" y="242"/>
                          <a:pt x="131" y="242"/>
                          <a:pt x="131" y="243"/>
                        </a:cubicBezTo>
                        <a:cubicBezTo>
                          <a:pt x="132" y="235"/>
                          <a:pt x="137" y="207"/>
                          <a:pt x="131" y="185"/>
                        </a:cubicBezTo>
                        <a:cubicBezTo>
                          <a:pt x="90" y="26"/>
                          <a:pt x="90" y="26"/>
                          <a:pt x="90" y="26"/>
                        </a:cubicBezTo>
                        <a:cubicBezTo>
                          <a:pt x="90" y="26"/>
                          <a:pt x="87" y="16"/>
                          <a:pt x="83" y="6"/>
                        </a:cubicBezTo>
                        <a:cubicBezTo>
                          <a:pt x="83" y="6"/>
                          <a:pt x="83" y="6"/>
                          <a:pt x="83" y="6"/>
                        </a:cubicBezTo>
                        <a:cubicBezTo>
                          <a:pt x="82" y="5"/>
                          <a:pt x="82" y="5"/>
                          <a:pt x="82" y="5"/>
                        </a:cubicBezTo>
                        <a:cubicBezTo>
                          <a:pt x="82" y="4"/>
                          <a:pt x="82" y="4"/>
                          <a:pt x="82" y="4"/>
                        </a:cubicBezTo>
                        <a:cubicBezTo>
                          <a:pt x="78" y="0"/>
                          <a:pt x="61" y="0"/>
                          <a:pt x="41" y="5"/>
                        </a:cubicBezTo>
                        <a:cubicBezTo>
                          <a:pt x="19" y="10"/>
                          <a:pt x="0" y="17"/>
                          <a:pt x="1" y="23"/>
                        </a:cubicBezTo>
                        <a:cubicBezTo>
                          <a:pt x="1" y="24"/>
                          <a:pt x="1" y="25"/>
                          <a:pt x="1" y="25"/>
                        </a:cubicBezTo>
                        <a:cubicBezTo>
                          <a:pt x="1" y="27"/>
                          <a:pt x="2" y="44"/>
                          <a:pt x="2" y="44"/>
                        </a:cubicBezTo>
                        <a:cubicBezTo>
                          <a:pt x="42" y="213"/>
                          <a:pt x="42" y="213"/>
                          <a:pt x="42" y="213"/>
                        </a:cubicBezTo>
                        <a:cubicBezTo>
                          <a:pt x="42" y="213"/>
                          <a:pt x="54" y="253"/>
                          <a:pt x="62" y="258"/>
                        </a:cubicBezTo>
                        <a:cubicBezTo>
                          <a:pt x="62" y="258"/>
                          <a:pt x="62" y="258"/>
                          <a:pt x="62" y="258"/>
                        </a:cubicBezTo>
                        <a:cubicBezTo>
                          <a:pt x="62" y="258"/>
                          <a:pt x="62" y="257"/>
                          <a:pt x="62" y="257"/>
                        </a:cubicBezTo>
                        <a:cubicBezTo>
                          <a:pt x="60" y="252"/>
                          <a:pt x="77" y="246"/>
                          <a:pt x="96" y="241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E8E8E8"/>
                      </a:gs>
                      <a:gs pos="100000">
                        <a:srgbClr val="808080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noProof="1">
                      <a:latin typeface="Calibri" pitchFamily="34" charset="0"/>
                    </a:endParaRPr>
                  </a:p>
                </p:txBody>
              </p:sp>
              <p:sp>
                <p:nvSpPr>
                  <p:cNvPr id="1402947" name="Freeform 304"/>
                  <p:cNvSpPr>
                    <a:spLocks/>
                  </p:cNvSpPr>
                  <p:nvPr/>
                </p:nvSpPr>
                <p:spPr bwMode="gray">
                  <a:xfrm>
                    <a:off x="1062" y="3151"/>
                    <a:ext cx="150" cy="57"/>
                  </a:xfrm>
                  <a:custGeom>
                    <a:avLst/>
                    <a:gdLst>
                      <a:gd name="T0" fmla="*/ 47 w 71"/>
                      <a:gd name="T1" fmla="*/ 12 h 27"/>
                      <a:gd name="T2" fmla="*/ 49 w 71"/>
                      <a:gd name="T3" fmla="*/ 21 h 27"/>
                      <a:gd name="T4" fmla="*/ 71 w 71"/>
                      <a:gd name="T5" fmla="*/ 8 h 27"/>
                      <a:gd name="T6" fmla="*/ 71 w 71"/>
                      <a:gd name="T7" fmla="*/ 7 h 27"/>
                      <a:gd name="T8" fmla="*/ 71 w 71"/>
                      <a:gd name="T9" fmla="*/ 6 h 27"/>
                      <a:gd name="T10" fmla="*/ 71 w 71"/>
                      <a:gd name="T11" fmla="*/ 5 h 27"/>
                      <a:gd name="T12" fmla="*/ 36 w 71"/>
                      <a:gd name="T13" fmla="*/ 4 h 27"/>
                      <a:gd name="T14" fmla="*/ 2 w 71"/>
                      <a:gd name="T15" fmla="*/ 20 h 27"/>
                      <a:gd name="T16" fmla="*/ 2 w 71"/>
                      <a:gd name="T17" fmla="*/ 21 h 27"/>
                      <a:gd name="T18" fmla="*/ 32 w 71"/>
                      <a:gd name="T19" fmla="*/ 25 h 27"/>
                      <a:gd name="T20" fmla="*/ 30 w 71"/>
                      <a:gd name="T21" fmla="*/ 17 h 27"/>
                      <a:gd name="T22" fmla="*/ 47 w 71"/>
                      <a:gd name="T23" fmla="*/ 12 h 27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71"/>
                      <a:gd name="T37" fmla="*/ 0 h 27"/>
                      <a:gd name="T38" fmla="*/ 71 w 71"/>
                      <a:gd name="T39" fmla="*/ 27 h 27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71" h="27">
                        <a:moveTo>
                          <a:pt x="47" y="12"/>
                        </a:moveTo>
                        <a:cubicBezTo>
                          <a:pt x="49" y="21"/>
                          <a:pt x="49" y="21"/>
                          <a:pt x="49" y="21"/>
                        </a:cubicBezTo>
                        <a:cubicBezTo>
                          <a:pt x="60" y="17"/>
                          <a:pt x="69" y="12"/>
                          <a:pt x="71" y="8"/>
                        </a:cubicBezTo>
                        <a:cubicBezTo>
                          <a:pt x="71" y="8"/>
                          <a:pt x="71" y="7"/>
                          <a:pt x="71" y="7"/>
                        </a:cubicBezTo>
                        <a:cubicBezTo>
                          <a:pt x="71" y="7"/>
                          <a:pt x="71" y="6"/>
                          <a:pt x="71" y="6"/>
                        </a:cubicBezTo>
                        <a:cubicBezTo>
                          <a:pt x="71" y="5"/>
                          <a:pt x="71" y="5"/>
                          <a:pt x="71" y="5"/>
                        </a:cubicBezTo>
                        <a:cubicBezTo>
                          <a:pt x="70" y="0"/>
                          <a:pt x="54" y="0"/>
                          <a:pt x="36" y="4"/>
                        </a:cubicBezTo>
                        <a:cubicBezTo>
                          <a:pt x="17" y="9"/>
                          <a:pt x="0" y="15"/>
                          <a:pt x="2" y="20"/>
                        </a:cubicBezTo>
                        <a:cubicBezTo>
                          <a:pt x="2" y="20"/>
                          <a:pt x="2" y="21"/>
                          <a:pt x="2" y="21"/>
                        </a:cubicBezTo>
                        <a:cubicBezTo>
                          <a:pt x="5" y="25"/>
                          <a:pt x="18" y="27"/>
                          <a:pt x="32" y="25"/>
                        </a:cubicBezTo>
                        <a:cubicBezTo>
                          <a:pt x="30" y="17"/>
                          <a:pt x="30" y="17"/>
                          <a:pt x="30" y="17"/>
                        </a:cubicBezTo>
                        <a:cubicBezTo>
                          <a:pt x="36" y="13"/>
                          <a:pt x="47" y="12"/>
                          <a:pt x="47" y="12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808080"/>
                      </a:gs>
                      <a:gs pos="100000">
                        <a:srgbClr val="5D5D5D"/>
                      </a:gs>
                    </a:gsLst>
                    <a:lin ang="27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noProof="1">
                      <a:latin typeface="Calibri" pitchFamily="34" charset="0"/>
                    </a:endParaRPr>
                  </a:p>
                </p:txBody>
              </p:sp>
              <p:sp>
                <p:nvSpPr>
                  <p:cNvPr id="1402948" name="Freeform 305"/>
                  <p:cNvSpPr>
                    <a:spLocks/>
                  </p:cNvSpPr>
                  <p:nvPr/>
                </p:nvSpPr>
                <p:spPr bwMode="gray">
                  <a:xfrm>
                    <a:off x="1127" y="3172"/>
                    <a:ext cx="108" cy="368"/>
                  </a:xfrm>
                  <a:custGeom>
                    <a:avLst/>
                    <a:gdLst>
                      <a:gd name="T0" fmla="*/ 51 w 51"/>
                      <a:gd name="T1" fmla="*/ 174 h 174"/>
                      <a:gd name="T2" fmla="*/ 19 w 51"/>
                      <a:gd name="T3" fmla="*/ 9 h 174"/>
                      <a:gd name="T4" fmla="*/ 17 w 51"/>
                      <a:gd name="T5" fmla="*/ 0 h 174"/>
                      <a:gd name="T6" fmla="*/ 0 w 51"/>
                      <a:gd name="T7" fmla="*/ 5 h 174"/>
                      <a:gd name="T8" fmla="*/ 2 w 51"/>
                      <a:gd name="T9" fmla="*/ 13 h 174"/>
                      <a:gd name="T10" fmla="*/ 50 w 51"/>
                      <a:gd name="T11" fmla="*/ 174 h 174"/>
                      <a:gd name="T12" fmla="*/ 51 w 51"/>
                      <a:gd name="T13" fmla="*/ 174 h 174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51"/>
                      <a:gd name="T22" fmla="*/ 0 h 174"/>
                      <a:gd name="T23" fmla="*/ 51 w 51"/>
                      <a:gd name="T24" fmla="*/ 174 h 174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51" h="174">
                        <a:moveTo>
                          <a:pt x="51" y="174"/>
                        </a:moveTo>
                        <a:cubicBezTo>
                          <a:pt x="19" y="9"/>
                          <a:pt x="19" y="9"/>
                          <a:pt x="19" y="9"/>
                        </a:cubicBezTo>
                        <a:cubicBezTo>
                          <a:pt x="17" y="0"/>
                          <a:pt x="17" y="0"/>
                          <a:pt x="17" y="0"/>
                        </a:cubicBezTo>
                        <a:cubicBezTo>
                          <a:pt x="17" y="0"/>
                          <a:pt x="6" y="1"/>
                          <a:pt x="0" y="5"/>
                        </a:cubicBezTo>
                        <a:cubicBezTo>
                          <a:pt x="2" y="13"/>
                          <a:pt x="2" y="13"/>
                          <a:pt x="2" y="13"/>
                        </a:cubicBezTo>
                        <a:cubicBezTo>
                          <a:pt x="50" y="174"/>
                          <a:pt x="50" y="174"/>
                          <a:pt x="50" y="174"/>
                        </a:cubicBezTo>
                        <a:lnTo>
                          <a:pt x="51" y="174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BFBFBF"/>
                      </a:gs>
                      <a:gs pos="100000">
                        <a:srgbClr val="808080"/>
                      </a:gs>
                    </a:gsLst>
                    <a:lin ang="1890000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noProof="1">
                      <a:latin typeface="Calibri" pitchFamily="34" charset="0"/>
                    </a:endParaRPr>
                  </a:p>
                </p:txBody>
              </p:sp>
            </p:grpSp>
            <p:sp>
              <p:nvSpPr>
                <p:cNvPr id="124" name="_color1"/>
                <p:cNvSpPr>
                  <a:spLocks/>
                </p:cNvSpPr>
                <p:nvPr/>
              </p:nvSpPr>
              <p:spPr bwMode="gray">
                <a:xfrm>
                  <a:off x="5269953" y="1593194"/>
                  <a:ext cx="500052" cy="1310621"/>
                </a:xfrm>
                <a:custGeom>
                  <a:avLst/>
                  <a:gdLst/>
                  <a:ahLst/>
                  <a:cxnLst>
                    <a:cxn ang="0">
                      <a:pos x="70" y="67"/>
                    </a:cxn>
                    <a:cxn ang="0">
                      <a:pos x="28" y="5"/>
                    </a:cxn>
                    <a:cxn ang="0">
                      <a:pos x="8" y="147"/>
                    </a:cxn>
                    <a:cxn ang="0">
                      <a:pos x="113" y="333"/>
                    </a:cxn>
                    <a:cxn ang="0">
                      <a:pos x="149" y="390"/>
                    </a:cxn>
                    <a:cxn ang="0">
                      <a:pos x="145" y="375"/>
                    </a:cxn>
                    <a:cxn ang="0">
                      <a:pos x="70" y="67"/>
                    </a:cxn>
                  </a:cxnLst>
                  <a:rect l="0" t="0" r="r" b="b"/>
                  <a:pathLst>
                    <a:path w="149" h="390">
                      <a:moveTo>
                        <a:pt x="70" y="67"/>
                      </a:moveTo>
                      <a:cubicBezTo>
                        <a:pt x="70" y="67"/>
                        <a:pt x="43" y="0"/>
                        <a:pt x="28" y="5"/>
                      </a:cubicBezTo>
                      <a:cubicBezTo>
                        <a:pt x="14" y="10"/>
                        <a:pt x="0" y="112"/>
                        <a:pt x="8" y="147"/>
                      </a:cubicBezTo>
                      <a:cubicBezTo>
                        <a:pt x="21" y="199"/>
                        <a:pt x="113" y="333"/>
                        <a:pt x="113" y="333"/>
                      </a:cubicBezTo>
                      <a:cubicBezTo>
                        <a:pt x="149" y="390"/>
                        <a:pt x="149" y="390"/>
                        <a:pt x="149" y="390"/>
                      </a:cubicBezTo>
                      <a:cubicBezTo>
                        <a:pt x="145" y="375"/>
                        <a:pt x="145" y="375"/>
                        <a:pt x="145" y="375"/>
                      </a:cubicBezTo>
                      <a:lnTo>
                        <a:pt x="70" y="67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1"/>
                    </a:gs>
                    <a:gs pos="100000">
                      <a:schemeClr val="accent1">
                        <a:lumMod val="50000"/>
                      </a:schemeClr>
                    </a:gs>
                  </a:gsLst>
                  <a:lin ang="189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noProof="1">
                    <a:latin typeface="+mn-lt"/>
                    <a:cs typeface="+mn-cs"/>
                  </a:endParaRPr>
                </a:p>
              </p:txBody>
            </p:sp>
            <p:grpSp>
              <p:nvGrpSpPr>
                <p:cNvPr id="1402950" name="Group 309"/>
                <p:cNvGrpSpPr>
                  <a:grpSpLocks/>
                </p:cNvGrpSpPr>
                <p:nvPr/>
              </p:nvGrpSpPr>
              <p:grpSpPr bwMode="auto">
                <a:xfrm>
                  <a:off x="5938379" y="4139492"/>
                  <a:ext cx="419575" cy="577610"/>
                  <a:chOff x="3018" y="2598"/>
                  <a:chExt cx="300" cy="407"/>
                </a:xfrm>
              </p:grpSpPr>
              <p:sp>
                <p:nvSpPr>
                  <p:cNvPr id="126" name="_color1"/>
                  <p:cNvSpPr>
                    <a:spLocks/>
                  </p:cNvSpPr>
                  <p:nvPr/>
                </p:nvSpPr>
                <p:spPr bwMode="gray">
                  <a:xfrm>
                    <a:off x="3018" y="2598"/>
                    <a:ext cx="214" cy="73"/>
                  </a:xfrm>
                  <a:custGeom>
                    <a:avLst/>
                    <a:gdLst/>
                    <a:ahLst/>
                    <a:cxnLst>
                      <a:cxn ang="0">
                        <a:pos x="90" y="13"/>
                      </a:cxn>
                      <a:cxn ang="0">
                        <a:pos x="90" y="10"/>
                      </a:cxn>
                      <a:cxn ang="0">
                        <a:pos x="40" y="5"/>
                      </a:cxn>
                      <a:cxn ang="0">
                        <a:pos x="2" y="29"/>
                      </a:cxn>
                      <a:cxn ang="0">
                        <a:pos x="3" y="31"/>
                      </a:cxn>
                      <a:cxn ang="0">
                        <a:pos x="41" y="10"/>
                      </a:cxn>
                      <a:cxn ang="0">
                        <a:pos x="90" y="13"/>
                      </a:cxn>
                    </a:cxnLst>
                    <a:rect l="0" t="0" r="r" b="b"/>
                    <a:pathLst>
                      <a:path w="91" h="31">
                        <a:moveTo>
                          <a:pt x="90" y="13"/>
                        </a:moveTo>
                        <a:cubicBezTo>
                          <a:pt x="91" y="12"/>
                          <a:pt x="90" y="10"/>
                          <a:pt x="90" y="10"/>
                        </a:cubicBezTo>
                        <a:cubicBezTo>
                          <a:pt x="89" y="4"/>
                          <a:pt x="63" y="0"/>
                          <a:pt x="40" y="5"/>
                        </a:cubicBezTo>
                        <a:cubicBezTo>
                          <a:pt x="16" y="11"/>
                          <a:pt x="0" y="23"/>
                          <a:pt x="2" y="29"/>
                        </a:cubicBezTo>
                        <a:cubicBezTo>
                          <a:pt x="2" y="29"/>
                          <a:pt x="2" y="31"/>
                          <a:pt x="3" y="31"/>
                        </a:cubicBezTo>
                        <a:cubicBezTo>
                          <a:pt x="5" y="25"/>
                          <a:pt x="20" y="15"/>
                          <a:pt x="41" y="10"/>
                        </a:cubicBezTo>
                        <a:cubicBezTo>
                          <a:pt x="61" y="5"/>
                          <a:pt x="84" y="8"/>
                          <a:pt x="90" y="13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accent1">
                          <a:lumMod val="50000"/>
                        </a:schemeClr>
                      </a:gs>
                      <a:gs pos="50000">
                        <a:schemeClr val="accent1">
                          <a:lumMod val="40000"/>
                          <a:lumOff val="60000"/>
                        </a:schemeClr>
                      </a:gs>
                      <a:gs pos="100000">
                        <a:schemeClr val="accent1">
                          <a:lumMod val="50000"/>
                        </a:schemeClr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noProof="1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28" name="_color1"/>
                  <p:cNvSpPr>
                    <a:spLocks/>
                  </p:cNvSpPr>
                  <p:nvPr/>
                </p:nvSpPr>
                <p:spPr bwMode="gray">
                  <a:xfrm>
                    <a:off x="3030" y="2644"/>
                    <a:ext cx="214" cy="74"/>
                  </a:xfrm>
                  <a:custGeom>
                    <a:avLst/>
                    <a:gdLst/>
                    <a:ahLst/>
                    <a:cxnLst>
                      <a:cxn ang="0">
                        <a:pos x="91" y="12"/>
                      </a:cxn>
                      <a:cxn ang="0">
                        <a:pos x="90" y="9"/>
                      </a:cxn>
                      <a:cxn ang="0">
                        <a:pos x="39" y="5"/>
                      </a:cxn>
                      <a:cxn ang="0">
                        <a:pos x="1" y="29"/>
                      </a:cxn>
                      <a:cxn ang="0">
                        <a:pos x="2" y="31"/>
                      </a:cxn>
                      <a:cxn ang="0">
                        <a:pos x="40" y="10"/>
                      </a:cxn>
                      <a:cxn ang="0">
                        <a:pos x="91" y="12"/>
                      </a:cxn>
                    </a:cxnLst>
                    <a:rect l="0" t="0" r="r" b="b"/>
                    <a:pathLst>
                      <a:path w="91" h="31">
                        <a:moveTo>
                          <a:pt x="91" y="12"/>
                        </a:moveTo>
                        <a:cubicBezTo>
                          <a:pt x="91" y="12"/>
                          <a:pt x="90" y="10"/>
                          <a:pt x="90" y="9"/>
                        </a:cubicBezTo>
                        <a:cubicBezTo>
                          <a:pt x="89" y="3"/>
                          <a:pt x="63" y="0"/>
                          <a:pt x="39" y="5"/>
                        </a:cubicBezTo>
                        <a:cubicBezTo>
                          <a:pt x="16" y="10"/>
                          <a:pt x="0" y="22"/>
                          <a:pt x="1" y="29"/>
                        </a:cubicBezTo>
                        <a:cubicBezTo>
                          <a:pt x="1" y="29"/>
                          <a:pt x="1" y="31"/>
                          <a:pt x="2" y="31"/>
                        </a:cubicBezTo>
                        <a:cubicBezTo>
                          <a:pt x="5" y="25"/>
                          <a:pt x="20" y="14"/>
                          <a:pt x="40" y="10"/>
                        </a:cubicBezTo>
                        <a:cubicBezTo>
                          <a:pt x="61" y="5"/>
                          <a:pt x="84" y="8"/>
                          <a:pt x="91" y="12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accent1">
                          <a:lumMod val="50000"/>
                        </a:schemeClr>
                      </a:gs>
                      <a:gs pos="50000">
                        <a:schemeClr val="accent1">
                          <a:lumMod val="40000"/>
                          <a:lumOff val="60000"/>
                        </a:schemeClr>
                      </a:gs>
                      <a:gs pos="100000">
                        <a:schemeClr val="accent1">
                          <a:lumMod val="50000"/>
                        </a:schemeClr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noProof="1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32" name="_color1"/>
                  <p:cNvSpPr>
                    <a:spLocks/>
                  </p:cNvSpPr>
                  <p:nvPr/>
                </p:nvSpPr>
                <p:spPr bwMode="gray">
                  <a:xfrm>
                    <a:off x="3039" y="2690"/>
                    <a:ext cx="217" cy="76"/>
                  </a:xfrm>
                  <a:custGeom>
                    <a:avLst/>
                    <a:gdLst/>
                    <a:ahLst/>
                    <a:cxnLst>
                      <a:cxn ang="0">
                        <a:pos x="92" y="13"/>
                      </a:cxn>
                      <a:cxn ang="0">
                        <a:pos x="91" y="10"/>
                      </a:cxn>
                      <a:cxn ang="0">
                        <a:pos x="40" y="5"/>
                      </a:cxn>
                      <a:cxn ang="0">
                        <a:pos x="2" y="29"/>
                      </a:cxn>
                      <a:cxn ang="0">
                        <a:pos x="2" y="32"/>
                      </a:cxn>
                      <a:cxn ang="0">
                        <a:pos x="41" y="10"/>
                      </a:cxn>
                      <a:cxn ang="0">
                        <a:pos x="92" y="13"/>
                      </a:cxn>
                    </a:cxnLst>
                    <a:rect l="0" t="0" r="r" b="b"/>
                    <a:pathLst>
                      <a:path w="92" h="32">
                        <a:moveTo>
                          <a:pt x="92" y="13"/>
                        </a:moveTo>
                        <a:cubicBezTo>
                          <a:pt x="92" y="12"/>
                          <a:pt x="91" y="10"/>
                          <a:pt x="91" y="10"/>
                        </a:cubicBezTo>
                        <a:cubicBezTo>
                          <a:pt x="90" y="3"/>
                          <a:pt x="64" y="0"/>
                          <a:pt x="40" y="5"/>
                        </a:cubicBezTo>
                        <a:cubicBezTo>
                          <a:pt x="16" y="11"/>
                          <a:pt x="0" y="23"/>
                          <a:pt x="2" y="29"/>
                        </a:cubicBezTo>
                        <a:cubicBezTo>
                          <a:pt x="2" y="30"/>
                          <a:pt x="2" y="31"/>
                          <a:pt x="2" y="32"/>
                        </a:cubicBezTo>
                        <a:cubicBezTo>
                          <a:pt x="5" y="25"/>
                          <a:pt x="20" y="15"/>
                          <a:pt x="41" y="10"/>
                        </a:cubicBezTo>
                        <a:cubicBezTo>
                          <a:pt x="62" y="5"/>
                          <a:pt x="85" y="8"/>
                          <a:pt x="92" y="13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accent1">
                          <a:lumMod val="50000"/>
                        </a:schemeClr>
                      </a:gs>
                      <a:gs pos="50000">
                        <a:schemeClr val="accent1">
                          <a:lumMod val="40000"/>
                          <a:lumOff val="60000"/>
                        </a:schemeClr>
                      </a:gs>
                      <a:gs pos="100000">
                        <a:schemeClr val="accent1">
                          <a:lumMod val="50000"/>
                        </a:schemeClr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noProof="1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33" name="_color1"/>
                  <p:cNvSpPr>
                    <a:spLocks/>
                  </p:cNvSpPr>
                  <p:nvPr/>
                </p:nvSpPr>
                <p:spPr bwMode="gray">
                  <a:xfrm>
                    <a:off x="3072" y="2832"/>
                    <a:ext cx="221" cy="76"/>
                  </a:xfrm>
                  <a:custGeom>
                    <a:avLst/>
                    <a:gdLst/>
                    <a:ahLst/>
                    <a:cxnLst>
                      <a:cxn ang="0">
                        <a:pos x="94" y="13"/>
                      </a:cxn>
                      <a:cxn ang="0">
                        <a:pos x="93" y="10"/>
                      </a:cxn>
                      <a:cxn ang="0">
                        <a:pos x="41" y="6"/>
                      </a:cxn>
                      <a:cxn ang="0">
                        <a:pos x="2" y="30"/>
                      </a:cxn>
                      <a:cxn ang="0">
                        <a:pos x="3" y="32"/>
                      </a:cxn>
                      <a:cxn ang="0">
                        <a:pos x="42" y="10"/>
                      </a:cxn>
                      <a:cxn ang="0">
                        <a:pos x="94" y="13"/>
                      </a:cxn>
                    </a:cxnLst>
                    <a:rect l="0" t="0" r="r" b="b"/>
                    <a:pathLst>
                      <a:path w="94" h="32">
                        <a:moveTo>
                          <a:pt x="94" y="13"/>
                        </a:moveTo>
                        <a:cubicBezTo>
                          <a:pt x="94" y="12"/>
                          <a:pt x="93" y="11"/>
                          <a:pt x="93" y="10"/>
                        </a:cubicBezTo>
                        <a:cubicBezTo>
                          <a:pt x="92" y="4"/>
                          <a:pt x="65" y="0"/>
                          <a:pt x="41" y="6"/>
                        </a:cubicBezTo>
                        <a:cubicBezTo>
                          <a:pt x="17" y="11"/>
                          <a:pt x="0" y="23"/>
                          <a:pt x="2" y="30"/>
                        </a:cubicBezTo>
                        <a:cubicBezTo>
                          <a:pt x="2" y="30"/>
                          <a:pt x="2" y="32"/>
                          <a:pt x="3" y="32"/>
                        </a:cubicBezTo>
                        <a:cubicBezTo>
                          <a:pt x="6" y="26"/>
                          <a:pt x="21" y="15"/>
                          <a:pt x="42" y="10"/>
                        </a:cubicBezTo>
                        <a:cubicBezTo>
                          <a:pt x="63" y="5"/>
                          <a:pt x="87" y="8"/>
                          <a:pt x="94" y="13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accent1">
                          <a:lumMod val="50000"/>
                        </a:schemeClr>
                      </a:gs>
                      <a:gs pos="50000">
                        <a:schemeClr val="accent1">
                          <a:lumMod val="40000"/>
                          <a:lumOff val="60000"/>
                        </a:schemeClr>
                      </a:gs>
                      <a:gs pos="100000">
                        <a:schemeClr val="accent1">
                          <a:lumMod val="50000"/>
                        </a:schemeClr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noProof="1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35" name="_color1"/>
                  <p:cNvSpPr>
                    <a:spLocks/>
                  </p:cNvSpPr>
                  <p:nvPr/>
                </p:nvSpPr>
                <p:spPr bwMode="gray">
                  <a:xfrm>
                    <a:off x="3084" y="2879"/>
                    <a:ext cx="221" cy="78"/>
                  </a:xfrm>
                  <a:custGeom>
                    <a:avLst/>
                    <a:gdLst/>
                    <a:ahLst/>
                    <a:cxnLst>
                      <a:cxn ang="0">
                        <a:pos x="94" y="14"/>
                      </a:cxn>
                      <a:cxn ang="0">
                        <a:pos x="93" y="11"/>
                      </a:cxn>
                      <a:cxn ang="0">
                        <a:pos x="41" y="6"/>
                      </a:cxn>
                      <a:cxn ang="0">
                        <a:pos x="2" y="30"/>
                      </a:cxn>
                      <a:cxn ang="0">
                        <a:pos x="3" y="33"/>
                      </a:cxn>
                      <a:cxn ang="0">
                        <a:pos x="42" y="11"/>
                      </a:cxn>
                      <a:cxn ang="0">
                        <a:pos x="94" y="14"/>
                      </a:cxn>
                    </a:cxnLst>
                    <a:rect l="0" t="0" r="r" b="b"/>
                    <a:pathLst>
                      <a:path w="94" h="33">
                        <a:moveTo>
                          <a:pt x="94" y="14"/>
                        </a:moveTo>
                        <a:cubicBezTo>
                          <a:pt x="94" y="13"/>
                          <a:pt x="93" y="11"/>
                          <a:pt x="93" y="11"/>
                        </a:cubicBezTo>
                        <a:cubicBezTo>
                          <a:pt x="92" y="4"/>
                          <a:pt x="65" y="0"/>
                          <a:pt x="41" y="6"/>
                        </a:cubicBezTo>
                        <a:cubicBezTo>
                          <a:pt x="17" y="12"/>
                          <a:pt x="0" y="24"/>
                          <a:pt x="2" y="30"/>
                        </a:cubicBezTo>
                        <a:cubicBezTo>
                          <a:pt x="2" y="31"/>
                          <a:pt x="2" y="32"/>
                          <a:pt x="3" y="33"/>
                        </a:cubicBezTo>
                        <a:cubicBezTo>
                          <a:pt x="5" y="26"/>
                          <a:pt x="21" y="16"/>
                          <a:pt x="42" y="11"/>
                        </a:cubicBezTo>
                        <a:cubicBezTo>
                          <a:pt x="63" y="6"/>
                          <a:pt x="87" y="9"/>
                          <a:pt x="94" y="14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accent1">
                          <a:lumMod val="50000"/>
                        </a:schemeClr>
                      </a:gs>
                      <a:gs pos="50000">
                        <a:schemeClr val="accent1">
                          <a:lumMod val="40000"/>
                          <a:lumOff val="60000"/>
                        </a:schemeClr>
                      </a:gs>
                      <a:gs pos="100000">
                        <a:schemeClr val="accent1">
                          <a:lumMod val="50000"/>
                        </a:schemeClr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noProof="1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36" name="_color1"/>
                  <p:cNvSpPr>
                    <a:spLocks/>
                  </p:cNvSpPr>
                  <p:nvPr/>
                </p:nvSpPr>
                <p:spPr bwMode="gray">
                  <a:xfrm>
                    <a:off x="3095" y="2927"/>
                    <a:ext cx="222" cy="78"/>
                  </a:xfrm>
                  <a:custGeom>
                    <a:avLst/>
                    <a:gdLst/>
                    <a:ahLst/>
                    <a:cxnLst>
                      <a:cxn ang="0">
                        <a:pos x="93" y="10"/>
                      </a:cxn>
                      <a:cxn ang="0">
                        <a:pos x="41" y="6"/>
                      </a:cxn>
                      <a:cxn ang="0">
                        <a:pos x="2" y="30"/>
                      </a:cxn>
                      <a:cxn ang="0">
                        <a:pos x="2" y="33"/>
                      </a:cxn>
                      <a:cxn ang="0">
                        <a:pos x="42" y="10"/>
                      </a:cxn>
                      <a:cxn ang="0">
                        <a:pos x="93" y="13"/>
                      </a:cxn>
                      <a:cxn ang="0">
                        <a:pos x="93" y="10"/>
                      </a:cxn>
                    </a:cxnLst>
                    <a:rect l="0" t="0" r="r" b="b"/>
                    <a:pathLst>
                      <a:path w="94" h="33">
                        <a:moveTo>
                          <a:pt x="93" y="10"/>
                        </a:moveTo>
                        <a:cubicBezTo>
                          <a:pt x="92" y="4"/>
                          <a:pt x="65" y="0"/>
                          <a:pt x="41" y="6"/>
                        </a:cubicBezTo>
                        <a:cubicBezTo>
                          <a:pt x="17" y="11"/>
                          <a:pt x="0" y="24"/>
                          <a:pt x="2" y="30"/>
                        </a:cubicBezTo>
                        <a:cubicBezTo>
                          <a:pt x="2" y="31"/>
                          <a:pt x="2" y="32"/>
                          <a:pt x="2" y="33"/>
                        </a:cubicBezTo>
                        <a:cubicBezTo>
                          <a:pt x="5" y="26"/>
                          <a:pt x="21" y="15"/>
                          <a:pt x="42" y="10"/>
                        </a:cubicBezTo>
                        <a:cubicBezTo>
                          <a:pt x="63" y="6"/>
                          <a:pt x="87" y="8"/>
                          <a:pt x="93" y="13"/>
                        </a:cubicBezTo>
                        <a:cubicBezTo>
                          <a:pt x="94" y="12"/>
                          <a:pt x="93" y="11"/>
                          <a:pt x="93" y="1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chemeClr val="accent1">
                          <a:lumMod val="50000"/>
                        </a:schemeClr>
                      </a:gs>
                      <a:gs pos="50000">
                        <a:schemeClr val="accent1">
                          <a:lumMod val="40000"/>
                          <a:lumOff val="60000"/>
                        </a:schemeClr>
                      </a:gs>
                      <a:gs pos="100000">
                        <a:schemeClr val="accent1">
                          <a:lumMod val="50000"/>
                        </a:schemeClr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noProof="1">
                      <a:latin typeface="+mn-lt"/>
                      <a:cs typeface="+mn-cs"/>
                    </a:endParaRPr>
                  </a:p>
                </p:txBody>
              </p:sp>
            </p:grpSp>
          </p:grpSp>
        </p:grpSp>
        <p:grpSp>
          <p:nvGrpSpPr>
            <p:cNvPr id="1402957" name="Gruppieren 147"/>
            <p:cNvGrpSpPr>
              <a:grpSpLocks/>
            </p:cNvGrpSpPr>
            <p:nvPr/>
          </p:nvGrpSpPr>
          <p:grpSpPr bwMode="auto">
            <a:xfrm>
              <a:off x="5810320" y="2362200"/>
              <a:ext cx="650806" cy="1600200"/>
              <a:chOff x="5810320" y="2362200"/>
              <a:chExt cx="650806" cy="1600200"/>
            </a:xfrm>
          </p:grpSpPr>
          <p:grpSp>
            <p:nvGrpSpPr>
              <p:cNvPr id="1402958" name="Group 239"/>
              <p:cNvGrpSpPr>
                <a:grpSpLocks/>
              </p:cNvGrpSpPr>
              <p:nvPr/>
            </p:nvGrpSpPr>
            <p:grpSpPr bwMode="auto">
              <a:xfrm>
                <a:off x="6081713" y="2362200"/>
                <a:ext cx="379413" cy="1539875"/>
                <a:chOff x="2880" y="971"/>
                <a:chExt cx="415" cy="1683"/>
              </a:xfrm>
            </p:grpSpPr>
            <p:sp>
              <p:nvSpPr>
                <p:cNvPr id="1402959" name="Freeform 240"/>
                <p:cNvSpPr>
                  <a:spLocks/>
                </p:cNvSpPr>
                <p:nvPr/>
              </p:nvSpPr>
              <p:spPr bwMode="gray">
                <a:xfrm>
                  <a:off x="2880" y="971"/>
                  <a:ext cx="407" cy="1460"/>
                </a:xfrm>
                <a:custGeom>
                  <a:avLst/>
                  <a:gdLst>
                    <a:gd name="T0" fmla="*/ 7 w 246"/>
                    <a:gd name="T1" fmla="*/ 814 h 884"/>
                    <a:gd name="T2" fmla="*/ 24 w 246"/>
                    <a:gd name="T3" fmla="*/ 670 h 884"/>
                    <a:gd name="T4" fmla="*/ 29 w 246"/>
                    <a:gd name="T5" fmla="*/ 651 h 884"/>
                    <a:gd name="T6" fmla="*/ 82 w 246"/>
                    <a:gd name="T7" fmla="*/ 321 h 884"/>
                    <a:gd name="T8" fmla="*/ 82 w 246"/>
                    <a:gd name="T9" fmla="*/ 321 h 884"/>
                    <a:gd name="T10" fmla="*/ 21 w 246"/>
                    <a:gd name="T11" fmla="*/ 186 h 884"/>
                    <a:gd name="T12" fmla="*/ 0 w 246"/>
                    <a:gd name="T13" fmla="*/ 122 h 884"/>
                    <a:gd name="T14" fmla="*/ 66 w 246"/>
                    <a:gd name="T15" fmla="*/ 21 h 884"/>
                    <a:gd name="T16" fmla="*/ 107 w 246"/>
                    <a:gd name="T17" fmla="*/ 57 h 884"/>
                    <a:gd name="T18" fmla="*/ 109 w 246"/>
                    <a:gd name="T19" fmla="*/ 34 h 884"/>
                    <a:gd name="T20" fmla="*/ 127 w 246"/>
                    <a:gd name="T21" fmla="*/ 68 h 884"/>
                    <a:gd name="T22" fmla="*/ 155 w 246"/>
                    <a:gd name="T23" fmla="*/ 10 h 884"/>
                    <a:gd name="T24" fmla="*/ 166 w 246"/>
                    <a:gd name="T25" fmla="*/ 47 h 884"/>
                    <a:gd name="T26" fmla="*/ 194 w 246"/>
                    <a:gd name="T27" fmla="*/ 38 h 884"/>
                    <a:gd name="T28" fmla="*/ 227 w 246"/>
                    <a:gd name="T29" fmla="*/ 86 h 884"/>
                    <a:gd name="T30" fmla="*/ 238 w 246"/>
                    <a:gd name="T31" fmla="*/ 165 h 884"/>
                    <a:gd name="T32" fmla="*/ 120 w 246"/>
                    <a:gd name="T33" fmla="*/ 328 h 884"/>
                    <a:gd name="T34" fmla="*/ 99 w 246"/>
                    <a:gd name="T35" fmla="*/ 662 h 884"/>
                    <a:gd name="T36" fmla="*/ 101 w 246"/>
                    <a:gd name="T37" fmla="*/ 678 h 884"/>
                    <a:gd name="T38" fmla="*/ 87 w 246"/>
                    <a:gd name="T39" fmla="*/ 827 h 884"/>
                    <a:gd name="T40" fmla="*/ 75 w 246"/>
                    <a:gd name="T41" fmla="*/ 868 h 884"/>
                    <a:gd name="T42" fmla="*/ 14 w 246"/>
                    <a:gd name="T43" fmla="*/ 865 h 884"/>
                    <a:gd name="T44" fmla="*/ 7 w 246"/>
                    <a:gd name="T45" fmla="*/ 814 h 884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246"/>
                    <a:gd name="T70" fmla="*/ 0 h 884"/>
                    <a:gd name="T71" fmla="*/ 246 w 246"/>
                    <a:gd name="T72" fmla="*/ 884 h 884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246" h="884">
                      <a:moveTo>
                        <a:pt x="7" y="814"/>
                      </a:moveTo>
                      <a:cubicBezTo>
                        <a:pt x="24" y="670"/>
                        <a:pt x="24" y="670"/>
                        <a:pt x="24" y="670"/>
                      </a:cubicBezTo>
                      <a:cubicBezTo>
                        <a:pt x="24" y="670"/>
                        <a:pt x="26" y="658"/>
                        <a:pt x="29" y="651"/>
                      </a:cubicBezTo>
                      <a:cubicBezTo>
                        <a:pt x="82" y="321"/>
                        <a:pt x="82" y="321"/>
                        <a:pt x="82" y="321"/>
                      </a:cubicBezTo>
                      <a:cubicBezTo>
                        <a:pt x="82" y="321"/>
                        <a:pt x="82" y="321"/>
                        <a:pt x="82" y="321"/>
                      </a:cubicBezTo>
                      <a:cubicBezTo>
                        <a:pt x="21" y="186"/>
                        <a:pt x="21" y="186"/>
                        <a:pt x="21" y="186"/>
                      </a:cubicBezTo>
                      <a:cubicBezTo>
                        <a:pt x="8" y="167"/>
                        <a:pt x="0" y="122"/>
                        <a:pt x="0" y="122"/>
                      </a:cubicBezTo>
                      <a:cubicBezTo>
                        <a:pt x="13" y="56"/>
                        <a:pt x="66" y="21"/>
                        <a:pt x="66" y="21"/>
                      </a:cubicBezTo>
                      <a:cubicBezTo>
                        <a:pt x="66" y="21"/>
                        <a:pt x="96" y="47"/>
                        <a:pt x="107" y="57"/>
                      </a:cubicBezTo>
                      <a:cubicBezTo>
                        <a:pt x="106" y="42"/>
                        <a:pt x="109" y="34"/>
                        <a:pt x="109" y="34"/>
                      </a:cubicBezTo>
                      <a:cubicBezTo>
                        <a:pt x="113" y="34"/>
                        <a:pt x="122" y="56"/>
                        <a:pt x="127" y="68"/>
                      </a:cubicBezTo>
                      <a:cubicBezTo>
                        <a:pt x="144" y="0"/>
                        <a:pt x="155" y="10"/>
                        <a:pt x="155" y="10"/>
                      </a:cubicBezTo>
                      <a:cubicBezTo>
                        <a:pt x="166" y="47"/>
                        <a:pt x="166" y="47"/>
                        <a:pt x="166" y="47"/>
                      </a:cubicBezTo>
                      <a:cubicBezTo>
                        <a:pt x="166" y="47"/>
                        <a:pt x="187" y="38"/>
                        <a:pt x="194" y="38"/>
                      </a:cubicBezTo>
                      <a:cubicBezTo>
                        <a:pt x="209" y="37"/>
                        <a:pt x="227" y="86"/>
                        <a:pt x="227" y="86"/>
                      </a:cubicBezTo>
                      <a:cubicBezTo>
                        <a:pt x="243" y="124"/>
                        <a:pt x="246" y="147"/>
                        <a:pt x="238" y="165"/>
                      </a:cubicBezTo>
                      <a:cubicBezTo>
                        <a:pt x="223" y="202"/>
                        <a:pt x="155" y="285"/>
                        <a:pt x="120" y="328"/>
                      </a:cubicBezTo>
                      <a:cubicBezTo>
                        <a:pt x="114" y="414"/>
                        <a:pt x="99" y="663"/>
                        <a:pt x="99" y="662"/>
                      </a:cubicBezTo>
                      <a:cubicBezTo>
                        <a:pt x="99" y="663"/>
                        <a:pt x="100" y="671"/>
                        <a:pt x="101" y="678"/>
                      </a:cubicBezTo>
                      <a:cubicBezTo>
                        <a:pt x="87" y="827"/>
                        <a:pt x="87" y="827"/>
                        <a:pt x="87" y="827"/>
                      </a:cubicBezTo>
                      <a:cubicBezTo>
                        <a:pt x="87" y="827"/>
                        <a:pt x="83" y="856"/>
                        <a:pt x="75" y="868"/>
                      </a:cubicBezTo>
                      <a:cubicBezTo>
                        <a:pt x="75" y="868"/>
                        <a:pt x="41" y="884"/>
                        <a:pt x="14" y="865"/>
                      </a:cubicBezTo>
                      <a:cubicBezTo>
                        <a:pt x="14" y="865"/>
                        <a:pt x="5" y="840"/>
                        <a:pt x="7" y="814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EAEAEA"/>
                    </a:gs>
                    <a:gs pos="100000">
                      <a:srgbClr val="CACACA"/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sp>
              <p:nvSpPr>
                <p:cNvPr id="1402960" name="Freeform 241"/>
                <p:cNvSpPr>
                  <a:spLocks/>
                </p:cNvSpPr>
                <p:nvPr/>
              </p:nvSpPr>
              <p:spPr bwMode="gray">
                <a:xfrm>
                  <a:off x="2882" y="1003"/>
                  <a:ext cx="209" cy="554"/>
                </a:xfrm>
                <a:custGeom>
                  <a:avLst/>
                  <a:gdLst>
                    <a:gd name="T0" fmla="*/ 127 w 127"/>
                    <a:gd name="T1" fmla="*/ 49 h 336"/>
                    <a:gd name="T2" fmla="*/ 97 w 127"/>
                    <a:gd name="T3" fmla="*/ 335 h 336"/>
                    <a:gd name="T4" fmla="*/ 69 w 127"/>
                    <a:gd name="T5" fmla="*/ 276 h 336"/>
                    <a:gd name="T6" fmla="*/ 15 w 127"/>
                    <a:gd name="T7" fmla="*/ 156 h 336"/>
                    <a:gd name="T8" fmla="*/ 0 w 127"/>
                    <a:gd name="T9" fmla="*/ 103 h 336"/>
                    <a:gd name="T10" fmla="*/ 66 w 127"/>
                    <a:gd name="T11" fmla="*/ 2 h 336"/>
                    <a:gd name="T12" fmla="*/ 127 w 127"/>
                    <a:gd name="T13" fmla="*/ 49 h 3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27"/>
                    <a:gd name="T22" fmla="*/ 0 h 336"/>
                    <a:gd name="T23" fmla="*/ 127 w 127"/>
                    <a:gd name="T24" fmla="*/ 336 h 3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27" h="336">
                      <a:moveTo>
                        <a:pt x="127" y="49"/>
                      </a:moveTo>
                      <a:cubicBezTo>
                        <a:pt x="127" y="49"/>
                        <a:pt x="102" y="283"/>
                        <a:pt x="97" y="335"/>
                      </a:cubicBezTo>
                      <a:cubicBezTo>
                        <a:pt x="97" y="336"/>
                        <a:pt x="71" y="280"/>
                        <a:pt x="69" y="276"/>
                      </a:cubicBezTo>
                      <a:cubicBezTo>
                        <a:pt x="50" y="235"/>
                        <a:pt x="15" y="156"/>
                        <a:pt x="15" y="156"/>
                      </a:cubicBezTo>
                      <a:cubicBezTo>
                        <a:pt x="15" y="156"/>
                        <a:pt x="1" y="127"/>
                        <a:pt x="0" y="103"/>
                      </a:cubicBezTo>
                      <a:cubicBezTo>
                        <a:pt x="0" y="73"/>
                        <a:pt x="41" y="4"/>
                        <a:pt x="66" y="2"/>
                      </a:cubicBezTo>
                      <a:cubicBezTo>
                        <a:pt x="86" y="0"/>
                        <a:pt x="127" y="49"/>
                        <a:pt x="127" y="49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EAEAEA"/>
                    </a:gs>
                    <a:gs pos="100000">
                      <a:srgbClr val="6C6C6C"/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sp>
              <p:nvSpPr>
                <p:cNvPr id="1402961" name="Freeform 242"/>
                <p:cNvSpPr>
                  <a:spLocks/>
                </p:cNvSpPr>
                <p:nvPr/>
              </p:nvSpPr>
              <p:spPr bwMode="gray">
                <a:xfrm>
                  <a:off x="2984" y="1029"/>
                  <a:ext cx="311" cy="1061"/>
                </a:xfrm>
                <a:custGeom>
                  <a:avLst/>
                  <a:gdLst>
                    <a:gd name="T0" fmla="*/ 38 w 188"/>
                    <a:gd name="T1" fmla="*/ 643 h 643"/>
                    <a:gd name="T2" fmla="*/ 0 w 188"/>
                    <a:gd name="T3" fmla="*/ 639 h 643"/>
                    <a:gd name="T4" fmla="*/ 38 w 188"/>
                    <a:gd name="T5" fmla="*/ 289 h 643"/>
                    <a:gd name="T6" fmla="*/ 70 w 188"/>
                    <a:gd name="T7" fmla="*/ 34 h 643"/>
                    <a:gd name="T8" fmla="*/ 131 w 188"/>
                    <a:gd name="T9" fmla="*/ 3 h 643"/>
                    <a:gd name="T10" fmla="*/ 160 w 188"/>
                    <a:gd name="T11" fmla="*/ 40 h 643"/>
                    <a:gd name="T12" fmla="*/ 175 w 188"/>
                    <a:gd name="T13" fmla="*/ 130 h 643"/>
                    <a:gd name="T14" fmla="*/ 132 w 188"/>
                    <a:gd name="T15" fmla="*/ 197 h 643"/>
                    <a:gd name="T16" fmla="*/ 56 w 188"/>
                    <a:gd name="T17" fmla="*/ 293 h 643"/>
                    <a:gd name="T18" fmla="*/ 36 w 188"/>
                    <a:gd name="T19" fmla="*/ 625 h 643"/>
                    <a:gd name="T20" fmla="*/ 38 w 188"/>
                    <a:gd name="T21" fmla="*/ 643 h 643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88"/>
                    <a:gd name="T34" fmla="*/ 0 h 643"/>
                    <a:gd name="T35" fmla="*/ 188 w 188"/>
                    <a:gd name="T36" fmla="*/ 643 h 643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88" h="643">
                      <a:moveTo>
                        <a:pt x="38" y="643"/>
                      </a:moveTo>
                      <a:cubicBezTo>
                        <a:pt x="0" y="639"/>
                        <a:pt x="0" y="639"/>
                        <a:pt x="0" y="639"/>
                      </a:cubicBezTo>
                      <a:cubicBezTo>
                        <a:pt x="38" y="289"/>
                        <a:pt x="38" y="289"/>
                        <a:pt x="38" y="289"/>
                      </a:cubicBezTo>
                      <a:cubicBezTo>
                        <a:pt x="70" y="34"/>
                        <a:pt x="70" y="34"/>
                        <a:pt x="70" y="34"/>
                      </a:cubicBezTo>
                      <a:cubicBezTo>
                        <a:pt x="70" y="34"/>
                        <a:pt x="104" y="6"/>
                        <a:pt x="131" y="3"/>
                      </a:cubicBezTo>
                      <a:cubicBezTo>
                        <a:pt x="131" y="3"/>
                        <a:pt x="143" y="0"/>
                        <a:pt x="160" y="40"/>
                      </a:cubicBezTo>
                      <a:cubicBezTo>
                        <a:pt x="160" y="40"/>
                        <a:pt x="188" y="99"/>
                        <a:pt x="175" y="130"/>
                      </a:cubicBezTo>
                      <a:cubicBezTo>
                        <a:pt x="162" y="162"/>
                        <a:pt x="132" y="197"/>
                        <a:pt x="132" y="197"/>
                      </a:cubicBezTo>
                      <a:cubicBezTo>
                        <a:pt x="132" y="197"/>
                        <a:pt x="76" y="272"/>
                        <a:pt x="56" y="293"/>
                      </a:cubicBezTo>
                      <a:cubicBezTo>
                        <a:pt x="56" y="293"/>
                        <a:pt x="42" y="542"/>
                        <a:pt x="36" y="625"/>
                      </a:cubicBezTo>
                      <a:cubicBezTo>
                        <a:pt x="36" y="630"/>
                        <a:pt x="37" y="641"/>
                        <a:pt x="38" y="643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4B4B4B"/>
                    </a:gs>
                    <a:gs pos="100000">
                      <a:srgbClr val="EAEAEA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sp>
              <p:nvSpPr>
                <p:cNvPr id="1402962" name="Freeform 243"/>
                <p:cNvSpPr>
                  <a:spLocks/>
                </p:cNvSpPr>
                <p:nvPr/>
              </p:nvSpPr>
              <p:spPr bwMode="gray">
                <a:xfrm>
                  <a:off x="3040" y="983"/>
                  <a:ext cx="157" cy="573"/>
                </a:xfrm>
                <a:custGeom>
                  <a:avLst/>
                  <a:gdLst>
                    <a:gd name="T0" fmla="*/ 30 w 95"/>
                    <a:gd name="T1" fmla="*/ 61 h 347"/>
                    <a:gd name="T2" fmla="*/ 58 w 95"/>
                    <a:gd name="T3" fmla="*/ 3 h 347"/>
                    <a:gd name="T4" fmla="*/ 92 w 95"/>
                    <a:gd name="T5" fmla="*/ 122 h 347"/>
                    <a:gd name="T6" fmla="*/ 24 w 95"/>
                    <a:gd name="T7" fmla="*/ 293 h 347"/>
                    <a:gd name="T8" fmla="*/ 0 w 95"/>
                    <a:gd name="T9" fmla="*/ 347 h 347"/>
                    <a:gd name="T10" fmla="*/ 2 w 95"/>
                    <a:gd name="T11" fmla="*/ 333 h 347"/>
                    <a:gd name="T12" fmla="*/ 30 w 95"/>
                    <a:gd name="T13" fmla="*/ 61 h 347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95"/>
                    <a:gd name="T22" fmla="*/ 0 h 347"/>
                    <a:gd name="T23" fmla="*/ 95 w 95"/>
                    <a:gd name="T24" fmla="*/ 347 h 347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95" h="347">
                      <a:moveTo>
                        <a:pt x="30" y="61"/>
                      </a:moveTo>
                      <a:cubicBezTo>
                        <a:pt x="30" y="61"/>
                        <a:pt x="45" y="0"/>
                        <a:pt x="58" y="3"/>
                      </a:cubicBezTo>
                      <a:cubicBezTo>
                        <a:pt x="71" y="5"/>
                        <a:pt x="95" y="91"/>
                        <a:pt x="92" y="122"/>
                      </a:cubicBezTo>
                      <a:cubicBezTo>
                        <a:pt x="87" y="168"/>
                        <a:pt x="24" y="293"/>
                        <a:pt x="24" y="293"/>
                      </a:cubicBezTo>
                      <a:cubicBezTo>
                        <a:pt x="0" y="347"/>
                        <a:pt x="0" y="347"/>
                        <a:pt x="0" y="347"/>
                      </a:cubicBezTo>
                      <a:cubicBezTo>
                        <a:pt x="2" y="333"/>
                        <a:pt x="2" y="333"/>
                        <a:pt x="2" y="333"/>
                      </a:cubicBezTo>
                      <a:lnTo>
                        <a:pt x="30" y="61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AAAAAA"/>
                    </a:gs>
                    <a:gs pos="100000">
                      <a:srgbClr val="EAEAEA"/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sp>
              <p:nvSpPr>
                <p:cNvPr id="1402963" name="Freeform 244"/>
                <p:cNvSpPr>
                  <a:spLocks/>
                </p:cNvSpPr>
                <p:nvPr/>
              </p:nvSpPr>
              <p:spPr bwMode="gray">
                <a:xfrm>
                  <a:off x="2903" y="2400"/>
                  <a:ext cx="2" cy="1"/>
                </a:xfrm>
                <a:custGeom>
                  <a:avLst/>
                  <a:gdLst>
                    <a:gd name="T0" fmla="*/ 0 w 1"/>
                    <a:gd name="T1" fmla="*/ 0 h 1"/>
                    <a:gd name="T2" fmla="*/ 0 w 1"/>
                    <a:gd name="T3" fmla="*/ 0 h 1"/>
                    <a:gd name="T4" fmla="*/ 1 w 1"/>
                    <a:gd name="T5" fmla="*/ 0 h 1"/>
                    <a:gd name="T6" fmla="*/ 0 w 1"/>
                    <a:gd name="T7" fmla="*/ 0 h 1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"/>
                    <a:gd name="T13" fmla="*/ 0 h 1"/>
                    <a:gd name="T14" fmla="*/ 1 w 1"/>
                    <a:gd name="T15" fmla="*/ 1 h 1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" h="1"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1" y="0"/>
                      </a:cubicBezTo>
                      <a:cubicBezTo>
                        <a:pt x="1" y="0"/>
                        <a:pt x="0" y="0"/>
                        <a:pt x="0" y="0"/>
                      </a:cubicBezTo>
                      <a:close/>
                    </a:path>
                  </a:pathLst>
                </a:custGeom>
                <a:solidFill>
                  <a:srgbClr val="F7C8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sp>
              <p:nvSpPr>
                <p:cNvPr id="1402964" name="Freeform 245"/>
                <p:cNvSpPr>
                  <a:spLocks/>
                </p:cNvSpPr>
                <p:nvPr/>
              </p:nvSpPr>
              <p:spPr bwMode="gray">
                <a:xfrm>
                  <a:off x="2888" y="2041"/>
                  <a:ext cx="158" cy="363"/>
                </a:xfrm>
                <a:custGeom>
                  <a:avLst/>
                  <a:gdLst>
                    <a:gd name="T0" fmla="*/ 39 w 96"/>
                    <a:gd name="T1" fmla="*/ 210 h 220"/>
                    <a:gd name="T2" fmla="*/ 9 w 96"/>
                    <a:gd name="T3" fmla="*/ 215 h 220"/>
                    <a:gd name="T4" fmla="*/ 9 w 96"/>
                    <a:gd name="T5" fmla="*/ 215 h 220"/>
                    <a:gd name="T6" fmla="*/ 2 w 96"/>
                    <a:gd name="T7" fmla="*/ 166 h 220"/>
                    <a:gd name="T8" fmla="*/ 18 w 96"/>
                    <a:gd name="T9" fmla="*/ 25 h 220"/>
                    <a:gd name="T10" fmla="*/ 22 w 96"/>
                    <a:gd name="T11" fmla="*/ 7 h 220"/>
                    <a:gd name="T12" fmla="*/ 22 w 96"/>
                    <a:gd name="T13" fmla="*/ 7 h 220"/>
                    <a:gd name="T14" fmla="*/ 23 w 96"/>
                    <a:gd name="T15" fmla="*/ 6 h 220"/>
                    <a:gd name="T16" fmla="*/ 23 w 96"/>
                    <a:gd name="T17" fmla="*/ 6 h 220"/>
                    <a:gd name="T18" fmla="*/ 58 w 96"/>
                    <a:gd name="T19" fmla="*/ 1 h 220"/>
                    <a:gd name="T20" fmla="*/ 94 w 96"/>
                    <a:gd name="T21" fmla="*/ 12 h 220"/>
                    <a:gd name="T22" fmla="*/ 94 w 96"/>
                    <a:gd name="T23" fmla="*/ 14 h 220"/>
                    <a:gd name="T24" fmla="*/ 96 w 96"/>
                    <a:gd name="T25" fmla="*/ 30 h 220"/>
                    <a:gd name="T26" fmla="*/ 82 w 96"/>
                    <a:gd name="T27" fmla="*/ 179 h 220"/>
                    <a:gd name="T28" fmla="*/ 70 w 96"/>
                    <a:gd name="T29" fmla="*/ 220 h 220"/>
                    <a:gd name="T30" fmla="*/ 70 w 96"/>
                    <a:gd name="T31" fmla="*/ 220 h 220"/>
                    <a:gd name="T32" fmla="*/ 70 w 96"/>
                    <a:gd name="T33" fmla="*/ 219 h 220"/>
                    <a:gd name="T34" fmla="*/ 39 w 96"/>
                    <a:gd name="T35" fmla="*/ 210 h 22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96"/>
                    <a:gd name="T55" fmla="*/ 0 h 220"/>
                    <a:gd name="T56" fmla="*/ 96 w 96"/>
                    <a:gd name="T57" fmla="*/ 220 h 220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96" h="220">
                      <a:moveTo>
                        <a:pt x="39" y="210"/>
                      </a:moveTo>
                      <a:cubicBezTo>
                        <a:pt x="23" y="208"/>
                        <a:pt x="9" y="211"/>
                        <a:pt x="9" y="215"/>
                      </a:cubicBezTo>
                      <a:cubicBezTo>
                        <a:pt x="9" y="215"/>
                        <a:pt x="9" y="215"/>
                        <a:pt x="9" y="215"/>
                      </a:cubicBezTo>
                      <a:cubicBezTo>
                        <a:pt x="7" y="209"/>
                        <a:pt x="0" y="185"/>
                        <a:pt x="2" y="166"/>
                      </a:cubicBezTo>
                      <a:cubicBezTo>
                        <a:pt x="18" y="25"/>
                        <a:pt x="18" y="25"/>
                        <a:pt x="18" y="25"/>
                      </a:cubicBezTo>
                      <a:cubicBezTo>
                        <a:pt x="18" y="25"/>
                        <a:pt x="19" y="16"/>
                        <a:pt x="22" y="7"/>
                      </a:cubicBezTo>
                      <a:cubicBezTo>
                        <a:pt x="22" y="7"/>
                        <a:pt x="22" y="7"/>
                        <a:pt x="22" y="7"/>
                      </a:cubicBezTo>
                      <a:cubicBezTo>
                        <a:pt x="22" y="6"/>
                        <a:pt x="23" y="6"/>
                        <a:pt x="23" y="6"/>
                      </a:cubicBezTo>
                      <a:cubicBezTo>
                        <a:pt x="23" y="6"/>
                        <a:pt x="23" y="6"/>
                        <a:pt x="23" y="6"/>
                      </a:cubicBezTo>
                      <a:cubicBezTo>
                        <a:pt x="26" y="1"/>
                        <a:pt x="41" y="0"/>
                        <a:pt x="58" y="1"/>
                      </a:cubicBezTo>
                      <a:cubicBezTo>
                        <a:pt x="77" y="3"/>
                        <a:pt x="95" y="7"/>
                        <a:pt x="94" y="12"/>
                      </a:cubicBezTo>
                      <a:cubicBezTo>
                        <a:pt x="94" y="12"/>
                        <a:pt x="94" y="13"/>
                        <a:pt x="94" y="14"/>
                      </a:cubicBezTo>
                      <a:cubicBezTo>
                        <a:pt x="95" y="15"/>
                        <a:pt x="96" y="30"/>
                        <a:pt x="96" y="30"/>
                      </a:cubicBezTo>
                      <a:cubicBezTo>
                        <a:pt x="82" y="179"/>
                        <a:pt x="82" y="179"/>
                        <a:pt x="82" y="179"/>
                      </a:cubicBezTo>
                      <a:cubicBezTo>
                        <a:pt x="82" y="179"/>
                        <a:pt x="76" y="215"/>
                        <a:pt x="70" y="220"/>
                      </a:cubicBezTo>
                      <a:cubicBezTo>
                        <a:pt x="70" y="220"/>
                        <a:pt x="70" y="220"/>
                        <a:pt x="70" y="220"/>
                      </a:cubicBezTo>
                      <a:cubicBezTo>
                        <a:pt x="70" y="220"/>
                        <a:pt x="70" y="220"/>
                        <a:pt x="70" y="219"/>
                      </a:cubicBezTo>
                      <a:cubicBezTo>
                        <a:pt x="70" y="215"/>
                        <a:pt x="55" y="211"/>
                        <a:pt x="39" y="21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E8E8E8"/>
                    </a:gs>
                    <a:gs pos="100000">
                      <a:srgbClr val="808080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sp>
              <p:nvSpPr>
                <p:cNvPr id="1402965" name="Freeform 246"/>
                <p:cNvSpPr>
                  <a:spLocks/>
                </p:cNvSpPr>
                <p:nvPr/>
              </p:nvSpPr>
              <p:spPr bwMode="gray">
                <a:xfrm>
                  <a:off x="2903" y="2385"/>
                  <a:ext cx="101" cy="32"/>
                </a:xfrm>
                <a:custGeom>
                  <a:avLst/>
                  <a:gdLst>
                    <a:gd name="T0" fmla="*/ 21 w 61"/>
                    <a:gd name="T1" fmla="*/ 10 h 19"/>
                    <a:gd name="T2" fmla="*/ 21 w 61"/>
                    <a:gd name="T3" fmla="*/ 18 h 19"/>
                    <a:gd name="T4" fmla="*/ 1 w 61"/>
                    <a:gd name="T5" fmla="*/ 9 h 19"/>
                    <a:gd name="T6" fmla="*/ 0 w 61"/>
                    <a:gd name="T7" fmla="*/ 9 h 19"/>
                    <a:gd name="T8" fmla="*/ 0 w 61"/>
                    <a:gd name="T9" fmla="*/ 7 h 19"/>
                    <a:gd name="T10" fmla="*/ 0 w 61"/>
                    <a:gd name="T11" fmla="*/ 7 h 19"/>
                    <a:gd name="T12" fmla="*/ 30 w 61"/>
                    <a:gd name="T13" fmla="*/ 2 h 19"/>
                    <a:gd name="T14" fmla="*/ 61 w 61"/>
                    <a:gd name="T15" fmla="*/ 11 h 19"/>
                    <a:gd name="T16" fmla="*/ 61 w 61"/>
                    <a:gd name="T17" fmla="*/ 12 h 19"/>
                    <a:gd name="T18" fmla="*/ 36 w 61"/>
                    <a:gd name="T19" fmla="*/ 19 h 19"/>
                    <a:gd name="T20" fmla="*/ 37 w 61"/>
                    <a:gd name="T21" fmla="*/ 12 h 19"/>
                    <a:gd name="T22" fmla="*/ 21 w 61"/>
                    <a:gd name="T23" fmla="*/ 10 h 19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w 61"/>
                    <a:gd name="T37" fmla="*/ 0 h 19"/>
                    <a:gd name="T38" fmla="*/ 61 w 61"/>
                    <a:gd name="T39" fmla="*/ 19 h 19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T36" t="T37" r="T38" b="T39"/>
                  <a:pathLst>
                    <a:path w="61" h="19">
                      <a:moveTo>
                        <a:pt x="21" y="10"/>
                      </a:moveTo>
                      <a:cubicBezTo>
                        <a:pt x="21" y="18"/>
                        <a:pt x="21" y="18"/>
                        <a:pt x="21" y="18"/>
                      </a:cubicBezTo>
                      <a:cubicBezTo>
                        <a:pt x="10" y="16"/>
                        <a:pt x="3" y="12"/>
                        <a:pt x="1" y="9"/>
                      </a:cubicBezTo>
                      <a:cubicBezTo>
                        <a:pt x="0" y="9"/>
                        <a:pt x="0" y="9"/>
                        <a:pt x="0" y="9"/>
                      </a:cubicBezTo>
                      <a:cubicBezTo>
                        <a:pt x="0" y="8"/>
                        <a:pt x="0" y="8"/>
                        <a:pt x="0" y="7"/>
                      </a:cubicBezTo>
                      <a:cubicBezTo>
                        <a:pt x="0" y="7"/>
                        <a:pt x="0" y="7"/>
                        <a:pt x="0" y="7"/>
                      </a:cubicBezTo>
                      <a:cubicBezTo>
                        <a:pt x="0" y="3"/>
                        <a:pt x="14" y="0"/>
                        <a:pt x="30" y="2"/>
                      </a:cubicBezTo>
                      <a:cubicBezTo>
                        <a:pt x="46" y="3"/>
                        <a:pt x="61" y="7"/>
                        <a:pt x="61" y="11"/>
                      </a:cubicBezTo>
                      <a:cubicBezTo>
                        <a:pt x="61" y="12"/>
                        <a:pt x="61" y="12"/>
                        <a:pt x="61" y="12"/>
                      </a:cubicBezTo>
                      <a:cubicBezTo>
                        <a:pt x="58" y="16"/>
                        <a:pt x="48" y="19"/>
                        <a:pt x="36" y="19"/>
                      </a:cubicBezTo>
                      <a:cubicBezTo>
                        <a:pt x="37" y="12"/>
                        <a:pt x="37" y="12"/>
                        <a:pt x="37" y="12"/>
                      </a:cubicBezTo>
                      <a:cubicBezTo>
                        <a:pt x="30" y="9"/>
                        <a:pt x="21" y="10"/>
                        <a:pt x="21" y="10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808080"/>
                    </a:gs>
                    <a:gs pos="100000">
                      <a:srgbClr val="5D5D5D"/>
                    </a:gs>
                  </a:gsLst>
                  <a:lin ang="27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sp>
              <p:nvSpPr>
                <p:cNvPr id="1402966" name="Freeform 247"/>
                <p:cNvSpPr>
                  <a:spLocks/>
                </p:cNvSpPr>
                <p:nvPr/>
              </p:nvSpPr>
              <p:spPr bwMode="gray">
                <a:xfrm>
                  <a:off x="2925" y="2400"/>
                  <a:ext cx="39" cy="254"/>
                </a:xfrm>
                <a:custGeom>
                  <a:avLst/>
                  <a:gdLst>
                    <a:gd name="T0" fmla="*/ 0 w 24"/>
                    <a:gd name="T1" fmla="*/ 154 h 154"/>
                    <a:gd name="T2" fmla="*/ 8 w 24"/>
                    <a:gd name="T3" fmla="*/ 9 h 154"/>
                    <a:gd name="T4" fmla="*/ 8 w 24"/>
                    <a:gd name="T5" fmla="*/ 1 h 154"/>
                    <a:gd name="T6" fmla="*/ 24 w 24"/>
                    <a:gd name="T7" fmla="*/ 3 h 154"/>
                    <a:gd name="T8" fmla="*/ 23 w 24"/>
                    <a:gd name="T9" fmla="*/ 10 h 154"/>
                    <a:gd name="T10" fmla="*/ 1 w 24"/>
                    <a:gd name="T11" fmla="*/ 154 h 154"/>
                    <a:gd name="T12" fmla="*/ 0 w 24"/>
                    <a:gd name="T13" fmla="*/ 154 h 15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4"/>
                    <a:gd name="T22" fmla="*/ 0 h 154"/>
                    <a:gd name="T23" fmla="*/ 24 w 24"/>
                    <a:gd name="T24" fmla="*/ 154 h 154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4" h="154">
                      <a:moveTo>
                        <a:pt x="0" y="154"/>
                      </a:moveTo>
                      <a:cubicBezTo>
                        <a:pt x="8" y="9"/>
                        <a:pt x="8" y="9"/>
                        <a:pt x="8" y="9"/>
                      </a:cubicBezTo>
                      <a:cubicBezTo>
                        <a:pt x="8" y="1"/>
                        <a:pt x="8" y="1"/>
                        <a:pt x="8" y="1"/>
                      </a:cubicBezTo>
                      <a:cubicBezTo>
                        <a:pt x="8" y="1"/>
                        <a:pt x="17" y="0"/>
                        <a:pt x="24" y="3"/>
                      </a:cubicBezTo>
                      <a:cubicBezTo>
                        <a:pt x="23" y="10"/>
                        <a:pt x="23" y="10"/>
                        <a:pt x="23" y="10"/>
                      </a:cubicBezTo>
                      <a:cubicBezTo>
                        <a:pt x="1" y="154"/>
                        <a:pt x="1" y="154"/>
                        <a:pt x="1" y="154"/>
                      </a:cubicBezTo>
                      <a:lnTo>
                        <a:pt x="0" y="154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BFBFBF"/>
                    </a:gs>
                    <a:gs pos="100000">
                      <a:srgbClr val="808080"/>
                    </a:gs>
                  </a:gsLst>
                  <a:lin ang="189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grpSp>
              <p:nvGrpSpPr>
                <p:cNvPr id="1402967" name="Group 248"/>
                <p:cNvGrpSpPr>
                  <a:grpSpLocks/>
                </p:cNvGrpSpPr>
                <p:nvPr/>
              </p:nvGrpSpPr>
              <p:grpSpPr bwMode="auto">
                <a:xfrm>
                  <a:off x="2890" y="2096"/>
                  <a:ext cx="154" cy="238"/>
                  <a:chOff x="2890" y="2096"/>
                  <a:chExt cx="154" cy="238"/>
                </a:xfrm>
              </p:grpSpPr>
              <p:sp>
                <p:nvSpPr>
                  <p:cNvPr id="1402968" name="Freeform 249"/>
                  <p:cNvSpPr>
                    <a:spLocks/>
                  </p:cNvSpPr>
                  <p:nvPr/>
                </p:nvSpPr>
                <p:spPr bwMode="gray">
                  <a:xfrm>
                    <a:off x="2913" y="2096"/>
                    <a:ext cx="131" cy="34"/>
                  </a:xfrm>
                  <a:custGeom>
                    <a:avLst/>
                    <a:gdLst>
                      <a:gd name="T0" fmla="*/ 1 w 79"/>
                      <a:gd name="T1" fmla="*/ 15 h 20"/>
                      <a:gd name="T2" fmla="*/ 1 w 79"/>
                      <a:gd name="T3" fmla="*/ 12 h 20"/>
                      <a:gd name="T4" fmla="*/ 44 w 79"/>
                      <a:gd name="T5" fmla="*/ 2 h 20"/>
                      <a:gd name="T6" fmla="*/ 79 w 79"/>
                      <a:gd name="T7" fmla="*/ 18 h 20"/>
                      <a:gd name="T8" fmla="*/ 78 w 79"/>
                      <a:gd name="T9" fmla="*/ 20 h 20"/>
                      <a:gd name="T10" fmla="*/ 43 w 79"/>
                      <a:gd name="T11" fmla="*/ 6 h 20"/>
                      <a:gd name="T12" fmla="*/ 1 w 79"/>
                      <a:gd name="T13" fmla="*/ 15 h 2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79"/>
                      <a:gd name="T22" fmla="*/ 0 h 20"/>
                      <a:gd name="T23" fmla="*/ 79 w 79"/>
                      <a:gd name="T24" fmla="*/ 20 h 20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79" h="20">
                        <a:moveTo>
                          <a:pt x="1" y="15"/>
                        </a:moveTo>
                        <a:cubicBezTo>
                          <a:pt x="0" y="14"/>
                          <a:pt x="1" y="13"/>
                          <a:pt x="1" y="12"/>
                        </a:cubicBezTo>
                        <a:cubicBezTo>
                          <a:pt x="1" y="7"/>
                          <a:pt x="23" y="0"/>
                          <a:pt x="44" y="2"/>
                        </a:cubicBezTo>
                        <a:cubicBezTo>
                          <a:pt x="64" y="4"/>
                          <a:pt x="79" y="12"/>
                          <a:pt x="79" y="18"/>
                        </a:cubicBezTo>
                        <a:cubicBezTo>
                          <a:pt x="79" y="19"/>
                          <a:pt x="79" y="20"/>
                          <a:pt x="78" y="20"/>
                        </a:cubicBezTo>
                        <a:cubicBezTo>
                          <a:pt x="75" y="15"/>
                          <a:pt x="61" y="8"/>
                          <a:pt x="43" y="6"/>
                        </a:cubicBezTo>
                        <a:cubicBezTo>
                          <a:pt x="25" y="5"/>
                          <a:pt x="6" y="10"/>
                          <a:pt x="1" y="15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6C6C6C"/>
                      </a:gs>
                      <a:gs pos="50000">
                        <a:srgbClr val="EAEAEA"/>
                      </a:gs>
                      <a:gs pos="100000">
                        <a:srgbClr val="6C6C6C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noProof="1">
                      <a:latin typeface="Calibri" pitchFamily="34" charset="0"/>
                    </a:endParaRPr>
                  </a:p>
                </p:txBody>
              </p:sp>
              <p:sp>
                <p:nvSpPr>
                  <p:cNvPr id="1402969" name="Freeform 250"/>
                  <p:cNvSpPr>
                    <a:spLocks/>
                  </p:cNvSpPr>
                  <p:nvPr/>
                </p:nvSpPr>
                <p:spPr bwMode="gray">
                  <a:xfrm>
                    <a:off x="2909" y="2126"/>
                    <a:ext cx="133" cy="33"/>
                  </a:xfrm>
                  <a:custGeom>
                    <a:avLst/>
                    <a:gdLst>
                      <a:gd name="T0" fmla="*/ 1 w 80"/>
                      <a:gd name="T1" fmla="*/ 14 h 20"/>
                      <a:gd name="T2" fmla="*/ 1 w 80"/>
                      <a:gd name="T3" fmla="*/ 12 h 20"/>
                      <a:gd name="T4" fmla="*/ 44 w 80"/>
                      <a:gd name="T5" fmla="*/ 2 h 20"/>
                      <a:gd name="T6" fmla="*/ 79 w 80"/>
                      <a:gd name="T7" fmla="*/ 17 h 20"/>
                      <a:gd name="T8" fmla="*/ 79 w 80"/>
                      <a:gd name="T9" fmla="*/ 20 h 20"/>
                      <a:gd name="T10" fmla="*/ 44 w 80"/>
                      <a:gd name="T11" fmla="*/ 6 h 20"/>
                      <a:gd name="T12" fmla="*/ 1 w 80"/>
                      <a:gd name="T13" fmla="*/ 14 h 2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80"/>
                      <a:gd name="T22" fmla="*/ 0 h 20"/>
                      <a:gd name="T23" fmla="*/ 80 w 80"/>
                      <a:gd name="T24" fmla="*/ 20 h 20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80" h="20">
                        <a:moveTo>
                          <a:pt x="1" y="14"/>
                        </a:moveTo>
                        <a:cubicBezTo>
                          <a:pt x="0" y="14"/>
                          <a:pt x="1" y="12"/>
                          <a:pt x="1" y="12"/>
                        </a:cubicBezTo>
                        <a:cubicBezTo>
                          <a:pt x="1" y="6"/>
                          <a:pt x="23" y="0"/>
                          <a:pt x="44" y="2"/>
                        </a:cubicBezTo>
                        <a:cubicBezTo>
                          <a:pt x="65" y="4"/>
                          <a:pt x="80" y="12"/>
                          <a:pt x="79" y="17"/>
                        </a:cubicBezTo>
                        <a:cubicBezTo>
                          <a:pt x="79" y="18"/>
                          <a:pt x="79" y="19"/>
                          <a:pt x="79" y="20"/>
                        </a:cubicBezTo>
                        <a:cubicBezTo>
                          <a:pt x="76" y="15"/>
                          <a:pt x="62" y="8"/>
                          <a:pt x="44" y="6"/>
                        </a:cubicBezTo>
                        <a:cubicBezTo>
                          <a:pt x="25" y="4"/>
                          <a:pt x="6" y="9"/>
                          <a:pt x="1" y="14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6C6C6C"/>
                      </a:gs>
                      <a:gs pos="50000">
                        <a:srgbClr val="EAEAEA"/>
                      </a:gs>
                      <a:gs pos="100000">
                        <a:srgbClr val="6C6C6C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noProof="1">
                      <a:latin typeface="Calibri" pitchFamily="34" charset="0"/>
                    </a:endParaRPr>
                  </a:p>
                </p:txBody>
              </p:sp>
              <p:sp>
                <p:nvSpPr>
                  <p:cNvPr id="1402970" name="Freeform 251"/>
                  <p:cNvSpPr>
                    <a:spLocks/>
                  </p:cNvSpPr>
                  <p:nvPr/>
                </p:nvSpPr>
                <p:spPr bwMode="gray">
                  <a:xfrm>
                    <a:off x="2907" y="2154"/>
                    <a:ext cx="133" cy="33"/>
                  </a:xfrm>
                  <a:custGeom>
                    <a:avLst/>
                    <a:gdLst>
                      <a:gd name="T0" fmla="*/ 1 w 80"/>
                      <a:gd name="T1" fmla="*/ 14 h 20"/>
                      <a:gd name="T2" fmla="*/ 1 w 80"/>
                      <a:gd name="T3" fmla="*/ 12 h 20"/>
                      <a:gd name="T4" fmla="*/ 44 w 80"/>
                      <a:gd name="T5" fmla="*/ 2 h 20"/>
                      <a:gd name="T6" fmla="*/ 80 w 80"/>
                      <a:gd name="T7" fmla="*/ 17 h 20"/>
                      <a:gd name="T8" fmla="*/ 79 w 80"/>
                      <a:gd name="T9" fmla="*/ 20 h 20"/>
                      <a:gd name="T10" fmla="*/ 44 w 80"/>
                      <a:gd name="T11" fmla="*/ 6 h 20"/>
                      <a:gd name="T12" fmla="*/ 1 w 80"/>
                      <a:gd name="T13" fmla="*/ 14 h 2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80"/>
                      <a:gd name="T22" fmla="*/ 0 h 20"/>
                      <a:gd name="T23" fmla="*/ 80 w 80"/>
                      <a:gd name="T24" fmla="*/ 20 h 20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80" h="20">
                        <a:moveTo>
                          <a:pt x="1" y="14"/>
                        </a:moveTo>
                        <a:cubicBezTo>
                          <a:pt x="0" y="13"/>
                          <a:pt x="1" y="12"/>
                          <a:pt x="1" y="12"/>
                        </a:cubicBezTo>
                        <a:cubicBezTo>
                          <a:pt x="1" y="6"/>
                          <a:pt x="23" y="0"/>
                          <a:pt x="44" y="2"/>
                        </a:cubicBezTo>
                        <a:cubicBezTo>
                          <a:pt x="65" y="4"/>
                          <a:pt x="80" y="12"/>
                          <a:pt x="80" y="17"/>
                        </a:cubicBezTo>
                        <a:cubicBezTo>
                          <a:pt x="80" y="18"/>
                          <a:pt x="80" y="19"/>
                          <a:pt x="79" y="20"/>
                        </a:cubicBezTo>
                        <a:cubicBezTo>
                          <a:pt x="76" y="15"/>
                          <a:pt x="62" y="7"/>
                          <a:pt x="44" y="6"/>
                        </a:cubicBezTo>
                        <a:cubicBezTo>
                          <a:pt x="26" y="4"/>
                          <a:pt x="6" y="9"/>
                          <a:pt x="1" y="14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6C6C6C"/>
                      </a:gs>
                      <a:gs pos="50000">
                        <a:srgbClr val="EAEAEA"/>
                      </a:gs>
                      <a:gs pos="100000">
                        <a:srgbClr val="6C6C6C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noProof="1">
                      <a:latin typeface="Calibri" pitchFamily="34" charset="0"/>
                    </a:endParaRPr>
                  </a:p>
                </p:txBody>
              </p:sp>
              <p:sp>
                <p:nvSpPr>
                  <p:cNvPr id="1402971" name="Freeform 252"/>
                  <p:cNvSpPr>
                    <a:spLocks/>
                  </p:cNvSpPr>
                  <p:nvPr/>
                </p:nvSpPr>
                <p:spPr bwMode="gray">
                  <a:xfrm>
                    <a:off x="2897" y="2241"/>
                    <a:ext cx="134" cy="35"/>
                  </a:xfrm>
                  <a:custGeom>
                    <a:avLst/>
                    <a:gdLst>
                      <a:gd name="T0" fmla="*/ 0 w 81"/>
                      <a:gd name="T1" fmla="*/ 15 h 21"/>
                      <a:gd name="T2" fmla="*/ 0 w 81"/>
                      <a:gd name="T3" fmla="*/ 12 h 21"/>
                      <a:gd name="T4" fmla="*/ 44 w 81"/>
                      <a:gd name="T5" fmla="*/ 2 h 21"/>
                      <a:gd name="T6" fmla="*/ 81 w 81"/>
                      <a:gd name="T7" fmla="*/ 18 h 21"/>
                      <a:gd name="T8" fmla="*/ 80 w 81"/>
                      <a:gd name="T9" fmla="*/ 21 h 21"/>
                      <a:gd name="T10" fmla="*/ 44 w 81"/>
                      <a:gd name="T11" fmla="*/ 6 h 21"/>
                      <a:gd name="T12" fmla="*/ 0 w 81"/>
                      <a:gd name="T13" fmla="*/ 15 h 2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81"/>
                      <a:gd name="T22" fmla="*/ 0 h 21"/>
                      <a:gd name="T23" fmla="*/ 81 w 81"/>
                      <a:gd name="T24" fmla="*/ 21 h 21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81" h="21">
                        <a:moveTo>
                          <a:pt x="0" y="15"/>
                        </a:moveTo>
                        <a:cubicBezTo>
                          <a:pt x="0" y="14"/>
                          <a:pt x="0" y="13"/>
                          <a:pt x="0" y="12"/>
                        </a:cubicBezTo>
                        <a:cubicBezTo>
                          <a:pt x="1" y="7"/>
                          <a:pt x="23" y="0"/>
                          <a:pt x="44" y="2"/>
                        </a:cubicBezTo>
                        <a:cubicBezTo>
                          <a:pt x="66" y="4"/>
                          <a:pt x="81" y="13"/>
                          <a:pt x="81" y="18"/>
                        </a:cubicBezTo>
                        <a:cubicBezTo>
                          <a:pt x="81" y="19"/>
                          <a:pt x="81" y="20"/>
                          <a:pt x="80" y="21"/>
                        </a:cubicBezTo>
                        <a:cubicBezTo>
                          <a:pt x="77" y="15"/>
                          <a:pt x="63" y="8"/>
                          <a:pt x="44" y="6"/>
                        </a:cubicBezTo>
                        <a:cubicBezTo>
                          <a:pt x="25" y="5"/>
                          <a:pt x="5" y="10"/>
                          <a:pt x="0" y="15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6C6C6C"/>
                      </a:gs>
                      <a:gs pos="50000">
                        <a:srgbClr val="EAEAEA"/>
                      </a:gs>
                      <a:gs pos="100000">
                        <a:srgbClr val="6C6C6C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noProof="1">
                      <a:latin typeface="Calibri" pitchFamily="34" charset="0"/>
                    </a:endParaRPr>
                  </a:p>
                </p:txBody>
              </p:sp>
              <p:sp>
                <p:nvSpPr>
                  <p:cNvPr id="1402972" name="Freeform 253"/>
                  <p:cNvSpPr>
                    <a:spLocks/>
                  </p:cNvSpPr>
                  <p:nvPr/>
                </p:nvSpPr>
                <p:spPr bwMode="gray">
                  <a:xfrm>
                    <a:off x="2894" y="2271"/>
                    <a:ext cx="135" cy="35"/>
                  </a:xfrm>
                  <a:custGeom>
                    <a:avLst/>
                    <a:gdLst>
                      <a:gd name="T0" fmla="*/ 0 w 82"/>
                      <a:gd name="T1" fmla="*/ 15 h 21"/>
                      <a:gd name="T2" fmla="*/ 0 w 82"/>
                      <a:gd name="T3" fmla="*/ 12 h 21"/>
                      <a:gd name="T4" fmla="*/ 45 w 82"/>
                      <a:gd name="T5" fmla="*/ 2 h 21"/>
                      <a:gd name="T6" fmla="*/ 81 w 82"/>
                      <a:gd name="T7" fmla="*/ 18 h 21"/>
                      <a:gd name="T8" fmla="*/ 81 w 82"/>
                      <a:gd name="T9" fmla="*/ 21 h 21"/>
                      <a:gd name="T10" fmla="*/ 44 w 82"/>
                      <a:gd name="T11" fmla="*/ 6 h 21"/>
                      <a:gd name="T12" fmla="*/ 0 w 82"/>
                      <a:gd name="T13" fmla="*/ 15 h 2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82"/>
                      <a:gd name="T22" fmla="*/ 0 h 21"/>
                      <a:gd name="T23" fmla="*/ 82 w 82"/>
                      <a:gd name="T24" fmla="*/ 21 h 21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82" h="21">
                        <a:moveTo>
                          <a:pt x="0" y="15"/>
                        </a:moveTo>
                        <a:cubicBezTo>
                          <a:pt x="0" y="14"/>
                          <a:pt x="0" y="13"/>
                          <a:pt x="0" y="12"/>
                        </a:cubicBezTo>
                        <a:cubicBezTo>
                          <a:pt x="1" y="7"/>
                          <a:pt x="23" y="0"/>
                          <a:pt x="45" y="2"/>
                        </a:cubicBezTo>
                        <a:cubicBezTo>
                          <a:pt x="66" y="4"/>
                          <a:pt x="82" y="13"/>
                          <a:pt x="81" y="18"/>
                        </a:cubicBezTo>
                        <a:cubicBezTo>
                          <a:pt x="81" y="19"/>
                          <a:pt x="81" y="20"/>
                          <a:pt x="81" y="21"/>
                        </a:cubicBezTo>
                        <a:cubicBezTo>
                          <a:pt x="78" y="15"/>
                          <a:pt x="63" y="8"/>
                          <a:pt x="44" y="6"/>
                        </a:cubicBezTo>
                        <a:cubicBezTo>
                          <a:pt x="26" y="5"/>
                          <a:pt x="5" y="10"/>
                          <a:pt x="0" y="15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6C6C6C"/>
                      </a:gs>
                      <a:gs pos="50000">
                        <a:srgbClr val="EAEAEA"/>
                      </a:gs>
                      <a:gs pos="100000">
                        <a:srgbClr val="6C6C6C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noProof="1">
                      <a:latin typeface="Calibri" pitchFamily="34" charset="0"/>
                    </a:endParaRPr>
                  </a:p>
                </p:txBody>
              </p:sp>
              <p:sp>
                <p:nvSpPr>
                  <p:cNvPr id="1402973" name="Freeform 254"/>
                  <p:cNvSpPr>
                    <a:spLocks/>
                  </p:cNvSpPr>
                  <p:nvPr/>
                </p:nvSpPr>
                <p:spPr bwMode="gray">
                  <a:xfrm>
                    <a:off x="2890" y="2300"/>
                    <a:ext cx="136" cy="34"/>
                  </a:xfrm>
                  <a:custGeom>
                    <a:avLst/>
                    <a:gdLst>
                      <a:gd name="T0" fmla="*/ 1 w 82"/>
                      <a:gd name="T1" fmla="*/ 12 h 20"/>
                      <a:gd name="T2" fmla="*/ 45 w 82"/>
                      <a:gd name="T3" fmla="*/ 2 h 20"/>
                      <a:gd name="T4" fmla="*/ 81 w 82"/>
                      <a:gd name="T5" fmla="*/ 18 h 20"/>
                      <a:gd name="T6" fmla="*/ 81 w 82"/>
                      <a:gd name="T7" fmla="*/ 20 h 20"/>
                      <a:gd name="T8" fmla="*/ 45 w 82"/>
                      <a:gd name="T9" fmla="*/ 6 h 20"/>
                      <a:gd name="T10" fmla="*/ 1 w 82"/>
                      <a:gd name="T11" fmla="*/ 14 h 20"/>
                      <a:gd name="T12" fmla="*/ 1 w 82"/>
                      <a:gd name="T13" fmla="*/ 12 h 20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82"/>
                      <a:gd name="T22" fmla="*/ 0 h 20"/>
                      <a:gd name="T23" fmla="*/ 82 w 82"/>
                      <a:gd name="T24" fmla="*/ 20 h 20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82" h="20">
                        <a:moveTo>
                          <a:pt x="1" y="12"/>
                        </a:moveTo>
                        <a:cubicBezTo>
                          <a:pt x="1" y="6"/>
                          <a:pt x="23" y="0"/>
                          <a:pt x="45" y="2"/>
                        </a:cubicBezTo>
                        <a:cubicBezTo>
                          <a:pt x="66" y="4"/>
                          <a:pt x="82" y="12"/>
                          <a:pt x="81" y="18"/>
                        </a:cubicBezTo>
                        <a:cubicBezTo>
                          <a:pt x="81" y="18"/>
                          <a:pt x="81" y="20"/>
                          <a:pt x="81" y="20"/>
                        </a:cubicBezTo>
                        <a:cubicBezTo>
                          <a:pt x="78" y="15"/>
                          <a:pt x="63" y="8"/>
                          <a:pt x="45" y="6"/>
                        </a:cubicBezTo>
                        <a:cubicBezTo>
                          <a:pt x="26" y="4"/>
                          <a:pt x="5" y="9"/>
                          <a:pt x="1" y="14"/>
                        </a:cubicBezTo>
                        <a:cubicBezTo>
                          <a:pt x="0" y="14"/>
                          <a:pt x="0" y="13"/>
                          <a:pt x="1" y="12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6C6C6C"/>
                      </a:gs>
                      <a:gs pos="50000">
                        <a:srgbClr val="EAEAEA"/>
                      </a:gs>
                      <a:gs pos="100000">
                        <a:srgbClr val="6C6C6C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 noProof="1">
                      <a:latin typeface="Calibri" pitchFamily="34" charset="0"/>
                    </a:endParaRPr>
                  </a:p>
                </p:txBody>
              </p:sp>
            </p:grpSp>
          </p:grpSp>
          <p:grpSp>
            <p:nvGrpSpPr>
              <p:cNvPr id="1402974" name="Gruppieren 146"/>
              <p:cNvGrpSpPr>
                <a:grpSpLocks/>
              </p:cNvGrpSpPr>
              <p:nvPr/>
            </p:nvGrpSpPr>
            <p:grpSpPr bwMode="auto">
              <a:xfrm>
                <a:off x="5810320" y="3825875"/>
                <a:ext cx="625475" cy="136525"/>
                <a:chOff x="5810320" y="3825875"/>
                <a:chExt cx="625475" cy="136525"/>
              </a:xfrm>
            </p:grpSpPr>
            <p:sp>
              <p:nvSpPr>
                <p:cNvPr id="1402975" name="Freeform 26"/>
                <p:cNvSpPr>
                  <a:spLocks noEditPoints="1"/>
                </p:cNvSpPr>
                <p:nvPr/>
              </p:nvSpPr>
              <p:spPr bwMode="gray">
                <a:xfrm>
                  <a:off x="5810320" y="3825875"/>
                  <a:ext cx="625475" cy="136525"/>
                </a:xfrm>
                <a:custGeom>
                  <a:avLst/>
                  <a:gdLst>
                    <a:gd name="T0" fmla="*/ 428 w 856"/>
                    <a:gd name="T1" fmla="*/ 0 h 187"/>
                    <a:gd name="T2" fmla="*/ 0 w 856"/>
                    <a:gd name="T3" fmla="*/ 94 h 187"/>
                    <a:gd name="T4" fmla="*/ 428 w 856"/>
                    <a:gd name="T5" fmla="*/ 187 h 187"/>
                    <a:gd name="T6" fmla="*/ 856 w 856"/>
                    <a:gd name="T7" fmla="*/ 94 h 187"/>
                    <a:gd name="T8" fmla="*/ 428 w 856"/>
                    <a:gd name="T9" fmla="*/ 0 h 187"/>
                    <a:gd name="T10" fmla="*/ 428 w 856"/>
                    <a:gd name="T11" fmla="*/ 128 h 187"/>
                    <a:gd name="T12" fmla="*/ 105 w 856"/>
                    <a:gd name="T13" fmla="*/ 73 h 187"/>
                    <a:gd name="T14" fmla="*/ 428 w 856"/>
                    <a:gd name="T15" fmla="*/ 17 h 187"/>
                    <a:gd name="T16" fmla="*/ 751 w 856"/>
                    <a:gd name="T17" fmla="*/ 73 h 187"/>
                    <a:gd name="T18" fmla="*/ 428 w 856"/>
                    <a:gd name="T19" fmla="*/ 128 h 187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w 856"/>
                    <a:gd name="T31" fmla="*/ 0 h 187"/>
                    <a:gd name="T32" fmla="*/ 856 w 856"/>
                    <a:gd name="T33" fmla="*/ 187 h 187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T30" t="T31" r="T32" b="T33"/>
                  <a:pathLst>
                    <a:path w="856" h="187">
                      <a:moveTo>
                        <a:pt x="428" y="0"/>
                      </a:moveTo>
                      <a:cubicBezTo>
                        <a:pt x="191" y="0"/>
                        <a:pt x="0" y="42"/>
                        <a:pt x="0" y="94"/>
                      </a:cubicBezTo>
                      <a:cubicBezTo>
                        <a:pt x="0" y="145"/>
                        <a:pt x="191" y="187"/>
                        <a:pt x="428" y="187"/>
                      </a:cubicBezTo>
                      <a:cubicBezTo>
                        <a:pt x="664" y="187"/>
                        <a:pt x="856" y="145"/>
                        <a:pt x="856" y="94"/>
                      </a:cubicBezTo>
                      <a:cubicBezTo>
                        <a:pt x="856" y="42"/>
                        <a:pt x="664" y="0"/>
                        <a:pt x="428" y="0"/>
                      </a:cubicBezTo>
                      <a:close/>
                      <a:moveTo>
                        <a:pt x="428" y="128"/>
                      </a:moveTo>
                      <a:cubicBezTo>
                        <a:pt x="250" y="128"/>
                        <a:pt x="105" y="103"/>
                        <a:pt x="105" y="73"/>
                      </a:cubicBezTo>
                      <a:cubicBezTo>
                        <a:pt x="105" y="42"/>
                        <a:pt x="250" y="17"/>
                        <a:pt x="428" y="17"/>
                      </a:cubicBezTo>
                      <a:cubicBezTo>
                        <a:pt x="606" y="17"/>
                        <a:pt x="751" y="42"/>
                        <a:pt x="751" y="73"/>
                      </a:cubicBezTo>
                      <a:cubicBezTo>
                        <a:pt x="751" y="103"/>
                        <a:pt x="606" y="128"/>
                        <a:pt x="428" y="128"/>
                      </a:cubicBezTo>
                      <a:close/>
                    </a:path>
                  </a:pathLst>
                </a:custGeom>
                <a:gradFill rotWithShape="1">
                  <a:gsLst>
                    <a:gs pos="0">
                      <a:srgbClr val="D1D1D1"/>
                    </a:gs>
                    <a:gs pos="100000">
                      <a:srgbClr val="616161"/>
                    </a:gs>
                  </a:gsLst>
                  <a:lin ang="189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  <p:sp>
              <p:nvSpPr>
                <p:cNvPr id="1402976" name="_color1"/>
                <p:cNvSpPr>
                  <a:spLocks noChangeArrowheads="1"/>
                </p:cNvSpPr>
                <p:nvPr/>
              </p:nvSpPr>
              <p:spPr bwMode="gray">
                <a:xfrm rot="10800000">
                  <a:off x="6075433" y="3870325"/>
                  <a:ext cx="85725" cy="17463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D1D1D1"/>
                    </a:gs>
                    <a:gs pos="100000">
                      <a:srgbClr val="616161"/>
                    </a:gs>
                  </a:gsLst>
                  <a:lin ang="189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 rot="10800000"/>
                <a:lstStyle/>
                <a:p>
                  <a:endParaRPr lang="ru-RU" noProof="1">
                    <a:latin typeface="Calibri" pitchFamily="34" charset="0"/>
                  </a:endParaRPr>
                </a:p>
              </p:txBody>
            </p:sp>
          </p:grpSp>
        </p:grpSp>
      </p:grpSp>
      <p:sp>
        <p:nvSpPr>
          <p:cNvPr id="1402977" name="Прямоугольник 26"/>
          <p:cNvSpPr>
            <a:spLocks noChangeArrowheads="1"/>
          </p:cNvSpPr>
          <p:nvPr/>
        </p:nvSpPr>
        <p:spPr bwMode="auto">
          <a:xfrm>
            <a:off x="4067175" y="1580014"/>
            <a:ext cx="5076825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– это способ «поднять проблему», привлечь внимание властей и общества к тому, что волнует пока только вас.</a:t>
            </a:r>
          </a:p>
          <a:p>
            <a:endParaRPr lang="ru-RU" dirty="0"/>
          </a:p>
          <a:p>
            <a:r>
              <a:rPr lang="ru-RU" dirty="0"/>
              <a:t>– это способ частные проблемы сделать общественными.</a:t>
            </a:r>
          </a:p>
          <a:p>
            <a:endParaRPr lang="ru-RU" dirty="0"/>
          </a:p>
          <a:p>
            <a:r>
              <a:rPr lang="ru-RU" dirty="0"/>
              <a:t>– это способ тайное сделать явным.</a:t>
            </a:r>
          </a:p>
          <a:p>
            <a:r>
              <a:rPr lang="ru-RU" dirty="0"/>
              <a:t>– это новые и сильные аргументы для изменения жизни к лучшему.</a:t>
            </a:r>
          </a:p>
          <a:p>
            <a:endParaRPr lang="ru-RU" dirty="0"/>
          </a:p>
          <a:p>
            <a:r>
              <a:rPr lang="ru-RU" dirty="0"/>
              <a:t>– это стимул для властей лучше учитывать общественные интересы.</a:t>
            </a:r>
          </a:p>
          <a:p>
            <a:endParaRPr lang="ru-RU" dirty="0"/>
          </a:p>
          <a:p>
            <a:r>
              <a:rPr lang="ru-RU" dirty="0"/>
              <a:t>– это способ влиять на власть в общественных интересах.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82" name="_h1"/>
          <p:cNvSpPr>
            <a:spLocks noGrp="1" noChangeArrowheads="1"/>
          </p:cNvSpPr>
          <p:nvPr>
            <p:ph type="title" idx="4294967295"/>
          </p:nvPr>
        </p:nvSpPr>
        <p:spPr bwMode="gray">
          <a:xfrm>
            <a:off x="323850" y="238125"/>
            <a:ext cx="8496300" cy="617538"/>
          </a:xfrm>
        </p:spPr>
        <p:txBody>
          <a:bodyPr/>
          <a:lstStyle/>
          <a:p>
            <a:r>
              <a:rPr lang="ru-RU" dirty="0" smtClean="0">
                <a:latin typeface="Calibri" pitchFamily="34" charset="0"/>
              </a:rPr>
              <a:t>Успешная практика: чего можно добиться с помощью общественного контроля</a:t>
            </a:r>
            <a:endParaRPr lang="ru-RU" noProof="1" smtClean="0">
              <a:latin typeface="Calibri" pitchFamily="34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703076619"/>
              </p:ext>
            </p:extLst>
          </p:nvPr>
        </p:nvGraphicFramePr>
        <p:xfrm>
          <a:off x="251520" y="2924944"/>
          <a:ext cx="8784976" cy="1728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4044981049"/>
              </p:ext>
            </p:extLst>
          </p:nvPr>
        </p:nvGraphicFramePr>
        <p:xfrm>
          <a:off x="179512" y="4869160"/>
          <a:ext cx="8784976" cy="1512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1125361150"/>
              </p:ext>
            </p:extLst>
          </p:nvPr>
        </p:nvGraphicFramePr>
        <p:xfrm>
          <a:off x="251520" y="1340768"/>
          <a:ext cx="8784976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8852761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ATIONLOAD ORDER ID " val="ed38b8de6cf56d178f3f8cc12c57660b"/>
</p:tagLst>
</file>

<file path=ppt/theme/theme1.xml><?xml version="1.0" encoding="utf-8"?>
<a:theme xmlns:a="http://schemas.openxmlformats.org/drawingml/2006/main" name="c05x">
  <a:themeElements>
    <a:clrScheme name="c05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C00000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74747"/>
      </a:accent6>
      <a:hlink>
        <a:srgbClr val="C00000"/>
      </a:hlink>
      <a:folHlink>
        <a:srgbClr val="FFC000"/>
      </a:folHlink>
    </a:clrScheme>
    <a:fontScheme name="c05x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>
          <a:solidFill>
            <a:srgbClr val="A50021"/>
          </a:solidFill>
          <a:round/>
          <a:headEnd/>
          <a:tailEnd/>
        </a:ln>
      </a:spPr>
      <a:bodyPr/>
      <a:lstStyle>
        <a:defPPr>
          <a:defRPr dirty="0"/>
        </a:defPPr>
      </a:lstStyle>
    </a:sp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</Template>
  <TotalTime>576</TotalTime>
  <Words>468</Words>
  <Application>Microsoft Office PowerPoint</Application>
  <PresentationFormat>Экран (4:3)</PresentationFormat>
  <Paragraphs>76</Paragraphs>
  <Slides>6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c05x</vt:lpstr>
      <vt:lpstr>Презентация PowerPoint</vt:lpstr>
      <vt:lpstr>Федеральный закон от 21.07.2014 № 212-ФЗ «Об основах общественного контроля в Российской Федерации»</vt:lpstr>
      <vt:lpstr>Особенности технологии общественного контроля</vt:lpstr>
      <vt:lpstr>Как развивался общественный контроль в Пермском крае</vt:lpstr>
      <vt:lpstr>Зачем нужен общественный контроль</vt:lpstr>
      <vt:lpstr>Успешная практика: чего можно добиться с помощью общественного контроля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Index Tabs</dc:title>
  <dc:creator>Центр ГРАНИ;Центр гражданского анализа и независимых исследований (Центр ГРАНИ);Кочева</dc:creator>
  <cp:lastModifiedBy>Екатерина Гусева</cp:lastModifiedBy>
  <cp:revision>39</cp:revision>
  <dcterms:created xsi:type="dcterms:W3CDTF">2012-09-11T14:09:13Z</dcterms:created>
  <dcterms:modified xsi:type="dcterms:W3CDTF">2014-11-11T12:57:04Z</dcterms:modified>
</cp:coreProperties>
</file>